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427" r:id="rId11"/>
    <p:sldId id="267" r:id="rId12"/>
    <p:sldId id="268" r:id="rId13"/>
    <p:sldId id="442" r:id="rId14"/>
    <p:sldId id="269" r:id="rId15"/>
    <p:sldId id="270" r:id="rId16"/>
    <p:sldId id="271" r:id="rId17"/>
    <p:sldId id="272" r:id="rId18"/>
    <p:sldId id="273" r:id="rId19"/>
    <p:sldId id="443" r:id="rId20"/>
    <p:sldId id="278" r:id="rId21"/>
    <p:sldId id="279" r:id="rId22"/>
    <p:sldId id="285" r:id="rId23"/>
    <p:sldId id="286" r:id="rId24"/>
    <p:sldId id="287" r:id="rId25"/>
    <p:sldId id="288" r:id="rId26"/>
    <p:sldId id="289" r:id="rId27"/>
    <p:sldId id="290" r:id="rId28"/>
    <p:sldId id="293" r:id="rId29"/>
    <p:sldId id="294" r:id="rId30"/>
    <p:sldId id="297" r:id="rId31"/>
    <p:sldId id="299" r:id="rId32"/>
    <p:sldId id="301" r:id="rId33"/>
    <p:sldId id="302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9" r:id="rId48"/>
    <p:sldId id="329" r:id="rId49"/>
    <p:sldId id="331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9" r:id="rId59"/>
    <p:sldId id="438" r:id="rId60"/>
    <p:sldId id="440" r:id="rId61"/>
    <p:sldId id="444" r:id="rId62"/>
    <p:sldId id="346" r:id="rId63"/>
    <p:sldId id="347" r:id="rId64"/>
    <p:sldId id="348" r:id="rId65"/>
    <p:sldId id="352" r:id="rId66"/>
    <p:sldId id="353" r:id="rId67"/>
    <p:sldId id="354" r:id="rId68"/>
    <p:sldId id="357" r:id="rId69"/>
    <p:sldId id="358" r:id="rId70"/>
    <p:sldId id="359" r:id="rId71"/>
    <p:sldId id="361" r:id="rId72"/>
    <p:sldId id="367" r:id="rId73"/>
    <p:sldId id="368" r:id="rId74"/>
    <p:sldId id="370" r:id="rId75"/>
    <p:sldId id="372" r:id="rId76"/>
    <p:sldId id="381" r:id="rId77"/>
    <p:sldId id="382" r:id="rId78"/>
    <p:sldId id="383" r:id="rId79"/>
    <p:sldId id="384" r:id="rId80"/>
    <p:sldId id="385" r:id="rId81"/>
    <p:sldId id="387" r:id="rId82"/>
    <p:sldId id="391" r:id="rId83"/>
    <p:sldId id="392" r:id="rId84"/>
    <p:sldId id="394" r:id="rId85"/>
    <p:sldId id="395" r:id="rId86"/>
    <p:sldId id="396" r:id="rId87"/>
    <p:sldId id="446" r:id="rId88"/>
    <p:sldId id="448" r:id="rId89"/>
    <p:sldId id="449" r:id="rId90"/>
    <p:sldId id="426" r:id="rId9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Li Minyi" initials="LM" lastIdx="2" clrIdx="1">
    <p:extLst>
      <p:ext uri="{19B8F6BF-5375-455C-9EA6-DF929625EA0E}">
        <p15:presenceInfo xmlns:p15="http://schemas.microsoft.com/office/powerpoint/2012/main" userId="S::e0677836@u.nus.edu::7f432400-71b3-4bcd-b2da-dff8165d4362" providerId="AD"/>
      </p:ext>
    </p:extLst>
  </p:cmAuthor>
  <p:cmAuthor id="3" name="Yang Jing" initials="YJ" lastIdx="24" clrIdx="2">
    <p:extLst>
      <p:ext uri="{19B8F6BF-5375-455C-9EA6-DF929625EA0E}">
        <p15:presenceInfo xmlns:p15="http://schemas.microsoft.com/office/powerpoint/2012/main" userId="3082658b5ca898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4F4F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93"/>
  </p:normalViewPr>
  <p:slideViewPr>
    <p:cSldViewPr>
      <p:cViewPr varScale="1">
        <p:scale>
          <a:sx n="62" d="100"/>
          <a:sy n="62" d="100"/>
        </p:scale>
        <p:origin x="1483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29:40.427" idx="1">
    <p:pos x="10" y="10"/>
    <p:text>added slide to show full code first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2T21:31:50.886" idx="2">
    <p:pos x="10" y="10"/>
    <p:text>added full code slide first</p:text>
    <p:extLst>
      <p:ext uri="{C676402C-5697-4E1C-873F-D02D1690AC5C}">
        <p15:threadingInfo xmlns:p15="http://schemas.microsoft.com/office/powerpoint/2012/main" timeZoneBias="-480"/>
      </p:ext>
    </p:extLst>
  </p:cm>
  <p:cm authorId="3" dt="2022-01-06T16:41:20.609" idx="20">
    <p:pos x="106" y="106"/>
    <p:text>added animation to cover full process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6:56.645" idx="21">
    <p:pos x="10" y="10"/>
    <p:text>added animation replacing slides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7:57.572" idx="22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6T16:48:32.989" idx="23">
    <p:pos x="10" y="10"/>
    <p:text>added animation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04T09:22:22.618" idx="13">
    <p:pos x="10" y="10"/>
    <p:text>edited to add in the original code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353" y="519852"/>
            <a:ext cx="12404092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B0186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4" y="2598454"/>
            <a:ext cx="1117473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8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comments" Target="../comments/comment6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1929" y="4023905"/>
            <a:ext cx="550100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84"/>
              </a:lnSpc>
              <a:tabLst>
                <a:tab pos="2933065" algn="l"/>
              </a:tabLst>
            </a:pPr>
            <a:r>
              <a:rPr sz="6500" dirty="0">
                <a:latin typeface="Helvetica Neue Medium"/>
                <a:cs typeface="Helvetica Neue Medium"/>
              </a:rPr>
              <a:t>Python	Basics</a:t>
            </a:r>
            <a:endParaRPr sz="6500">
              <a:latin typeface="Helvetica Neue Medium"/>
              <a:cs typeface="Helvetica Neu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FEBF7-A224-1244-B2FE-BBFC94C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2444658"/>
            <a:ext cx="8597900" cy="553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D0593A-9803-F84A-802E-821A5D66B0AD}"/>
              </a:ext>
            </a:extLst>
          </p:cNvPr>
          <p:cNvSpPr/>
          <p:nvPr/>
        </p:nvSpPr>
        <p:spPr>
          <a:xfrm>
            <a:off x="300353" y="8864416"/>
            <a:ext cx="581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https://www.w3schools.com/python/</a:t>
            </a:r>
            <a:r>
              <a:rPr lang="en-US" dirty="0" err="1"/>
              <a:t>python_datatypes.asp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C0B445-7EDD-A647-BEBA-416017A05EDA}"/>
              </a:ext>
            </a:extLst>
          </p:cNvPr>
          <p:cNvSpPr/>
          <p:nvPr/>
        </p:nvSpPr>
        <p:spPr>
          <a:xfrm>
            <a:off x="300353" y="1854200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Overview of Datatypes: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FDC49-6CD8-F241-A125-E122387B0E21}"/>
              </a:ext>
            </a:extLst>
          </p:cNvPr>
          <p:cNvSpPr/>
          <p:nvPr/>
        </p:nvSpPr>
        <p:spPr>
          <a:xfrm>
            <a:off x="5740400" y="5410200"/>
            <a:ext cx="1066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22E72-6FD7-294E-ABAE-6DA0C6DB97B6}"/>
              </a:ext>
            </a:extLst>
          </p:cNvPr>
          <p:cNvSpPr/>
          <p:nvPr/>
        </p:nvSpPr>
        <p:spPr>
          <a:xfrm>
            <a:off x="2540000" y="6934200"/>
            <a:ext cx="41040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23519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Objects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Almost everything in Python is an object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Every object has a value and a type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3542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ariables gives names to objects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Reuse the same value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Imp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ove the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eadability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Enable cont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ol flow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7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The value of a variable can be </a:t>
            </a:r>
            <a:r>
              <a:rPr lang="en-US" sz="2800" spc="-55" dirty="0">
                <a:solidFill>
                  <a:schemeClr val="bg1"/>
                </a:solidFill>
                <a:latin typeface="Helvetica Neue"/>
                <a:cs typeface="Helvetica Neue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Helvetica Neue"/>
                <a:cs typeface="Helvetica Neue"/>
              </a:rPr>
              <a:t>etrieved by invoking the name</a:t>
            </a: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  <p:extLst>
      <p:ext uri="{BB962C8B-B14F-4D97-AF65-F5344CB8AC3E}">
        <p14:creationId xmlns:p14="http://schemas.microsoft.com/office/powerpoint/2010/main" val="10620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5697" y="69231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097" y="7202529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0830" y="7486163"/>
            <a:ext cx="231775" cy="245745"/>
          </a:xfrm>
          <a:custGeom>
            <a:avLst/>
            <a:gdLst/>
            <a:ahLst/>
            <a:cxnLst/>
            <a:rect l="l" t="t" r="r" b="b"/>
            <a:pathLst>
              <a:path w="231775" h="245745">
                <a:moveTo>
                  <a:pt x="0" y="245395"/>
                </a:moveTo>
                <a:lnTo>
                  <a:pt x="231219" y="245395"/>
                </a:lnTo>
                <a:lnTo>
                  <a:pt x="231219" y="0"/>
                </a:lnTo>
                <a:lnTo>
                  <a:pt x="0" y="0"/>
                </a:lnTo>
                <a:lnTo>
                  <a:pt x="0" y="245395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CB297B"/>
                </a:solidFill>
                <a:latin typeface="Helvetica Neue"/>
                <a:cs typeface="Helvetica Neue"/>
              </a:rPr>
              <a:t>Assignment operator “="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4230" y="6915424"/>
            <a:ext cx="1125220" cy="262255"/>
          </a:xfrm>
          <a:custGeom>
            <a:avLst/>
            <a:gdLst/>
            <a:ahLst/>
            <a:cxnLst/>
            <a:rect l="l" t="t" r="r" b="b"/>
            <a:pathLst>
              <a:path w="1125220" h="262254">
                <a:moveTo>
                  <a:pt x="0" y="262163"/>
                </a:moveTo>
                <a:lnTo>
                  <a:pt x="1124979" y="262163"/>
                </a:lnTo>
                <a:lnTo>
                  <a:pt x="1124979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4230" y="7194824"/>
            <a:ext cx="1374140" cy="262255"/>
          </a:xfrm>
          <a:custGeom>
            <a:avLst/>
            <a:gdLst/>
            <a:ahLst/>
            <a:cxnLst/>
            <a:rect l="l" t="t" r="r" b="b"/>
            <a:pathLst>
              <a:path w="1374139" h="262254">
                <a:moveTo>
                  <a:pt x="0" y="262163"/>
                </a:moveTo>
                <a:lnTo>
                  <a:pt x="1373953" y="262163"/>
                </a:lnTo>
                <a:lnTo>
                  <a:pt x="1373953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4230" y="7474224"/>
            <a:ext cx="722630" cy="262255"/>
          </a:xfrm>
          <a:custGeom>
            <a:avLst/>
            <a:gdLst/>
            <a:ahLst/>
            <a:cxnLst/>
            <a:rect l="l" t="t" r="r" b="b"/>
            <a:pathLst>
              <a:path w="722629" h="262254">
                <a:moveTo>
                  <a:pt x="0" y="262163"/>
                </a:moveTo>
                <a:lnTo>
                  <a:pt x="722416" y="262163"/>
                </a:lnTo>
                <a:lnTo>
                  <a:pt x="722416" y="0"/>
                </a:lnTo>
                <a:lnTo>
                  <a:pt x="0" y="0"/>
                </a:lnTo>
                <a:lnTo>
                  <a:pt x="0" y="262163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0661" y="6094933"/>
            <a:ext cx="4431665" cy="3021330"/>
          </a:xfrm>
          <a:custGeom>
            <a:avLst/>
            <a:gdLst/>
            <a:ahLst/>
            <a:cxnLst/>
            <a:rect l="l" t="t" r="r" b="b"/>
            <a:pathLst>
              <a:path w="4431665" h="302132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2"/>
                </a:lnTo>
                <a:lnTo>
                  <a:pt x="127270" y="70470"/>
                </a:lnTo>
                <a:lnTo>
                  <a:pt x="97010" y="97034"/>
                </a:lnTo>
                <a:lnTo>
                  <a:pt x="70446" y="127295"/>
                </a:lnTo>
                <a:lnTo>
                  <a:pt x="47948" y="160883"/>
                </a:lnTo>
                <a:lnTo>
                  <a:pt x="29883" y="197430"/>
                </a:lnTo>
                <a:lnTo>
                  <a:pt x="15289" y="239201"/>
                </a:lnTo>
                <a:lnTo>
                  <a:pt x="6823" y="285177"/>
                </a:lnTo>
                <a:lnTo>
                  <a:pt x="3092" y="325931"/>
                </a:lnTo>
                <a:lnTo>
                  <a:pt x="1044" y="372732"/>
                </a:lnTo>
                <a:lnTo>
                  <a:pt x="174" y="426186"/>
                </a:lnTo>
                <a:lnTo>
                  <a:pt x="0" y="2554928"/>
                </a:lnTo>
                <a:lnTo>
                  <a:pt x="174" y="2594558"/>
                </a:lnTo>
                <a:lnTo>
                  <a:pt x="1044" y="2648012"/>
                </a:lnTo>
                <a:lnTo>
                  <a:pt x="3092" y="2694813"/>
                </a:lnTo>
                <a:lnTo>
                  <a:pt x="6823" y="2735567"/>
                </a:lnTo>
                <a:lnTo>
                  <a:pt x="15289" y="2781543"/>
                </a:lnTo>
                <a:lnTo>
                  <a:pt x="29883" y="2823314"/>
                </a:lnTo>
                <a:lnTo>
                  <a:pt x="47948" y="2859861"/>
                </a:lnTo>
                <a:lnTo>
                  <a:pt x="70446" y="2893449"/>
                </a:lnTo>
                <a:lnTo>
                  <a:pt x="97010" y="2923710"/>
                </a:lnTo>
                <a:lnTo>
                  <a:pt x="127270" y="2950273"/>
                </a:lnTo>
                <a:lnTo>
                  <a:pt x="160859" y="2972772"/>
                </a:lnTo>
                <a:lnTo>
                  <a:pt x="197406" y="2990836"/>
                </a:lnTo>
                <a:lnTo>
                  <a:pt x="239177" y="3005430"/>
                </a:lnTo>
                <a:lnTo>
                  <a:pt x="285153" y="3013896"/>
                </a:lnTo>
                <a:lnTo>
                  <a:pt x="325906" y="3017627"/>
                </a:lnTo>
                <a:lnTo>
                  <a:pt x="389756" y="3020071"/>
                </a:lnTo>
                <a:lnTo>
                  <a:pt x="3965583" y="3020719"/>
                </a:lnTo>
                <a:lnTo>
                  <a:pt x="4041618" y="3020071"/>
                </a:lnTo>
                <a:lnTo>
                  <a:pt x="4090569" y="3018472"/>
                </a:lnTo>
                <a:lnTo>
                  <a:pt x="4133272" y="3015358"/>
                </a:lnTo>
                <a:lnTo>
                  <a:pt x="4181533" y="3007977"/>
                </a:lnTo>
                <a:lnTo>
                  <a:pt x="4233969" y="2990836"/>
                </a:lnTo>
                <a:lnTo>
                  <a:pt x="4270516" y="2972772"/>
                </a:lnTo>
                <a:lnTo>
                  <a:pt x="4304104" y="2950273"/>
                </a:lnTo>
                <a:lnTo>
                  <a:pt x="4334365" y="2923710"/>
                </a:lnTo>
                <a:lnTo>
                  <a:pt x="4360929" y="2893449"/>
                </a:lnTo>
                <a:lnTo>
                  <a:pt x="4383427" y="2859861"/>
                </a:lnTo>
                <a:lnTo>
                  <a:pt x="4401491" y="2823314"/>
                </a:lnTo>
                <a:lnTo>
                  <a:pt x="4416085" y="2781543"/>
                </a:lnTo>
                <a:lnTo>
                  <a:pt x="4424551" y="2735567"/>
                </a:lnTo>
                <a:lnTo>
                  <a:pt x="4428282" y="2694813"/>
                </a:lnTo>
                <a:lnTo>
                  <a:pt x="4430330" y="2648012"/>
                </a:lnTo>
                <a:lnTo>
                  <a:pt x="4431200" y="2594558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2"/>
                </a:lnTo>
                <a:lnTo>
                  <a:pt x="4428282" y="325931"/>
                </a:lnTo>
                <a:lnTo>
                  <a:pt x="4424551" y="285177"/>
                </a:lnTo>
                <a:lnTo>
                  <a:pt x="4416085" y="239201"/>
                </a:lnTo>
                <a:lnTo>
                  <a:pt x="4401491" y="197430"/>
                </a:lnTo>
                <a:lnTo>
                  <a:pt x="4383427" y="160883"/>
                </a:lnTo>
                <a:lnTo>
                  <a:pt x="4360929" y="127295"/>
                </a:lnTo>
                <a:lnTo>
                  <a:pt x="4334365" y="97034"/>
                </a:lnTo>
                <a:lnTo>
                  <a:pt x="4304104" y="70470"/>
                </a:lnTo>
                <a:lnTo>
                  <a:pt x="4270516" y="47972"/>
                </a:lnTo>
                <a:lnTo>
                  <a:pt x="4233969" y="29908"/>
                </a:lnTo>
                <a:lnTo>
                  <a:pt x="4192198" y="15314"/>
                </a:lnTo>
                <a:lnTo>
                  <a:pt x="4146222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5576" y="6066039"/>
            <a:ext cx="4525253" cy="309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192" y="6120536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2" y="7491"/>
                </a:lnTo>
                <a:lnTo>
                  <a:pt x="136123" y="26642"/>
                </a:lnTo>
                <a:lnTo>
                  <a:pt x="103196" y="48544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4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6"/>
                </a:lnTo>
                <a:lnTo>
                  <a:pt x="5900" y="328545"/>
                </a:lnTo>
                <a:lnTo>
                  <a:pt x="16185" y="365679"/>
                </a:lnTo>
                <a:lnTo>
                  <a:pt x="31317" y="400962"/>
                </a:lnTo>
                <a:lnTo>
                  <a:pt x="51139" y="434210"/>
                </a:lnTo>
                <a:lnTo>
                  <a:pt x="75492" y="465236"/>
                </a:lnTo>
                <a:lnTo>
                  <a:pt x="104798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4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8" y="460876"/>
                </a:lnTo>
                <a:lnTo>
                  <a:pt x="4371145" y="430138"/>
                </a:lnTo>
                <a:lnTo>
                  <a:pt x="4395140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0"/>
                </a:lnTo>
                <a:lnTo>
                  <a:pt x="4415123" y="221867"/>
                </a:lnTo>
                <a:lnTo>
                  <a:pt x="4406489" y="184158"/>
                </a:lnTo>
                <a:lnTo>
                  <a:pt x="4392956" y="148237"/>
                </a:lnTo>
                <a:lnTo>
                  <a:pt x="4374680" y="114290"/>
                </a:lnTo>
                <a:lnTo>
                  <a:pt x="4351820" y="82503"/>
                </a:lnTo>
                <a:lnTo>
                  <a:pt x="4324086" y="54263"/>
                </a:lnTo>
                <a:lnTo>
                  <a:pt x="4292387" y="31415"/>
                </a:lnTo>
                <a:lnTo>
                  <a:pt x="4257538" y="14358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6501" y="6073623"/>
            <a:ext cx="4506625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2604804"/>
            <a:ext cx="10559415" cy="633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FF644E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FF644E"/>
                </a:solidFill>
                <a:latin typeface="Helvetica Neue"/>
                <a:cs typeface="Helvetica Neue"/>
              </a:rPr>
              <a:t>ariable(s): name(s) on the left</a:t>
            </a:r>
            <a:endParaRPr sz="2800" dirty="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325245" marR="110871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</a:p>
          <a:p>
            <a:pPr marL="6866255">
              <a:lnSpc>
                <a:spcPts val="2225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7097395" lvl="2" indent="-228600">
              <a:lnSpc>
                <a:spcPct val="100000"/>
              </a:lnSpc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one “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d”</a:t>
            </a:r>
          </a:p>
          <a:p>
            <a:pPr marL="7097395" marR="156845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Only consist of</a:t>
            </a:r>
            <a:r>
              <a:rPr sz="2000" spc="220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lette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spc="-80" dirty="0">
                <a:latin typeface="Arial Rounded MT Bold"/>
                <a:cs typeface="Arial Rounded MT Bold"/>
              </a:rPr>
              <a:t>s</a:t>
            </a:r>
            <a:r>
              <a:rPr sz="2000" dirty="0">
                <a:latin typeface="Arial Rounded MT Bold"/>
                <a:cs typeface="Arial Rounded MT Bold"/>
              </a:rPr>
              <a:t>, and unde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sco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es</a:t>
            </a:r>
          </a:p>
          <a:p>
            <a:pPr marL="7097395" lvl="2" indent="-228600">
              <a:lnSpc>
                <a:spcPct val="100000"/>
              </a:lnSpc>
              <a:spcBef>
                <a:spcPts val="840"/>
              </a:spcBef>
              <a:buChar char="•"/>
              <a:tabLst>
                <a:tab pos="7098030" algn="l"/>
              </a:tabLst>
            </a:pPr>
            <a:r>
              <a:rPr sz="2000" dirty="0">
                <a:latin typeface="Arial Rounded MT Bold"/>
                <a:cs typeface="Arial Rounded MT Bold"/>
              </a:rPr>
              <a:t>Cannot b</a:t>
            </a:r>
            <a:r>
              <a:rPr sz="2000" spc="-30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gin with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dirty="0">
                <a:latin typeface="Arial Rounded MT Bold"/>
                <a:cs typeface="Arial Rounded MT Bold"/>
              </a:rPr>
              <a:t>a </a:t>
            </a:r>
            <a:r>
              <a:rPr sz="2000" spc="-30" dirty="0">
                <a:latin typeface="Arial Rounded MT Bold"/>
                <a:cs typeface="Arial Rounded MT Bold"/>
              </a:rPr>
              <a:t>n</a:t>
            </a:r>
            <a:r>
              <a:rPr sz="2000" spc="-5" dirty="0">
                <a:latin typeface="Arial Rounded MT Bold"/>
                <a:cs typeface="Arial Rounded MT Bold"/>
              </a:rPr>
              <a:t>um</a:t>
            </a:r>
            <a:r>
              <a:rPr sz="2000" dirty="0">
                <a:latin typeface="Arial Rounded MT Bold"/>
                <a:cs typeface="Arial Rounded MT Bold"/>
              </a:rPr>
              <a:t>ber</a:t>
            </a:r>
          </a:p>
          <a:p>
            <a:pPr marL="7097395" marR="331470" lvl="2" indent="-228600">
              <a:lnSpc>
                <a:spcPts val="2300"/>
              </a:lnSpc>
              <a:spcBef>
                <a:spcPts val="1060"/>
              </a:spcBef>
              <a:buChar char="•"/>
              <a:tabLst>
                <a:tab pos="7098030" algn="l"/>
              </a:tabLst>
            </a:pPr>
            <a:r>
              <a:rPr sz="2000" spc="-50" dirty="0">
                <a:latin typeface="Arial Rounded MT Bold"/>
                <a:cs typeface="Arial Rounded MT Bold"/>
              </a:rPr>
              <a:t>A</a:t>
            </a:r>
            <a:r>
              <a:rPr sz="2000" spc="-30" dirty="0">
                <a:latin typeface="Arial Rounded MT Bold"/>
                <a:cs typeface="Arial Rounded MT Bold"/>
              </a:rPr>
              <a:t>v</a:t>
            </a:r>
            <a:r>
              <a:rPr sz="2000" dirty="0">
                <a:latin typeface="Arial Rounded MT Bold"/>
                <a:cs typeface="Arial Rounded MT Bold"/>
              </a:rPr>
              <a:t>oid cont</a:t>
            </a:r>
            <a:r>
              <a:rPr sz="2000" spc="-50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adictions with Python</a:t>
            </a:r>
            <a:r>
              <a:rPr sz="2000" spc="-5" dirty="0">
                <a:latin typeface="Arial Rounded MT Bold"/>
                <a:cs typeface="Arial Rounded MT Bold"/>
              </a:rPr>
              <a:t> </a:t>
            </a:r>
            <a:r>
              <a:rPr sz="2000" spc="-80" dirty="0">
                <a:latin typeface="Arial Rounded MT Bold"/>
                <a:cs typeface="Arial Rounded MT Bold"/>
              </a:rPr>
              <a:t>k</a:t>
            </a:r>
            <a:r>
              <a:rPr sz="2000" spc="-55" dirty="0">
                <a:latin typeface="Arial Rounded MT Bold"/>
                <a:cs typeface="Arial Rounded MT Bold"/>
              </a:rPr>
              <a:t>e</a:t>
            </a:r>
            <a:r>
              <a:rPr sz="2000" dirty="0">
                <a:latin typeface="Arial Rounded MT Bold"/>
                <a:cs typeface="Arial Rounded MT Bold"/>
              </a:rPr>
              <a:t>y</a:t>
            </a:r>
            <a:r>
              <a:rPr sz="2000" spc="-30" dirty="0">
                <a:latin typeface="Arial Rounded MT Bold"/>
                <a:cs typeface="Arial Rounded MT Bold"/>
              </a:rPr>
              <a:t>w</a:t>
            </a:r>
            <a:r>
              <a:rPr sz="2000" dirty="0">
                <a:latin typeface="Arial Rounded MT Bold"/>
                <a:cs typeface="Arial Rounded MT Bold"/>
              </a:rPr>
              <a:t>o</a:t>
            </a:r>
            <a:r>
              <a:rPr sz="2000" spc="-55" dirty="0">
                <a:latin typeface="Arial Rounded MT Bold"/>
                <a:cs typeface="Arial Rounded MT Bold"/>
              </a:rPr>
              <a:t>r</a:t>
            </a:r>
            <a:r>
              <a:rPr sz="2000" dirty="0">
                <a:latin typeface="Arial Rounded MT Bold"/>
                <a:cs typeface="Arial Rounded MT Bold"/>
              </a:rPr>
              <a:t>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945578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solidFill>
                  <a:srgbClr val="1DB100"/>
                </a:solidFill>
                <a:latin typeface="Helvetica Neue"/>
                <a:cs typeface="Helvetica Neue"/>
              </a:rPr>
              <a:t>V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alue(s): exp</a:t>
            </a:r>
            <a:r>
              <a:rPr sz="2800" spc="-55" dirty="0">
                <a:solidFill>
                  <a:srgbClr val="1DB100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1DB100"/>
                </a:solidFill>
                <a:latin typeface="Helvetica Neue"/>
                <a:cs typeface="Helvetica Neue"/>
              </a:rPr>
              <a:t>ession(s) on the right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4730" y="6912975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897" y="7205075"/>
            <a:ext cx="647065" cy="258445"/>
          </a:xfrm>
          <a:custGeom>
            <a:avLst/>
            <a:gdLst/>
            <a:ahLst/>
            <a:cxnLst/>
            <a:rect l="l" t="t" r="r" b="b"/>
            <a:pathLst>
              <a:path w="647064" h="258445">
                <a:moveTo>
                  <a:pt x="0" y="257897"/>
                </a:moveTo>
                <a:lnTo>
                  <a:pt x="646464" y="257897"/>
                </a:lnTo>
                <a:lnTo>
                  <a:pt x="646464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5997" y="7476008"/>
            <a:ext cx="509905" cy="258445"/>
          </a:xfrm>
          <a:custGeom>
            <a:avLst/>
            <a:gdLst/>
            <a:ahLst/>
            <a:cxnLst/>
            <a:rect l="l" t="t" r="r" b="b"/>
            <a:pathLst>
              <a:path w="509904" h="258445">
                <a:moveTo>
                  <a:pt x="0" y="257897"/>
                </a:moveTo>
                <a:lnTo>
                  <a:pt x="509608" y="257897"/>
                </a:lnTo>
                <a:lnTo>
                  <a:pt x="509608" y="0"/>
                </a:lnTo>
                <a:lnTo>
                  <a:pt x="0" y="0"/>
                </a:lnTo>
                <a:lnTo>
                  <a:pt x="0" y="257897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507" y="6554692"/>
            <a:ext cx="9003341" cy="2444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4026" y="4195909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8" y="1743"/>
                </a:lnTo>
                <a:lnTo>
                  <a:pt x="295898" y="6883"/>
                </a:lnTo>
                <a:lnTo>
                  <a:pt x="257708" y="15305"/>
                </a:lnTo>
                <a:lnTo>
                  <a:pt x="220716" y="26893"/>
                </a:lnTo>
                <a:lnTo>
                  <a:pt x="185038" y="41531"/>
                </a:lnTo>
                <a:lnTo>
                  <a:pt x="150790" y="59105"/>
                </a:lnTo>
                <a:lnTo>
                  <a:pt x="118090" y="79498"/>
                </a:lnTo>
                <a:lnTo>
                  <a:pt x="80482" y="109626"/>
                </a:lnTo>
                <a:lnTo>
                  <a:pt x="52124" y="139960"/>
                </a:lnTo>
                <a:lnTo>
                  <a:pt x="29482" y="172222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5" y="347307"/>
                </a:lnTo>
                <a:lnTo>
                  <a:pt x="24936" y="393705"/>
                </a:lnTo>
                <a:lnTo>
                  <a:pt x="46644" y="426754"/>
                </a:lnTo>
                <a:lnTo>
                  <a:pt x="74446" y="457704"/>
                </a:lnTo>
                <a:lnTo>
                  <a:pt x="107916" y="486016"/>
                </a:lnTo>
                <a:lnTo>
                  <a:pt x="146853" y="511280"/>
                </a:lnTo>
                <a:lnTo>
                  <a:pt x="190773" y="532889"/>
                </a:lnTo>
                <a:lnTo>
                  <a:pt x="238620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4" y="570945"/>
                </a:lnTo>
                <a:lnTo>
                  <a:pt x="420208" y="570115"/>
                </a:lnTo>
                <a:lnTo>
                  <a:pt x="439774" y="568602"/>
                </a:lnTo>
                <a:lnTo>
                  <a:pt x="459524" y="566391"/>
                </a:lnTo>
                <a:lnTo>
                  <a:pt x="479440" y="563467"/>
                </a:lnTo>
                <a:lnTo>
                  <a:pt x="8400937" y="563467"/>
                </a:lnTo>
                <a:lnTo>
                  <a:pt x="8440220" y="562544"/>
                </a:lnTo>
                <a:lnTo>
                  <a:pt x="8478704" y="559794"/>
                </a:lnTo>
                <a:lnTo>
                  <a:pt x="8534827" y="552297"/>
                </a:lnTo>
                <a:lnTo>
                  <a:pt x="8588880" y="540834"/>
                </a:lnTo>
                <a:lnTo>
                  <a:pt x="8640700" y="525493"/>
                </a:lnTo>
                <a:lnTo>
                  <a:pt x="8690126" y="506363"/>
                </a:lnTo>
                <a:lnTo>
                  <a:pt x="8736994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2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7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4" y="42077"/>
                </a:lnTo>
                <a:lnTo>
                  <a:pt x="8569962" y="28954"/>
                </a:lnTo>
                <a:lnTo>
                  <a:pt x="8516004" y="19283"/>
                </a:lnTo>
                <a:lnTo>
                  <a:pt x="8459523" y="13305"/>
                </a:lnTo>
                <a:lnTo>
                  <a:pt x="8420674" y="11489"/>
                </a:lnTo>
                <a:lnTo>
                  <a:pt x="8400937" y="11258"/>
                </a:lnTo>
                <a:lnTo>
                  <a:pt x="479440" y="11258"/>
                </a:lnTo>
                <a:lnTo>
                  <a:pt x="458296" y="7164"/>
                </a:lnTo>
                <a:lnTo>
                  <a:pt x="437306" y="4005"/>
                </a:lnTo>
                <a:lnTo>
                  <a:pt x="416484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121" y="4153497"/>
            <a:ext cx="9022601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10574655" cy="3634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The value of a variable can be </a:t>
            </a:r>
            <a:r>
              <a:rPr sz="2800" spc="-55" dirty="0">
                <a:solidFill>
                  <a:srgbClr val="004D7F"/>
                </a:solidFill>
                <a:latin typeface="Helvetica Neue"/>
                <a:cs typeface="Helvetica Neue"/>
              </a:rPr>
              <a:t>r</a:t>
            </a:r>
            <a:r>
              <a:rPr sz="2800" dirty="0">
                <a:solidFill>
                  <a:srgbClr val="004D7F"/>
                </a:solidFill>
                <a:latin typeface="Helvetica Neue"/>
                <a:cs typeface="Helvetica Neue"/>
              </a:rPr>
              <a:t>etrieved by invoking the name</a:t>
            </a:r>
            <a:endParaRPr sz="2800">
              <a:latin typeface="Helvetica Neue"/>
              <a:cs typeface="Helvetica Neue"/>
            </a:endParaRPr>
          </a:p>
          <a:p>
            <a:pPr marL="1297305">
              <a:lnSpc>
                <a:spcPct val="100000"/>
              </a:lnSpc>
              <a:spcBef>
                <a:spcPts val="285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25245" marR="1123315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9997" y="8063417"/>
            <a:ext cx="4156075" cy="282575"/>
          </a:xfrm>
          <a:custGeom>
            <a:avLst/>
            <a:gdLst/>
            <a:ahLst/>
            <a:cxnLst/>
            <a:rect l="l" t="t" r="r" b="b"/>
            <a:pathLst>
              <a:path w="4156075" h="282575">
                <a:moveTo>
                  <a:pt x="0" y="281974"/>
                </a:moveTo>
                <a:lnTo>
                  <a:pt x="4155682" y="281974"/>
                </a:lnTo>
                <a:lnTo>
                  <a:pt x="4155682" y="0"/>
                </a:lnTo>
                <a:lnTo>
                  <a:pt x="0" y="0"/>
                </a:lnTo>
                <a:lnTo>
                  <a:pt x="0" y="28197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600" y="2604804"/>
            <a:ext cx="106800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5871A4F0-09DC-46F7-852E-6E74D74A2D3B}"/>
              </a:ext>
            </a:extLst>
          </p:cNvPr>
          <p:cNvSpPr/>
          <p:nvPr/>
        </p:nvSpPr>
        <p:spPr>
          <a:xfrm>
            <a:off x="3001335" y="7610583"/>
            <a:ext cx="5564505" cy="278130"/>
          </a:xfrm>
          <a:custGeom>
            <a:avLst/>
            <a:gdLst/>
            <a:ahLst/>
            <a:cxnLst/>
            <a:rect l="l" t="t" r="r" b="b"/>
            <a:pathLst>
              <a:path w="5564505" h="278129">
                <a:moveTo>
                  <a:pt x="0" y="277608"/>
                </a:moveTo>
                <a:lnTo>
                  <a:pt x="5564473" y="277608"/>
                </a:lnTo>
                <a:lnTo>
                  <a:pt x="5564473" y="0"/>
                </a:lnTo>
                <a:lnTo>
                  <a:pt x="0" y="0"/>
                </a:lnTo>
                <a:lnTo>
                  <a:pt x="0" y="277608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2A2D944-57CA-4C9D-838D-BE9D97509445}"/>
              </a:ext>
            </a:extLst>
          </p:cNvPr>
          <p:cNvSpPr/>
          <p:nvPr/>
        </p:nvSpPr>
        <p:spPr>
          <a:xfrm>
            <a:off x="4493553" y="7951523"/>
            <a:ext cx="817244" cy="609600"/>
          </a:xfrm>
          <a:custGeom>
            <a:avLst/>
            <a:gdLst/>
            <a:ahLst/>
            <a:cxnLst/>
            <a:rect l="l" t="t" r="r" b="b"/>
            <a:pathLst>
              <a:path w="817245" h="609600">
                <a:moveTo>
                  <a:pt x="414726" y="0"/>
                </a:moveTo>
                <a:lnTo>
                  <a:pt x="260738" y="172243"/>
                </a:lnTo>
                <a:lnTo>
                  <a:pt x="63416" y="172252"/>
                </a:lnTo>
                <a:lnTo>
                  <a:pt x="49072" y="173887"/>
                </a:lnTo>
                <a:lnTo>
                  <a:pt x="14294" y="195591"/>
                </a:lnTo>
                <a:lnTo>
                  <a:pt x="0" y="234688"/>
                </a:lnTo>
                <a:lnTo>
                  <a:pt x="111" y="546757"/>
                </a:lnTo>
                <a:lnTo>
                  <a:pt x="13679" y="585089"/>
                </a:lnTo>
                <a:lnTo>
                  <a:pt x="48087" y="607321"/>
                </a:lnTo>
                <a:lnTo>
                  <a:pt x="62436" y="609194"/>
                </a:lnTo>
                <a:lnTo>
                  <a:pt x="753335" y="609194"/>
                </a:lnTo>
                <a:lnTo>
                  <a:pt x="792647" y="595514"/>
                </a:lnTo>
                <a:lnTo>
                  <a:pt x="814879" y="561106"/>
                </a:lnTo>
                <a:lnTo>
                  <a:pt x="816751" y="546757"/>
                </a:lnTo>
                <a:lnTo>
                  <a:pt x="816639" y="234688"/>
                </a:lnTo>
                <a:lnTo>
                  <a:pt x="803072" y="196356"/>
                </a:lnTo>
                <a:lnTo>
                  <a:pt x="768664" y="174124"/>
                </a:lnTo>
                <a:lnTo>
                  <a:pt x="568316" y="172243"/>
                </a:lnTo>
                <a:lnTo>
                  <a:pt x="414726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AA1B0811-6DEB-4D66-899C-55CACFFA576E}"/>
              </a:ext>
            </a:extLst>
          </p:cNvPr>
          <p:cNvSpPr/>
          <p:nvPr/>
        </p:nvSpPr>
        <p:spPr>
          <a:xfrm>
            <a:off x="3022476" y="4387362"/>
            <a:ext cx="1122680" cy="325120"/>
          </a:xfrm>
          <a:custGeom>
            <a:avLst/>
            <a:gdLst/>
            <a:ahLst/>
            <a:cxnLst/>
            <a:rect l="l" t="t" r="r" b="b"/>
            <a:pathLst>
              <a:path w="1122679" h="325120">
                <a:moveTo>
                  <a:pt x="0" y="324510"/>
                </a:moveTo>
                <a:lnTo>
                  <a:pt x="1122515" y="324510"/>
                </a:lnTo>
                <a:lnTo>
                  <a:pt x="1122515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150DC92-0A15-40A4-9458-63FA99B65452}"/>
              </a:ext>
            </a:extLst>
          </p:cNvPr>
          <p:cNvSpPr txBox="1"/>
          <p:nvPr/>
        </p:nvSpPr>
        <p:spPr>
          <a:xfrm>
            <a:off x="4677492" y="8201448"/>
            <a:ext cx="4495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500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5088153B-5FEA-4C8E-97CA-0B1626505272}"/>
              </a:ext>
            </a:extLst>
          </p:cNvPr>
          <p:cNvSpPr/>
          <p:nvPr/>
        </p:nvSpPr>
        <p:spPr>
          <a:xfrm>
            <a:off x="4383004" y="7583529"/>
            <a:ext cx="1114425" cy="325120"/>
          </a:xfrm>
          <a:custGeom>
            <a:avLst/>
            <a:gdLst/>
            <a:ahLst/>
            <a:cxnLst/>
            <a:rect l="l" t="t" r="r" b="b"/>
            <a:pathLst>
              <a:path w="1114425" h="325120">
                <a:moveTo>
                  <a:pt x="0" y="324510"/>
                </a:moveTo>
                <a:lnTo>
                  <a:pt x="1114049" y="324510"/>
                </a:lnTo>
                <a:lnTo>
                  <a:pt x="1114049" y="0"/>
                </a:lnTo>
                <a:lnTo>
                  <a:pt x="0" y="0"/>
                </a:lnTo>
                <a:lnTo>
                  <a:pt x="0" y="32451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AB167382-1505-41DC-8BD5-84FDE9A00AD5}"/>
              </a:ext>
            </a:extLst>
          </p:cNvPr>
          <p:cNvSpPr/>
          <p:nvPr/>
        </p:nvSpPr>
        <p:spPr>
          <a:xfrm>
            <a:off x="3013430" y="7614287"/>
            <a:ext cx="1092200" cy="282575"/>
          </a:xfrm>
          <a:custGeom>
            <a:avLst/>
            <a:gdLst/>
            <a:ahLst/>
            <a:cxnLst/>
            <a:rect l="l" t="t" r="r" b="b"/>
            <a:pathLst>
              <a:path w="1092200" h="282575">
                <a:moveTo>
                  <a:pt x="0" y="282371"/>
                </a:moveTo>
                <a:lnTo>
                  <a:pt x="1091807" y="282371"/>
                </a:lnTo>
                <a:lnTo>
                  <a:pt x="1091807" y="0"/>
                </a:lnTo>
                <a:lnTo>
                  <a:pt x="0" y="0"/>
                </a:lnTo>
                <a:lnTo>
                  <a:pt x="0" y="28237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BEF7C464-A91C-4743-8C2D-89E7C5B6D8C2}"/>
              </a:ext>
            </a:extLst>
          </p:cNvPr>
          <p:cNvSpPr/>
          <p:nvPr/>
        </p:nvSpPr>
        <p:spPr>
          <a:xfrm>
            <a:off x="2582071" y="7911041"/>
            <a:ext cx="3834129" cy="1033144"/>
          </a:xfrm>
          <a:custGeom>
            <a:avLst/>
            <a:gdLst/>
            <a:ahLst/>
            <a:cxnLst/>
            <a:rect l="l" t="t" r="r" b="b"/>
            <a:pathLst>
              <a:path w="3834129" h="1033145">
                <a:moveTo>
                  <a:pt x="881053" y="0"/>
                </a:moveTo>
                <a:lnTo>
                  <a:pt x="739370" y="200025"/>
                </a:lnTo>
                <a:lnTo>
                  <a:pt x="63416" y="200033"/>
                </a:lnTo>
                <a:lnTo>
                  <a:pt x="49072" y="201669"/>
                </a:lnTo>
                <a:lnTo>
                  <a:pt x="14294" y="223372"/>
                </a:lnTo>
                <a:lnTo>
                  <a:pt x="0" y="262469"/>
                </a:lnTo>
                <a:lnTo>
                  <a:pt x="111" y="970620"/>
                </a:lnTo>
                <a:lnTo>
                  <a:pt x="13679" y="1008952"/>
                </a:lnTo>
                <a:lnTo>
                  <a:pt x="48087" y="1031183"/>
                </a:lnTo>
                <a:lnTo>
                  <a:pt x="62436" y="1033056"/>
                </a:lnTo>
                <a:lnTo>
                  <a:pt x="3770379" y="1033056"/>
                </a:lnTo>
                <a:lnTo>
                  <a:pt x="3809691" y="1019376"/>
                </a:lnTo>
                <a:lnTo>
                  <a:pt x="3831922" y="984968"/>
                </a:lnTo>
                <a:lnTo>
                  <a:pt x="3833795" y="970620"/>
                </a:lnTo>
                <a:lnTo>
                  <a:pt x="3833683" y="262469"/>
                </a:lnTo>
                <a:lnTo>
                  <a:pt x="3820116" y="224137"/>
                </a:lnTo>
                <a:lnTo>
                  <a:pt x="3785707" y="201906"/>
                </a:lnTo>
                <a:lnTo>
                  <a:pt x="1023135" y="200025"/>
                </a:lnTo>
                <a:lnTo>
                  <a:pt x="881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7B364E1D-EEEA-41A4-91EB-04C8E1AFF352}"/>
              </a:ext>
            </a:extLst>
          </p:cNvPr>
          <p:cNvSpPr txBox="1"/>
          <p:nvPr/>
        </p:nvSpPr>
        <p:spPr>
          <a:xfrm>
            <a:off x="2720654" y="8246494"/>
            <a:ext cx="369554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The new value 245 is assigned as the old one is fo</a:t>
            </a:r>
            <a:r>
              <a:rPr sz="2000" spc="-6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gotten</a:t>
            </a:r>
          </a:p>
        </p:txBody>
      </p:sp>
    </p:spTree>
    <p:extLst>
      <p:ext uri="{BB962C8B-B14F-4D97-AF65-F5344CB8AC3E}">
        <p14:creationId xmlns:p14="http://schemas.microsoft.com/office/powerpoint/2010/main" val="73925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89" y="992666"/>
            <a:ext cx="3554729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90"/>
              </a:lnSpc>
            </a:pPr>
            <a:r>
              <a:rPr sz="6000" dirty="0">
                <a:solidFill>
                  <a:srgbClr val="000000"/>
                </a:solidFill>
                <a:latin typeface="Helvetica Neue Medium"/>
                <a:cs typeface="Helvetica Neue Medium"/>
              </a:rPr>
              <a:t>Highlights</a:t>
            </a:r>
            <a:endParaRPr sz="6000">
              <a:latin typeface="Helvetica Neue Medium"/>
              <a:cs typeface="Helvetica Neue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0971" y="27565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4" y="559794"/>
                </a:lnTo>
                <a:lnTo>
                  <a:pt x="8534826" y="552297"/>
                </a:lnTo>
                <a:lnTo>
                  <a:pt x="8588879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1" y="58413"/>
                </a:lnTo>
                <a:lnTo>
                  <a:pt x="8620983" y="42077"/>
                </a:lnTo>
                <a:lnTo>
                  <a:pt x="8569962" y="28954"/>
                </a:lnTo>
                <a:lnTo>
                  <a:pt x="8516003" y="19283"/>
                </a:lnTo>
                <a:lnTo>
                  <a:pt x="8459522" y="13305"/>
                </a:lnTo>
                <a:lnTo>
                  <a:pt x="8420673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7102" y="2703837"/>
            <a:ext cx="9022563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91" y="2890106"/>
            <a:ext cx="118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3794" y="4262652"/>
            <a:ext cx="8910320" cy="533400"/>
          </a:xfrm>
          <a:custGeom>
            <a:avLst/>
            <a:gdLst/>
            <a:ahLst/>
            <a:cxnLst/>
            <a:rect l="l" t="t" r="r" b="b"/>
            <a:pathLst>
              <a:path w="8910320" h="533400">
                <a:moveTo>
                  <a:pt x="8429649" y="0"/>
                </a:moveTo>
                <a:lnTo>
                  <a:pt x="480495" y="0"/>
                </a:lnTo>
                <a:lnTo>
                  <a:pt x="460688" y="222"/>
                </a:lnTo>
                <a:lnTo>
                  <a:pt x="421679" y="1990"/>
                </a:lnTo>
                <a:lnTo>
                  <a:pt x="383543" y="5483"/>
                </a:lnTo>
                <a:lnTo>
                  <a:pt x="328150" y="13863"/>
                </a:lnTo>
                <a:lnTo>
                  <a:pt x="275168" y="25881"/>
                </a:lnTo>
                <a:lnTo>
                  <a:pt x="224867" y="41389"/>
                </a:lnTo>
                <a:lnTo>
                  <a:pt x="177514" y="60240"/>
                </a:lnTo>
                <a:lnTo>
                  <a:pt x="133377" y="82287"/>
                </a:lnTo>
                <a:lnTo>
                  <a:pt x="94810" y="107610"/>
                </a:lnTo>
                <a:lnTo>
                  <a:pt x="62078" y="135486"/>
                </a:lnTo>
                <a:lnTo>
                  <a:pt x="35706" y="165625"/>
                </a:lnTo>
                <a:lnTo>
                  <a:pt x="11344" y="208825"/>
                </a:lnTo>
                <a:lnTo>
                  <a:pt x="466" y="254838"/>
                </a:lnTo>
                <a:lnTo>
                  <a:pt x="0" y="266700"/>
                </a:lnTo>
                <a:lnTo>
                  <a:pt x="130" y="272982"/>
                </a:lnTo>
                <a:lnTo>
                  <a:pt x="9336" y="319281"/>
                </a:lnTo>
                <a:lnTo>
                  <a:pt x="32172" y="362849"/>
                </a:lnTo>
                <a:lnTo>
                  <a:pt x="57496" y="393317"/>
                </a:lnTo>
                <a:lnTo>
                  <a:pt x="89263" y="421568"/>
                </a:lnTo>
                <a:lnTo>
                  <a:pt x="126947" y="447312"/>
                </a:lnTo>
                <a:lnTo>
                  <a:pt x="167793" y="469201"/>
                </a:lnTo>
                <a:lnTo>
                  <a:pt x="211845" y="487852"/>
                </a:lnTo>
                <a:lnTo>
                  <a:pt x="259679" y="503631"/>
                </a:lnTo>
                <a:lnTo>
                  <a:pt x="310879" y="516307"/>
                </a:lnTo>
                <a:lnTo>
                  <a:pt x="365026" y="525649"/>
                </a:lnTo>
                <a:lnTo>
                  <a:pt x="421704" y="531423"/>
                </a:lnTo>
                <a:lnTo>
                  <a:pt x="460689" y="533177"/>
                </a:lnTo>
                <a:lnTo>
                  <a:pt x="480495" y="533400"/>
                </a:lnTo>
                <a:lnTo>
                  <a:pt x="8429649" y="533400"/>
                </a:lnTo>
                <a:lnTo>
                  <a:pt x="8469064" y="532511"/>
                </a:lnTo>
                <a:lnTo>
                  <a:pt x="8507647" y="529875"/>
                </a:lnTo>
                <a:lnTo>
                  <a:pt x="8563784" y="522741"/>
                </a:lnTo>
                <a:lnTo>
                  <a:pt x="8617599" y="511919"/>
                </a:lnTo>
                <a:lnTo>
                  <a:pt x="8668824" y="497559"/>
                </a:lnTo>
                <a:lnTo>
                  <a:pt x="8717190" y="479806"/>
                </a:lnTo>
                <a:lnTo>
                  <a:pt x="8762429" y="458807"/>
                </a:lnTo>
                <a:lnTo>
                  <a:pt x="8803101" y="434528"/>
                </a:lnTo>
                <a:lnTo>
                  <a:pt x="8837836" y="407471"/>
                </a:lnTo>
                <a:lnTo>
                  <a:pt x="8866386" y="378054"/>
                </a:lnTo>
                <a:lnTo>
                  <a:pt x="8888226" y="346569"/>
                </a:lnTo>
                <a:lnTo>
                  <a:pt x="8906002" y="301876"/>
                </a:lnTo>
                <a:lnTo>
                  <a:pt x="8910144" y="266700"/>
                </a:lnTo>
                <a:lnTo>
                  <a:pt x="8910014" y="260418"/>
                </a:lnTo>
                <a:lnTo>
                  <a:pt x="8900808" y="214118"/>
                </a:lnTo>
                <a:lnTo>
                  <a:pt x="8877971" y="170551"/>
                </a:lnTo>
                <a:lnTo>
                  <a:pt x="8852647" y="140083"/>
                </a:lnTo>
                <a:lnTo>
                  <a:pt x="8820880" y="111832"/>
                </a:lnTo>
                <a:lnTo>
                  <a:pt x="8783196" y="86088"/>
                </a:lnTo>
                <a:lnTo>
                  <a:pt x="8742350" y="64199"/>
                </a:lnTo>
                <a:lnTo>
                  <a:pt x="8698298" y="45548"/>
                </a:lnTo>
                <a:lnTo>
                  <a:pt x="8650464" y="29768"/>
                </a:lnTo>
                <a:lnTo>
                  <a:pt x="8599265" y="17092"/>
                </a:lnTo>
                <a:lnTo>
                  <a:pt x="8545117" y="7751"/>
                </a:lnTo>
                <a:lnTo>
                  <a:pt x="8488440" y="1976"/>
                </a:lnTo>
                <a:lnTo>
                  <a:pt x="8449455" y="222"/>
                </a:lnTo>
                <a:lnTo>
                  <a:pt x="842964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253" y="4194632"/>
            <a:ext cx="9029783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7" y="4368944"/>
            <a:ext cx="1245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4942" y="5668864"/>
            <a:ext cx="8977943" cy="133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288" y="5740951"/>
            <a:ext cx="8836025" cy="537845"/>
          </a:xfrm>
          <a:custGeom>
            <a:avLst/>
            <a:gdLst/>
            <a:ahLst/>
            <a:cxnLst/>
            <a:rect l="l" t="t" r="r" b="b"/>
            <a:pathLst>
              <a:path w="8836025" h="537845">
                <a:moveTo>
                  <a:pt x="8359169" y="0"/>
                </a:moveTo>
                <a:lnTo>
                  <a:pt x="476477" y="0"/>
                </a:lnTo>
                <a:lnTo>
                  <a:pt x="456836" y="224"/>
                </a:lnTo>
                <a:lnTo>
                  <a:pt x="418152" y="2007"/>
                </a:lnTo>
                <a:lnTo>
                  <a:pt x="361763" y="7935"/>
                </a:lnTo>
                <a:lnTo>
                  <a:pt x="307567" y="17640"/>
                </a:lnTo>
                <a:lnTo>
                  <a:pt x="255819" y="30982"/>
                </a:lnTo>
                <a:lnTo>
                  <a:pt x="206773" y="47818"/>
                </a:lnTo>
                <a:lnTo>
                  <a:pt x="160686" y="68007"/>
                </a:lnTo>
                <a:lnTo>
                  <a:pt x="118424" y="91456"/>
                </a:lnTo>
                <a:lnTo>
                  <a:pt x="82192" y="117844"/>
                </a:lnTo>
                <a:lnTo>
                  <a:pt x="51899" y="146694"/>
                </a:lnTo>
                <a:lnTo>
                  <a:pt x="28064" y="177714"/>
                </a:lnTo>
                <a:lnTo>
                  <a:pt x="7220" y="221947"/>
                </a:lnTo>
                <a:lnTo>
                  <a:pt x="0" y="268828"/>
                </a:lnTo>
                <a:lnTo>
                  <a:pt x="149" y="275626"/>
                </a:lnTo>
                <a:lnTo>
                  <a:pt x="9380" y="322173"/>
                </a:lnTo>
                <a:lnTo>
                  <a:pt x="32060" y="365974"/>
                </a:lnTo>
                <a:lnTo>
                  <a:pt x="57159" y="396605"/>
                </a:lnTo>
                <a:lnTo>
                  <a:pt x="88617" y="425011"/>
                </a:lnTo>
                <a:lnTo>
                  <a:pt x="125916" y="450900"/>
                </a:lnTo>
                <a:lnTo>
                  <a:pt x="166391" y="472945"/>
                </a:lnTo>
                <a:lnTo>
                  <a:pt x="210075" y="491745"/>
                </a:lnTo>
                <a:lnTo>
                  <a:pt x="257509" y="507651"/>
                </a:lnTo>
                <a:lnTo>
                  <a:pt x="308280" y="520428"/>
                </a:lnTo>
                <a:lnTo>
                  <a:pt x="361974" y="529844"/>
                </a:lnTo>
                <a:lnTo>
                  <a:pt x="418178" y="535664"/>
                </a:lnTo>
                <a:lnTo>
                  <a:pt x="456837" y="537432"/>
                </a:lnTo>
                <a:lnTo>
                  <a:pt x="476477" y="537657"/>
                </a:lnTo>
                <a:lnTo>
                  <a:pt x="8359169" y="537657"/>
                </a:lnTo>
                <a:lnTo>
                  <a:pt x="8398255" y="536761"/>
                </a:lnTo>
                <a:lnTo>
                  <a:pt x="8436519" y="534102"/>
                </a:lnTo>
                <a:lnTo>
                  <a:pt x="8492205" y="526899"/>
                </a:lnTo>
                <a:lnTo>
                  <a:pt x="8545614" y="515966"/>
                </a:lnTo>
                <a:lnTo>
                  <a:pt x="8596490" y="501444"/>
                </a:lnTo>
                <a:lnTo>
                  <a:pt x="8644577" y="483475"/>
                </a:lnTo>
                <a:lnTo>
                  <a:pt x="8689621" y="462200"/>
                </a:lnTo>
                <a:lnTo>
                  <a:pt x="8729928" y="437696"/>
                </a:lnTo>
                <a:lnTo>
                  <a:pt x="8764237" y="410455"/>
                </a:lnTo>
                <a:lnTo>
                  <a:pt x="8792435" y="380849"/>
                </a:lnTo>
                <a:lnTo>
                  <a:pt x="8814003" y="349170"/>
                </a:lnTo>
                <a:lnTo>
                  <a:pt x="8831556" y="304210"/>
                </a:lnTo>
                <a:lnTo>
                  <a:pt x="8835646" y="268828"/>
                </a:lnTo>
                <a:lnTo>
                  <a:pt x="8835497" y="262031"/>
                </a:lnTo>
                <a:lnTo>
                  <a:pt x="8826266" y="215484"/>
                </a:lnTo>
                <a:lnTo>
                  <a:pt x="8803586" y="171684"/>
                </a:lnTo>
                <a:lnTo>
                  <a:pt x="8778487" y="141052"/>
                </a:lnTo>
                <a:lnTo>
                  <a:pt x="8747029" y="112646"/>
                </a:lnTo>
                <a:lnTo>
                  <a:pt x="8709730" y="86758"/>
                </a:lnTo>
                <a:lnTo>
                  <a:pt x="8669255" y="64712"/>
                </a:lnTo>
                <a:lnTo>
                  <a:pt x="8625572" y="45912"/>
                </a:lnTo>
                <a:lnTo>
                  <a:pt x="8578138" y="30006"/>
                </a:lnTo>
                <a:lnTo>
                  <a:pt x="8527366" y="17228"/>
                </a:lnTo>
                <a:lnTo>
                  <a:pt x="8473672" y="7812"/>
                </a:lnTo>
                <a:lnTo>
                  <a:pt x="8417468" y="1992"/>
                </a:lnTo>
                <a:lnTo>
                  <a:pt x="8378809" y="224"/>
                </a:lnTo>
                <a:lnTo>
                  <a:pt x="835916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9131" y="5692769"/>
            <a:ext cx="8898841" cy="63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3576" y="5847447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0328" y="7121529"/>
            <a:ext cx="8945032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0532" y="7189725"/>
            <a:ext cx="8767445" cy="537845"/>
          </a:xfrm>
          <a:custGeom>
            <a:avLst/>
            <a:gdLst/>
            <a:ahLst/>
            <a:cxnLst/>
            <a:rect l="l" t="t" r="r" b="b"/>
            <a:pathLst>
              <a:path w="8767445" h="537845">
                <a:moveTo>
                  <a:pt x="8294213" y="0"/>
                </a:moveTo>
                <a:lnTo>
                  <a:pt x="472657" y="0"/>
                </a:lnTo>
                <a:lnTo>
                  <a:pt x="453168" y="224"/>
                </a:lnTo>
                <a:lnTo>
                  <a:pt x="414786" y="2006"/>
                </a:lnTo>
                <a:lnTo>
                  <a:pt x="358851" y="7924"/>
                </a:lnTo>
                <a:lnTo>
                  <a:pt x="305117" y="17604"/>
                </a:lnTo>
                <a:lnTo>
                  <a:pt x="253852" y="30897"/>
                </a:lnTo>
                <a:lnTo>
                  <a:pt x="205323" y="47652"/>
                </a:lnTo>
                <a:lnTo>
                  <a:pt x="159797" y="67720"/>
                </a:lnTo>
                <a:lnTo>
                  <a:pt x="117977" y="91070"/>
                </a:lnTo>
                <a:lnTo>
                  <a:pt x="81850" y="117492"/>
                </a:lnTo>
                <a:lnTo>
                  <a:pt x="51641" y="146394"/>
                </a:lnTo>
                <a:lnTo>
                  <a:pt x="27869" y="177482"/>
                </a:lnTo>
                <a:lnTo>
                  <a:pt x="7078" y="221823"/>
                </a:lnTo>
                <a:lnTo>
                  <a:pt x="115" y="262613"/>
                </a:lnTo>
                <a:lnTo>
                  <a:pt x="0" y="275042"/>
                </a:lnTo>
                <a:lnTo>
                  <a:pt x="931" y="286937"/>
                </a:lnTo>
                <a:lnTo>
                  <a:pt x="13435" y="333013"/>
                </a:lnTo>
                <a:lnTo>
                  <a:pt x="39062" y="376160"/>
                </a:lnTo>
                <a:lnTo>
                  <a:pt x="66156" y="406178"/>
                </a:lnTo>
                <a:lnTo>
                  <a:pt x="99424" y="433862"/>
                </a:lnTo>
                <a:lnTo>
                  <a:pt x="138350" y="458918"/>
                </a:lnTo>
                <a:lnTo>
                  <a:pt x="178985" y="479518"/>
                </a:lnTo>
                <a:lnTo>
                  <a:pt x="223616" y="497379"/>
                </a:lnTo>
                <a:lnTo>
                  <a:pt x="271832" y="512268"/>
                </a:lnTo>
                <a:lnTo>
                  <a:pt x="323222" y="523951"/>
                </a:lnTo>
                <a:lnTo>
                  <a:pt x="377375" y="532195"/>
                </a:lnTo>
                <a:lnTo>
                  <a:pt x="433882" y="536765"/>
                </a:lnTo>
                <a:lnTo>
                  <a:pt x="472657" y="537657"/>
                </a:lnTo>
                <a:lnTo>
                  <a:pt x="8294213" y="537657"/>
                </a:lnTo>
                <a:lnTo>
                  <a:pt x="8332996" y="536761"/>
                </a:lnTo>
                <a:lnTo>
                  <a:pt x="8389606" y="532130"/>
                </a:lnTo>
                <a:lnTo>
                  <a:pt x="8444104" y="523687"/>
                </a:lnTo>
                <a:lnTo>
                  <a:pt x="8496221" y="511582"/>
                </a:lnTo>
                <a:lnTo>
                  <a:pt x="8545692" y="495964"/>
                </a:lnTo>
                <a:lnTo>
                  <a:pt x="8592248" y="476984"/>
                </a:lnTo>
                <a:lnTo>
                  <a:pt x="8635624" y="454791"/>
                </a:lnTo>
                <a:lnTo>
                  <a:pt x="8673610" y="429261"/>
                </a:lnTo>
                <a:lnTo>
                  <a:pt x="8705849" y="401153"/>
                </a:lnTo>
                <a:lnTo>
                  <a:pt x="8731825" y="370761"/>
                </a:lnTo>
                <a:lnTo>
                  <a:pt x="8755821" y="327196"/>
                </a:lnTo>
                <a:lnTo>
                  <a:pt x="8766536" y="280791"/>
                </a:lnTo>
                <a:lnTo>
                  <a:pt x="8766996" y="268828"/>
                </a:lnTo>
                <a:lnTo>
                  <a:pt x="8766872" y="262613"/>
                </a:lnTo>
                <a:lnTo>
                  <a:pt x="8757840" y="215913"/>
                </a:lnTo>
                <a:lnTo>
                  <a:pt x="8735378" y="171969"/>
                </a:lnTo>
                <a:lnTo>
                  <a:pt x="8710457" y="141238"/>
                </a:lnTo>
                <a:lnTo>
                  <a:pt x="8679189" y="112743"/>
                </a:lnTo>
                <a:lnTo>
                  <a:pt x="8642092" y="86779"/>
                </a:lnTo>
                <a:lnTo>
                  <a:pt x="8601894" y="64711"/>
                </a:lnTo>
                <a:lnTo>
                  <a:pt x="8558550" y="45911"/>
                </a:lnTo>
                <a:lnTo>
                  <a:pt x="8511484" y="30006"/>
                </a:lnTo>
                <a:lnTo>
                  <a:pt x="8461107" y="17228"/>
                </a:lnTo>
                <a:lnTo>
                  <a:pt x="8407828" y="7812"/>
                </a:lnTo>
                <a:lnTo>
                  <a:pt x="8352060" y="1992"/>
                </a:lnTo>
                <a:lnTo>
                  <a:pt x="8313701" y="224"/>
                </a:lnTo>
                <a:lnTo>
                  <a:pt x="829421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1357" y="7141442"/>
            <a:ext cx="8831164" cy="63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8595" y="7296220"/>
            <a:ext cx="17430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6" y="4054066"/>
            <a:ext cx="8385708" cy="250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966" y="6661270"/>
            <a:ext cx="8409731" cy="144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1046" y="4050958"/>
            <a:ext cx="4304665" cy="2243455"/>
          </a:xfrm>
          <a:custGeom>
            <a:avLst/>
            <a:gdLst/>
            <a:ahLst/>
            <a:cxnLst/>
            <a:rect l="l" t="t" r="r" b="b"/>
            <a:pathLst>
              <a:path w="4304665" h="2243454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2" y="6848"/>
                </a:lnTo>
                <a:lnTo>
                  <a:pt x="239176" y="15314"/>
                </a:lnTo>
                <a:lnTo>
                  <a:pt x="197405" y="29908"/>
                </a:lnTo>
                <a:lnTo>
                  <a:pt x="160858" y="47973"/>
                </a:lnTo>
                <a:lnTo>
                  <a:pt x="127270" y="70471"/>
                </a:lnTo>
                <a:lnTo>
                  <a:pt x="97009" y="97035"/>
                </a:lnTo>
                <a:lnTo>
                  <a:pt x="70445" y="127295"/>
                </a:lnTo>
                <a:lnTo>
                  <a:pt x="47947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777583"/>
                </a:lnTo>
                <a:lnTo>
                  <a:pt x="174" y="1817213"/>
                </a:lnTo>
                <a:lnTo>
                  <a:pt x="1044" y="1870667"/>
                </a:lnTo>
                <a:lnTo>
                  <a:pt x="3092" y="1917468"/>
                </a:lnTo>
                <a:lnTo>
                  <a:pt x="6823" y="1958222"/>
                </a:lnTo>
                <a:lnTo>
                  <a:pt x="15289" y="2004198"/>
                </a:lnTo>
                <a:lnTo>
                  <a:pt x="29883" y="2045968"/>
                </a:lnTo>
                <a:lnTo>
                  <a:pt x="47947" y="2082516"/>
                </a:lnTo>
                <a:lnTo>
                  <a:pt x="70445" y="2116104"/>
                </a:lnTo>
                <a:lnTo>
                  <a:pt x="97009" y="2146365"/>
                </a:lnTo>
                <a:lnTo>
                  <a:pt x="127270" y="2172928"/>
                </a:lnTo>
                <a:lnTo>
                  <a:pt x="160858" y="2195427"/>
                </a:lnTo>
                <a:lnTo>
                  <a:pt x="197405" y="2213491"/>
                </a:lnTo>
                <a:lnTo>
                  <a:pt x="239176" y="2228085"/>
                </a:lnTo>
                <a:lnTo>
                  <a:pt x="285152" y="2236551"/>
                </a:lnTo>
                <a:lnTo>
                  <a:pt x="325906" y="2240282"/>
                </a:lnTo>
                <a:lnTo>
                  <a:pt x="389756" y="2242725"/>
                </a:lnTo>
                <a:lnTo>
                  <a:pt x="3838450" y="2243374"/>
                </a:lnTo>
                <a:lnTo>
                  <a:pt x="3914484" y="2242725"/>
                </a:lnTo>
                <a:lnTo>
                  <a:pt x="3963436" y="2241126"/>
                </a:lnTo>
                <a:lnTo>
                  <a:pt x="4006138" y="2238013"/>
                </a:lnTo>
                <a:lnTo>
                  <a:pt x="4054399" y="2230632"/>
                </a:lnTo>
                <a:lnTo>
                  <a:pt x="4106836" y="2213491"/>
                </a:lnTo>
                <a:lnTo>
                  <a:pt x="4143383" y="2195427"/>
                </a:lnTo>
                <a:lnTo>
                  <a:pt x="4176971" y="2172928"/>
                </a:lnTo>
                <a:lnTo>
                  <a:pt x="4207232" y="2146365"/>
                </a:lnTo>
                <a:lnTo>
                  <a:pt x="4233795" y="2116104"/>
                </a:lnTo>
                <a:lnTo>
                  <a:pt x="4256294" y="2082516"/>
                </a:lnTo>
                <a:lnTo>
                  <a:pt x="4274358" y="2045968"/>
                </a:lnTo>
                <a:lnTo>
                  <a:pt x="4288952" y="2004198"/>
                </a:lnTo>
                <a:lnTo>
                  <a:pt x="4297418" y="1958222"/>
                </a:lnTo>
                <a:lnTo>
                  <a:pt x="4301149" y="1917468"/>
                </a:lnTo>
                <a:lnTo>
                  <a:pt x="4303197" y="1870667"/>
                </a:lnTo>
                <a:lnTo>
                  <a:pt x="4304067" y="1817213"/>
                </a:lnTo>
                <a:lnTo>
                  <a:pt x="4304241" y="465816"/>
                </a:lnTo>
                <a:lnTo>
                  <a:pt x="4304067" y="426186"/>
                </a:lnTo>
                <a:lnTo>
                  <a:pt x="4303197" y="372733"/>
                </a:lnTo>
                <a:lnTo>
                  <a:pt x="4301149" y="325931"/>
                </a:lnTo>
                <a:lnTo>
                  <a:pt x="4297418" y="285178"/>
                </a:lnTo>
                <a:lnTo>
                  <a:pt x="4288952" y="239202"/>
                </a:lnTo>
                <a:lnTo>
                  <a:pt x="4274358" y="197431"/>
                </a:lnTo>
                <a:lnTo>
                  <a:pt x="4256294" y="160884"/>
                </a:lnTo>
                <a:lnTo>
                  <a:pt x="4233795" y="127295"/>
                </a:lnTo>
                <a:lnTo>
                  <a:pt x="4207232" y="97035"/>
                </a:lnTo>
                <a:lnTo>
                  <a:pt x="4176971" y="70471"/>
                </a:lnTo>
                <a:lnTo>
                  <a:pt x="4143383" y="47973"/>
                </a:lnTo>
                <a:lnTo>
                  <a:pt x="4106836" y="29908"/>
                </a:lnTo>
                <a:lnTo>
                  <a:pt x="4065065" y="15314"/>
                </a:lnTo>
                <a:lnTo>
                  <a:pt x="4019088" y="6848"/>
                </a:lnTo>
                <a:lnTo>
                  <a:pt x="3978334" y="3117"/>
                </a:lnTo>
                <a:lnTo>
                  <a:pt x="3914484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4579" y="4011125"/>
            <a:ext cx="4401505" cy="2280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6582" y="4076561"/>
            <a:ext cx="4227195" cy="537845"/>
          </a:xfrm>
          <a:custGeom>
            <a:avLst/>
            <a:gdLst/>
            <a:ahLst/>
            <a:cxnLst/>
            <a:rect l="l" t="t" r="r" b="b"/>
            <a:pathLst>
              <a:path w="4227195" h="537845">
                <a:moveTo>
                  <a:pt x="3999053" y="0"/>
                </a:moveTo>
                <a:lnTo>
                  <a:pt x="227948" y="0"/>
                </a:lnTo>
                <a:lnTo>
                  <a:pt x="216887" y="312"/>
                </a:lnTo>
                <a:lnTo>
                  <a:pt x="168081" y="9578"/>
                </a:lnTo>
                <a:lnTo>
                  <a:pt x="122312" y="31411"/>
                </a:lnTo>
                <a:lnTo>
                  <a:pt x="90202" y="55793"/>
                </a:lnTo>
                <a:lnTo>
                  <a:pt x="60165" y="86850"/>
                </a:lnTo>
                <a:lnTo>
                  <a:pt x="33540" y="128387"/>
                </a:lnTo>
                <a:lnTo>
                  <a:pt x="18210" y="163361"/>
                </a:lnTo>
                <a:lnTo>
                  <a:pt x="7297" y="201092"/>
                </a:lnTo>
                <a:lnTo>
                  <a:pt x="1196" y="241109"/>
                </a:lnTo>
                <a:lnTo>
                  <a:pt x="0" y="268828"/>
                </a:lnTo>
                <a:lnTo>
                  <a:pt x="307" y="282780"/>
                </a:lnTo>
                <a:lnTo>
                  <a:pt x="4628" y="322914"/>
                </a:lnTo>
                <a:lnTo>
                  <a:pt x="13898" y="361289"/>
                </a:lnTo>
                <a:lnTo>
                  <a:pt x="27756" y="397233"/>
                </a:lnTo>
                <a:lnTo>
                  <a:pt x="52777" y="440676"/>
                </a:lnTo>
                <a:lnTo>
                  <a:pt x="76915" y="470184"/>
                </a:lnTo>
                <a:lnTo>
                  <a:pt x="106687" y="496504"/>
                </a:lnTo>
                <a:lnTo>
                  <a:pt x="139945" y="516890"/>
                </a:lnTo>
                <a:lnTo>
                  <a:pt x="176127" y="530679"/>
                </a:lnTo>
                <a:lnTo>
                  <a:pt x="214672" y="537208"/>
                </a:lnTo>
                <a:lnTo>
                  <a:pt x="227948" y="537657"/>
                </a:lnTo>
                <a:lnTo>
                  <a:pt x="3999053" y="537657"/>
                </a:lnTo>
                <a:lnTo>
                  <a:pt x="4046989" y="531588"/>
                </a:lnTo>
                <a:lnTo>
                  <a:pt x="4093551" y="512859"/>
                </a:lnTo>
                <a:lnTo>
                  <a:pt x="4126318" y="490741"/>
                </a:lnTo>
                <a:lnTo>
                  <a:pt x="4157064" y="461890"/>
                </a:lnTo>
                <a:lnTo>
                  <a:pt x="4180983" y="430823"/>
                </a:lnTo>
                <a:lnTo>
                  <a:pt x="4204152" y="386281"/>
                </a:lnTo>
                <a:lnTo>
                  <a:pt x="4216581" y="349418"/>
                </a:lnTo>
                <a:lnTo>
                  <a:pt x="4224330" y="310111"/>
                </a:lnTo>
                <a:lnTo>
                  <a:pt x="4227001" y="268828"/>
                </a:lnTo>
                <a:lnTo>
                  <a:pt x="4226694" y="254876"/>
                </a:lnTo>
                <a:lnTo>
                  <a:pt x="4222373" y="214743"/>
                </a:lnTo>
                <a:lnTo>
                  <a:pt x="4213103" y="176368"/>
                </a:lnTo>
                <a:lnTo>
                  <a:pt x="4199244" y="140424"/>
                </a:lnTo>
                <a:lnTo>
                  <a:pt x="4174223" y="96981"/>
                </a:lnTo>
                <a:lnTo>
                  <a:pt x="4150086" y="67473"/>
                </a:lnTo>
                <a:lnTo>
                  <a:pt x="4120314" y="41152"/>
                </a:lnTo>
                <a:lnTo>
                  <a:pt x="4087056" y="20766"/>
                </a:lnTo>
                <a:lnTo>
                  <a:pt x="4050874" y="6977"/>
                </a:lnTo>
                <a:lnTo>
                  <a:pt x="4012329" y="448"/>
                </a:lnTo>
                <a:lnTo>
                  <a:pt x="39990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5360" y="4029650"/>
            <a:ext cx="4315482" cy="633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7070" y="2596509"/>
            <a:ext cx="10693400" cy="3500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new values to variables</a:t>
            </a:r>
            <a:endParaRPr sz="2800" dirty="0">
              <a:latin typeface="Helvetica Neue"/>
              <a:cs typeface="Helvetica Neue"/>
            </a:endParaRPr>
          </a:p>
          <a:p>
            <a:pPr marL="6906259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 Rounded MT Bold"/>
                <a:cs typeface="Arial Rounded MT Bold"/>
              </a:rPr>
              <a:t>Coding Style</a:t>
            </a:r>
          </a:p>
          <a:p>
            <a:pPr marL="6888480">
              <a:lnSpc>
                <a:spcPct val="100000"/>
              </a:lnSpc>
              <a:spcBef>
                <a:spcPts val="1680"/>
              </a:spcBef>
            </a:pPr>
            <a:r>
              <a:rPr sz="1900" dirty="0">
                <a:latin typeface="Arial Rounded MT Bold"/>
                <a:cs typeface="Arial Rounded MT Bold"/>
              </a:rPr>
              <a:t>PEP 8 Style</a:t>
            </a:r>
            <a:r>
              <a:rPr sz="1900" spc="-5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Guid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:</a:t>
            </a:r>
          </a:p>
          <a:p>
            <a:pPr marL="7307580" lvl="2" indent="-228600">
              <a:lnSpc>
                <a:spcPct val="100000"/>
              </a:lnSpc>
              <a:spcBef>
                <a:spcPts val="92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Function and </a:t>
            </a:r>
            <a:r>
              <a:rPr sz="1900" spc="-25" dirty="0">
                <a:latin typeface="Arial Rounded MT Bold"/>
                <a:cs typeface="Arial Rounded MT Bold"/>
              </a:rPr>
              <a:t>v</a:t>
            </a:r>
            <a:r>
              <a:rPr sz="1900" dirty="0">
                <a:latin typeface="Arial Rounded MT Bold"/>
                <a:cs typeface="Arial Rounded MT Bold"/>
              </a:rPr>
              <a:t>ari</a:t>
            </a:r>
            <a:r>
              <a:rPr sz="1900" spc="-25" dirty="0">
                <a:latin typeface="Arial Rounded MT Bold"/>
                <a:cs typeface="Arial Rounded MT Bold"/>
              </a:rPr>
              <a:t>ab</a:t>
            </a:r>
            <a:r>
              <a:rPr sz="1900" dirty="0">
                <a:latin typeface="Arial Rounded MT Bold"/>
                <a:cs typeface="Arial Rounded MT Bold"/>
              </a:rPr>
              <a:t>le na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</a:t>
            </a:r>
          </a:p>
          <a:p>
            <a:pPr marL="7307580" marR="245110" lvl="2" indent="-228600">
              <a:lnSpc>
                <a:spcPts val="2200"/>
              </a:lnSpc>
              <a:spcBef>
                <a:spcPts val="1060"/>
              </a:spcBef>
              <a:buChar char="•"/>
              <a:tabLst>
                <a:tab pos="730821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Whit</a:t>
            </a:r>
            <a:r>
              <a:rPr sz="1900" spc="-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space in </a:t>
            </a:r>
            <a:r>
              <a:rPr sz="1900" spc="-25" dirty="0">
                <a:latin typeface="Arial Rounded MT Bold"/>
                <a:cs typeface="Arial Rounded MT Bold"/>
              </a:rPr>
              <a:t>e</a:t>
            </a:r>
            <a:r>
              <a:rPr sz="1900" dirty="0">
                <a:latin typeface="Arial Rounded MT Bold"/>
                <a:cs typeface="Arial Rounded MT Bold"/>
              </a:rPr>
              <a:t>xp</a:t>
            </a:r>
            <a:r>
              <a:rPr sz="1900" spc="-50" dirty="0">
                <a:latin typeface="Arial Rounded MT Bold"/>
                <a:cs typeface="Arial Rounded MT Bold"/>
              </a:rPr>
              <a:t>r</a:t>
            </a:r>
            <a:r>
              <a:rPr sz="1900" dirty="0">
                <a:latin typeface="Arial Rounded MT Bold"/>
                <a:cs typeface="Arial Rounded MT Bold"/>
              </a:rPr>
              <a:t>essions and st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te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ents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116" y="5563234"/>
            <a:ext cx="10968567" cy="208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9531" y="4238395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5" y="0"/>
                </a:moveTo>
                <a:lnTo>
                  <a:pt x="291786" y="3519"/>
                </a:lnTo>
                <a:lnTo>
                  <a:pt x="239250" y="14061"/>
                </a:lnTo>
                <a:lnTo>
                  <a:pt x="189747" y="31123"/>
                </a:lnTo>
                <a:lnTo>
                  <a:pt x="143790" y="54202"/>
                </a:lnTo>
                <a:lnTo>
                  <a:pt x="101893" y="82795"/>
                </a:lnTo>
                <a:lnTo>
                  <a:pt x="70249" y="111464"/>
                </a:lnTo>
                <a:lnTo>
                  <a:pt x="43936" y="142606"/>
                </a:lnTo>
                <a:lnTo>
                  <a:pt x="23383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6" y="337205"/>
                </a:lnTo>
                <a:lnTo>
                  <a:pt x="22114" y="383359"/>
                </a:lnTo>
                <a:lnTo>
                  <a:pt x="42254" y="416342"/>
                </a:lnTo>
                <a:lnTo>
                  <a:pt x="68063" y="447045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8"/>
                </a:lnTo>
                <a:lnTo>
                  <a:pt x="352546" y="558680"/>
                </a:lnTo>
                <a:lnTo>
                  <a:pt x="370228" y="558524"/>
                </a:lnTo>
                <a:lnTo>
                  <a:pt x="388113" y="557713"/>
                </a:lnTo>
                <a:lnTo>
                  <a:pt x="406184" y="556233"/>
                </a:lnTo>
                <a:lnTo>
                  <a:pt x="424425" y="554071"/>
                </a:lnTo>
                <a:lnTo>
                  <a:pt x="442819" y="551211"/>
                </a:lnTo>
                <a:lnTo>
                  <a:pt x="7759151" y="551211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3"/>
                </a:lnTo>
                <a:lnTo>
                  <a:pt x="8007352" y="504513"/>
                </a:lnTo>
                <a:lnTo>
                  <a:pt x="8048579" y="485208"/>
                </a:lnTo>
                <a:lnTo>
                  <a:pt x="8086925" y="462455"/>
                </a:lnTo>
                <a:lnTo>
                  <a:pt x="8121902" y="435671"/>
                </a:lnTo>
                <a:lnTo>
                  <a:pt x="8151172" y="406271"/>
                </a:lnTo>
                <a:lnTo>
                  <a:pt x="8174224" y="374570"/>
                </a:lnTo>
                <a:lnTo>
                  <a:pt x="8194400" y="329262"/>
                </a:lnTo>
                <a:lnTo>
                  <a:pt x="8201396" y="281158"/>
                </a:lnTo>
                <a:lnTo>
                  <a:pt x="8201383" y="279082"/>
                </a:lnTo>
                <a:lnTo>
                  <a:pt x="8193807" y="231082"/>
                </a:lnTo>
                <a:lnTo>
                  <a:pt x="8173101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8" y="98439"/>
                </a:lnTo>
                <a:lnTo>
                  <a:pt x="8046959" y="76112"/>
                </a:lnTo>
                <a:lnTo>
                  <a:pt x="8006414" y="57227"/>
                </a:lnTo>
                <a:lnTo>
                  <a:pt x="7962388" y="41249"/>
                </a:lnTo>
                <a:lnTo>
                  <a:pt x="7915265" y="28413"/>
                </a:lnTo>
                <a:lnTo>
                  <a:pt x="7865428" y="18955"/>
                </a:lnTo>
                <a:lnTo>
                  <a:pt x="7813262" y="13108"/>
                </a:lnTo>
                <a:lnTo>
                  <a:pt x="7759151" y="11107"/>
                </a:lnTo>
                <a:lnTo>
                  <a:pt x="442819" y="11107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5614" y="4185864"/>
            <a:ext cx="829237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604804"/>
            <a:ext cx="8386445" cy="263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solidFill>
                  <a:srgbClr val="FF9300"/>
                </a:solidFill>
                <a:latin typeface="Helvetica Neue"/>
                <a:cs typeface="Helvetica Neue"/>
              </a:rPr>
              <a:t>Assign values of function outputs to variables</a:t>
            </a:r>
            <a:endParaRPr sz="2800">
              <a:latin typeface="Helvetica Neue"/>
              <a:cs typeface="Helvetica Neue"/>
            </a:endParaRPr>
          </a:p>
          <a:p>
            <a:pPr marL="1586230">
              <a:lnSpc>
                <a:spcPct val="100000"/>
              </a:lnSpc>
              <a:spcBef>
                <a:spcPts val="3080"/>
              </a:spcBef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</a:t>
            </a:r>
            <a:endParaRPr sz="2200">
              <a:latin typeface="Arial Rounded MT Bold"/>
              <a:cs typeface="Arial Rounded MT Bold"/>
            </a:endParaRPr>
          </a:p>
          <a:p>
            <a:pPr marL="1618615">
              <a:lnSpc>
                <a:spcPct val="100000"/>
              </a:lnSpc>
              <a:spcBef>
                <a:spcPts val="1920"/>
              </a:spcBef>
            </a:pPr>
            <a:r>
              <a:rPr sz="2200" spc="-5" dirty="0">
                <a:latin typeface="Arial Rounded MT Bold"/>
                <a:cs typeface="Arial Rounded MT Bold"/>
              </a:rPr>
              <a:t>U</a:t>
            </a:r>
            <a:r>
              <a:rPr sz="2200" dirty="0">
                <a:latin typeface="Arial Rounded MT Bold"/>
                <a:cs typeface="Arial Rounded MT Bold"/>
              </a:rPr>
              <a:t>se the “input” function in assignment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8916" y="5654435"/>
            <a:ext cx="10917767" cy="2140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54E7A697-8576-4CBA-9E8C-7372447B904D}"/>
              </a:ext>
            </a:extLst>
          </p:cNvPr>
          <p:cNvSpPr/>
          <p:nvPr/>
        </p:nvSpPr>
        <p:spPr>
          <a:xfrm>
            <a:off x="3188881" y="6196757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435C430-91C8-4F7B-86EE-657B7209CB34}"/>
              </a:ext>
            </a:extLst>
          </p:cNvPr>
          <p:cNvSpPr/>
          <p:nvPr/>
        </p:nvSpPr>
        <p:spPr>
          <a:xfrm>
            <a:off x="2290185" y="6728969"/>
            <a:ext cx="717550" cy="249554"/>
          </a:xfrm>
          <a:custGeom>
            <a:avLst/>
            <a:gdLst/>
            <a:ahLst/>
            <a:cxnLst/>
            <a:rect l="l" t="t" r="r" b="b"/>
            <a:pathLst>
              <a:path w="717550" h="249554">
                <a:moveTo>
                  <a:pt x="0" y="249232"/>
                </a:moveTo>
                <a:lnTo>
                  <a:pt x="717374" y="249232"/>
                </a:lnTo>
                <a:lnTo>
                  <a:pt x="717374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4EFB984-839B-4614-BC84-70EA3BEE09CD}"/>
              </a:ext>
            </a:extLst>
          </p:cNvPr>
          <p:cNvSpPr txBox="1"/>
          <p:nvPr/>
        </p:nvSpPr>
        <p:spPr>
          <a:xfrm>
            <a:off x="2300137" y="7778090"/>
            <a:ext cx="560260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500"/>
              </a:lnSpc>
            </a:pP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Functions: a block of o</a:t>
            </a:r>
            <a:r>
              <a:rPr sz="1800" b="1" spc="-5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ganized,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eusable code that is used to perform a single, </a:t>
            </a:r>
            <a:r>
              <a:rPr sz="1800" b="1" spc="-35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CB297B"/>
                </a:solidFill>
                <a:latin typeface="Helvetica Neue"/>
                <a:cs typeface="Helvetica Neue"/>
              </a:rPr>
              <a:t>elated action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5930BA6-AA60-4281-A7BA-984CCF3A4A33}"/>
              </a:ext>
            </a:extLst>
          </p:cNvPr>
          <p:cNvSpPr/>
          <p:nvPr/>
        </p:nvSpPr>
        <p:spPr>
          <a:xfrm>
            <a:off x="2251430" y="6209457"/>
            <a:ext cx="4528820" cy="249554"/>
          </a:xfrm>
          <a:custGeom>
            <a:avLst/>
            <a:gdLst/>
            <a:ahLst/>
            <a:cxnLst/>
            <a:rect l="l" t="t" r="r" b="b"/>
            <a:pathLst>
              <a:path w="4528820" h="249554">
                <a:moveTo>
                  <a:pt x="0" y="249232"/>
                </a:moveTo>
                <a:lnTo>
                  <a:pt x="4528215" y="249232"/>
                </a:lnTo>
                <a:lnTo>
                  <a:pt x="4528215" y="0"/>
                </a:lnTo>
                <a:lnTo>
                  <a:pt x="0" y="0"/>
                </a:lnTo>
                <a:lnTo>
                  <a:pt x="0" y="249232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352C7A2-AA72-4C0C-BF3C-230920015DCF}"/>
              </a:ext>
            </a:extLst>
          </p:cNvPr>
          <p:cNvSpPr/>
          <p:nvPr/>
        </p:nvSpPr>
        <p:spPr>
          <a:xfrm>
            <a:off x="5426723" y="6535049"/>
            <a:ext cx="3831590" cy="1523365"/>
          </a:xfrm>
          <a:custGeom>
            <a:avLst/>
            <a:gdLst/>
            <a:ahLst/>
            <a:cxnLst/>
            <a:rect l="l" t="t" r="r" b="b"/>
            <a:pathLst>
              <a:path w="3831590" h="1523365">
                <a:moveTo>
                  <a:pt x="631418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767998" y="1522801"/>
                </a:lnTo>
                <a:lnTo>
                  <a:pt x="3807309" y="1509121"/>
                </a:lnTo>
                <a:lnTo>
                  <a:pt x="3829541" y="1474713"/>
                </a:lnTo>
                <a:lnTo>
                  <a:pt x="3831414" y="1460365"/>
                </a:lnTo>
                <a:lnTo>
                  <a:pt x="3831302" y="631563"/>
                </a:lnTo>
                <a:lnTo>
                  <a:pt x="3817734" y="593231"/>
                </a:lnTo>
                <a:lnTo>
                  <a:pt x="3783326" y="570999"/>
                </a:lnTo>
                <a:lnTo>
                  <a:pt x="772706" y="569118"/>
                </a:lnTo>
                <a:lnTo>
                  <a:pt x="631418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BB43F40-C5EC-4BF6-B529-FAA226A7F7EC}"/>
              </a:ext>
            </a:extLst>
          </p:cNvPr>
          <p:cNvSpPr txBox="1"/>
          <p:nvPr/>
        </p:nvSpPr>
        <p:spPr>
          <a:xfrm>
            <a:off x="5617601" y="7188795"/>
            <a:ext cx="341376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Output of the input function is the text given by users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8F1BA64A-E87E-402F-A1A7-DED07CAC19F0}"/>
              </a:ext>
            </a:extLst>
          </p:cNvPr>
          <p:cNvSpPr/>
          <p:nvPr/>
        </p:nvSpPr>
        <p:spPr>
          <a:xfrm>
            <a:off x="3163656" y="6187164"/>
            <a:ext cx="3660140" cy="316865"/>
          </a:xfrm>
          <a:custGeom>
            <a:avLst/>
            <a:gdLst/>
            <a:ahLst/>
            <a:cxnLst/>
            <a:rect l="l" t="t" r="r" b="b"/>
            <a:pathLst>
              <a:path w="3660140" h="316865">
                <a:moveTo>
                  <a:pt x="0" y="316639"/>
                </a:moveTo>
                <a:lnTo>
                  <a:pt x="3659737" y="316639"/>
                </a:lnTo>
                <a:lnTo>
                  <a:pt x="365973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78FA771-6193-4A34-B4E9-BCB20DD8C578}"/>
              </a:ext>
            </a:extLst>
          </p:cNvPr>
          <p:cNvSpPr/>
          <p:nvPr/>
        </p:nvSpPr>
        <p:spPr>
          <a:xfrm>
            <a:off x="5376136" y="6535234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5">
                <a:moveTo>
                  <a:pt x="631022" y="0"/>
                </a:moveTo>
                <a:lnTo>
                  <a:pt x="489735" y="569118"/>
                </a:lnTo>
                <a:lnTo>
                  <a:pt x="63416" y="569127"/>
                </a:lnTo>
                <a:lnTo>
                  <a:pt x="49072" y="570762"/>
                </a:lnTo>
                <a:lnTo>
                  <a:pt x="14294" y="592467"/>
                </a:lnTo>
                <a:lnTo>
                  <a:pt x="0" y="631563"/>
                </a:lnTo>
                <a:lnTo>
                  <a:pt x="111" y="1460365"/>
                </a:lnTo>
                <a:lnTo>
                  <a:pt x="13679" y="1498697"/>
                </a:lnTo>
                <a:lnTo>
                  <a:pt x="48087" y="1520928"/>
                </a:lnTo>
                <a:lnTo>
                  <a:pt x="62436" y="1522801"/>
                </a:lnTo>
                <a:lnTo>
                  <a:pt x="3143316" y="1522801"/>
                </a:lnTo>
                <a:lnTo>
                  <a:pt x="3182628" y="1509121"/>
                </a:lnTo>
                <a:lnTo>
                  <a:pt x="3204860" y="1474713"/>
                </a:lnTo>
                <a:lnTo>
                  <a:pt x="3206732" y="1460365"/>
                </a:lnTo>
                <a:lnTo>
                  <a:pt x="3206621" y="631563"/>
                </a:lnTo>
                <a:lnTo>
                  <a:pt x="3193053" y="593231"/>
                </a:lnTo>
                <a:lnTo>
                  <a:pt x="3158644" y="570999"/>
                </a:lnTo>
                <a:lnTo>
                  <a:pt x="772707" y="569118"/>
                </a:lnTo>
                <a:lnTo>
                  <a:pt x="63102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AD60E912-630B-4F16-A8C4-134B1CEA0319}"/>
              </a:ext>
            </a:extLst>
          </p:cNvPr>
          <p:cNvSpPr/>
          <p:nvPr/>
        </p:nvSpPr>
        <p:spPr>
          <a:xfrm>
            <a:off x="3943597" y="6187349"/>
            <a:ext cx="2676525" cy="316865"/>
          </a:xfrm>
          <a:custGeom>
            <a:avLst/>
            <a:gdLst/>
            <a:ahLst/>
            <a:cxnLst/>
            <a:rect l="l" t="t" r="r" b="b"/>
            <a:pathLst>
              <a:path w="2676525" h="316865">
                <a:moveTo>
                  <a:pt x="0" y="316639"/>
                </a:moveTo>
                <a:lnTo>
                  <a:pt x="2676375" y="316639"/>
                </a:lnTo>
                <a:lnTo>
                  <a:pt x="267637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AE0C6EC-9115-40ED-87E9-09C556301A45}"/>
              </a:ext>
            </a:extLst>
          </p:cNvPr>
          <p:cNvSpPr/>
          <p:nvPr/>
        </p:nvSpPr>
        <p:spPr>
          <a:xfrm>
            <a:off x="2233331" y="7138320"/>
            <a:ext cx="2373630" cy="316865"/>
          </a:xfrm>
          <a:custGeom>
            <a:avLst/>
            <a:gdLst/>
            <a:ahLst/>
            <a:cxnLst/>
            <a:rect l="l" t="t" r="r" b="b"/>
            <a:pathLst>
              <a:path w="2373629" h="316865">
                <a:moveTo>
                  <a:pt x="0" y="316639"/>
                </a:moveTo>
                <a:lnTo>
                  <a:pt x="2373429" y="316639"/>
                </a:lnTo>
                <a:lnTo>
                  <a:pt x="237342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CE08C0EE-C1C8-424F-BE56-1B3055A91E56}"/>
              </a:ext>
            </a:extLst>
          </p:cNvPr>
          <p:cNvSpPr txBox="1"/>
          <p:nvPr/>
        </p:nvSpPr>
        <p:spPr>
          <a:xfrm>
            <a:off x="5541549" y="7290580"/>
            <a:ext cx="290004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Message displayed when users key in the text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45070F4-006F-4662-AF6C-58B1B7BBF1E8}"/>
              </a:ext>
            </a:extLst>
          </p:cNvPr>
          <p:cNvSpPr/>
          <p:nvPr/>
        </p:nvSpPr>
        <p:spPr>
          <a:xfrm>
            <a:off x="3082521" y="6719117"/>
            <a:ext cx="1217295" cy="316865"/>
          </a:xfrm>
          <a:custGeom>
            <a:avLst/>
            <a:gdLst/>
            <a:ahLst/>
            <a:cxnLst/>
            <a:rect l="l" t="t" r="r" b="b"/>
            <a:pathLst>
              <a:path w="1217295" h="316865">
                <a:moveTo>
                  <a:pt x="0" y="316639"/>
                </a:moveTo>
                <a:lnTo>
                  <a:pt x="1217173" y="316639"/>
                </a:lnTo>
                <a:lnTo>
                  <a:pt x="121717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C377CC95-71E4-4D02-BCC4-E033E9651E82}"/>
              </a:ext>
            </a:extLst>
          </p:cNvPr>
          <p:cNvSpPr/>
          <p:nvPr/>
        </p:nvSpPr>
        <p:spPr>
          <a:xfrm>
            <a:off x="2271320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D1F19C66-DC45-4106-A3A5-C2EA2F314B6A}"/>
              </a:ext>
            </a:extLst>
          </p:cNvPr>
          <p:cNvSpPr/>
          <p:nvPr/>
        </p:nvSpPr>
        <p:spPr>
          <a:xfrm>
            <a:off x="4590148" y="6719117"/>
            <a:ext cx="610235" cy="316865"/>
          </a:xfrm>
          <a:custGeom>
            <a:avLst/>
            <a:gdLst/>
            <a:ahLst/>
            <a:cxnLst/>
            <a:rect l="l" t="t" r="r" b="b"/>
            <a:pathLst>
              <a:path w="610235" h="316865">
                <a:moveTo>
                  <a:pt x="0" y="316639"/>
                </a:moveTo>
                <a:lnTo>
                  <a:pt x="609750" y="316639"/>
                </a:lnTo>
                <a:lnTo>
                  <a:pt x="609750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C686BD9-5A22-4C81-BB3C-0DE1640599FC}"/>
              </a:ext>
            </a:extLst>
          </p:cNvPr>
          <p:cNvSpPr/>
          <p:nvPr/>
        </p:nvSpPr>
        <p:spPr>
          <a:xfrm>
            <a:off x="3044127" y="7384777"/>
            <a:ext cx="740410" cy="316865"/>
          </a:xfrm>
          <a:custGeom>
            <a:avLst/>
            <a:gdLst/>
            <a:ahLst/>
            <a:cxnLst/>
            <a:rect l="l" t="t" r="r" b="b"/>
            <a:pathLst>
              <a:path w="740410" h="316865">
                <a:moveTo>
                  <a:pt x="0" y="316639"/>
                </a:moveTo>
                <a:lnTo>
                  <a:pt x="740064" y="316639"/>
                </a:lnTo>
                <a:lnTo>
                  <a:pt x="74006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Python vs Math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3434" y="4550519"/>
            <a:ext cx="5115560" cy="533400"/>
          </a:xfrm>
          <a:custGeom>
            <a:avLst/>
            <a:gdLst/>
            <a:ahLst/>
            <a:cxnLst/>
            <a:rect l="l" t="t" r="r" b="b"/>
            <a:pathLst>
              <a:path w="5115559" h="533400">
                <a:moveTo>
                  <a:pt x="4839628" y="0"/>
                </a:moveTo>
                <a:lnTo>
                  <a:pt x="275861" y="0"/>
                </a:lnTo>
                <a:lnTo>
                  <a:pt x="266446" y="152"/>
                </a:lnTo>
                <a:lnTo>
                  <a:pt x="226501" y="4269"/>
                </a:lnTo>
                <a:lnTo>
                  <a:pt x="188400" y="13742"/>
                </a:lnTo>
                <a:lnTo>
                  <a:pt x="152506" y="28221"/>
                </a:lnTo>
                <a:lnTo>
                  <a:pt x="119181" y="47356"/>
                </a:lnTo>
                <a:lnTo>
                  <a:pt x="88786" y="70797"/>
                </a:lnTo>
                <a:lnTo>
                  <a:pt x="61867" y="98382"/>
                </a:lnTo>
                <a:lnTo>
                  <a:pt x="39212" y="129566"/>
                </a:lnTo>
                <a:lnTo>
                  <a:pt x="21279" y="163805"/>
                </a:lnTo>
                <a:lnTo>
                  <a:pt x="8522" y="200659"/>
                </a:lnTo>
                <a:lnTo>
                  <a:pt x="1397" y="239689"/>
                </a:lnTo>
                <a:lnTo>
                  <a:pt x="0" y="266700"/>
                </a:lnTo>
                <a:lnTo>
                  <a:pt x="141" y="275317"/>
                </a:lnTo>
                <a:lnTo>
                  <a:pt x="4383" y="314077"/>
                </a:lnTo>
                <a:lnTo>
                  <a:pt x="14345" y="351192"/>
                </a:lnTo>
                <a:lnTo>
                  <a:pt x="29790" y="386426"/>
                </a:lnTo>
                <a:lnTo>
                  <a:pt x="50475" y="419542"/>
                </a:lnTo>
                <a:lnTo>
                  <a:pt x="76162" y="450304"/>
                </a:lnTo>
                <a:lnTo>
                  <a:pt x="105145" y="476209"/>
                </a:lnTo>
                <a:lnTo>
                  <a:pt x="136963" y="497176"/>
                </a:lnTo>
                <a:lnTo>
                  <a:pt x="171756" y="513755"/>
                </a:lnTo>
                <a:lnTo>
                  <a:pt x="209101" y="525536"/>
                </a:lnTo>
                <a:lnTo>
                  <a:pt x="248573" y="532111"/>
                </a:lnTo>
                <a:lnTo>
                  <a:pt x="275861" y="533400"/>
                </a:lnTo>
                <a:lnTo>
                  <a:pt x="4839628" y="533400"/>
                </a:lnTo>
                <a:lnTo>
                  <a:pt x="4888989" y="529130"/>
                </a:lnTo>
                <a:lnTo>
                  <a:pt x="4927090" y="519657"/>
                </a:lnTo>
                <a:lnTo>
                  <a:pt x="4962984" y="505178"/>
                </a:lnTo>
                <a:lnTo>
                  <a:pt x="4996310" y="486043"/>
                </a:lnTo>
                <a:lnTo>
                  <a:pt x="5026704" y="462603"/>
                </a:lnTo>
                <a:lnTo>
                  <a:pt x="5053623" y="435017"/>
                </a:lnTo>
                <a:lnTo>
                  <a:pt x="5076278" y="403833"/>
                </a:lnTo>
                <a:lnTo>
                  <a:pt x="5094211" y="369594"/>
                </a:lnTo>
                <a:lnTo>
                  <a:pt x="5106967" y="332740"/>
                </a:lnTo>
                <a:lnTo>
                  <a:pt x="5114092" y="293710"/>
                </a:lnTo>
                <a:lnTo>
                  <a:pt x="5115490" y="266700"/>
                </a:lnTo>
                <a:lnTo>
                  <a:pt x="5115348" y="258081"/>
                </a:lnTo>
                <a:lnTo>
                  <a:pt x="5111107" y="219321"/>
                </a:lnTo>
                <a:lnTo>
                  <a:pt x="5101144" y="182207"/>
                </a:lnTo>
                <a:lnTo>
                  <a:pt x="5085700" y="146973"/>
                </a:lnTo>
                <a:lnTo>
                  <a:pt x="5065015" y="113857"/>
                </a:lnTo>
                <a:lnTo>
                  <a:pt x="5039328" y="83094"/>
                </a:lnTo>
                <a:lnTo>
                  <a:pt x="5010345" y="57190"/>
                </a:lnTo>
                <a:lnTo>
                  <a:pt x="4978526" y="36223"/>
                </a:lnTo>
                <a:lnTo>
                  <a:pt x="4943733" y="19644"/>
                </a:lnTo>
                <a:lnTo>
                  <a:pt x="4906389" y="7862"/>
                </a:lnTo>
                <a:lnTo>
                  <a:pt x="4866916" y="1288"/>
                </a:lnTo>
                <a:lnTo>
                  <a:pt x="483962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2855" y="4491681"/>
            <a:ext cx="5244218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9407" y="4656812"/>
            <a:ext cx="4077335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000">
              <a:latin typeface="Times New Roman"/>
              <a:cs typeface="Times New Roman"/>
            </a:endParaRPr>
          </a:p>
          <a:p>
            <a:pPr marL="59690" marR="5080">
              <a:lnSpc>
                <a:spcPts val="2400"/>
              </a:lnSpc>
            </a:pPr>
            <a:r>
              <a:rPr sz="2100" dirty="0">
                <a:latin typeface="Arial Rounded MT Bold"/>
                <a:cs typeface="Arial Rounded MT Bold"/>
              </a:rPr>
              <a:t>Whi</a:t>
            </a:r>
            <a:r>
              <a:rPr sz="2100" spc="-5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h assignment st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ent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ect?</a:t>
            </a:r>
            <a:endParaRPr sz="2100">
              <a:latin typeface="Arial Rounded MT Bold"/>
              <a:cs typeface="Arial Rounded MT Bold"/>
            </a:endParaRPr>
          </a:p>
          <a:p>
            <a:pPr marL="401955" indent="-342265">
              <a:lnSpc>
                <a:spcPct val="100000"/>
              </a:lnSpc>
              <a:spcBef>
                <a:spcPts val="1820"/>
              </a:spcBef>
              <a:buAutoNum type="alphaUcPeriod"/>
              <a:tabLst>
                <a:tab pos="40259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+ y = 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 * y = 1</a:t>
            </a:r>
            <a:endParaRPr sz="2100">
              <a:latin typeface="Arial Rounded MT Bold"/>
              <a:cs typeface="Arial Rounded MT Bold"/>
            </a:endParaRPr>
          </a:p>
          <a:p>
            <a:pPr marL="394335" indent="-33464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9497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2 = x</a:t>
            </a:r>
            <a:endParaRPr sz="2100">
              <a:latin typeface="Arial Rounded MT Bold"/>
              <a:cs typeface="Arial Rounded MT Bold"/>
            </a:endParaRPr>
          </a:p>
          <a:p>
            <a:pPr marL="387350" indent="-327660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7985" algn="l"/>
                <a:tab pos="1026160" algn="l"/>
              </a:tabLst>
            </a:pPr>
            <a:r>
              <a:rPr sz="2100" dirty="0">
                <a:latin typeface="Arial Rounded MT Bold"/>
                <a:cs typeface="Arial Rounded MT Bold"/>
              </a:rPr>
              <a:t>xy =	2</a:t>
            </a:r>
            <a:endParaRPr sz="2100">
              <a:latin typeface="Arial Rounded MT Bold"/>
              <a:cs typeface="Arial Rounded MT Bold"/>
            </a:endParaRPr>
          </a:p>
          <a:p>
            <a:pPr marL="387985" indent="-328295">
              <a:lnSpc>
                <a:spcPct val="100000"/>
              </a:lnSpc>
              <a:spcBef>
                <a:spcPts val="880"/>
              </a:spcBef>
              <a:buAutoNum type="alphaUcPeriod"/>
              <a:tabLst>
                <a:tab pos="388620" algn="l"/>
              </a:tabLst>
            </a:pPr>
            <a:r>
              <a:rPr sz="2100" spc="-5" dirty="0">
                <a:latin typeface="Arial Rounded MT Bold"/>
                <a:cs typeface="Arial Rounded MT Bold"/>
              </a:rPr>
              <a:t>N</a:t>
            </a:r>
            <a:r>
              <a:rPr sz="2100" dirty="0">
                <a:latin typeface="Arial Rounded MT Bold"/>
                <a:cs typeface="Arial Rounded MT Bold"/>
              </a:rPr>
              <a:t>one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b</a:t>
            </a:r>
            <a:r>
              <a:rPr sz="2100" spc="-30" dirty="0">
                <a:latin typeface="Arial Rounded MT Bold"/>
                <a:cs typeface="Arial Rounded MT Bold"/>
              </a:rPr>
              <a:t>ov</a:t>
            </a:r>
            <a:r>
              <a:rPr sz="2100" dirty="0">
                <a:latin typeface="Arial Rounded MT Bold"/>
                <a:cs typeface="Arial Rounded MT Bold"/>
              </a:rPr>
              <a:t>e is co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ect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350759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spc="-180" dirty="0">
                <a:latin typeface="Helvetica Neue"/>
                <a:cs typeface="Helvetica Neue"/>
              </a:rPr>
              <a:t>V</a:t>
            </a:r>
            <a:r>
              <a:rPr sz="3200" dirty="0">
                <a:latin typeface="Helvetica Neue"/>
                <a:cs typeface="Helvetica Neue"/>
              </a:rPr>
              <a:t>ariables and Assignment Statements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Other assignment operations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55" y="4778553"/>
            <a:ext cx="154241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8484" y="47785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5317" y="4778553"/>
            <a:ext cx="144526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4909" y="5376118"/>
            <a:ext cx="52641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+=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054" y="5913751"/>
            <a:ext cx="52641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-=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054" y="6417518"/>
            <a:ext cx="526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054" y="6972085"/>
            <a:ext cx="526415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/=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866" y="7488551"/>
            <a:ext cx="68453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**=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9627" y="7504872"/>
            <a:ext cx="1979930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Equi</a:t>
            </a:r>
            <a:r>
              <a:rPr sz="2500" spc="-5" dirty="0">
                <a:latin typeface="Gill Sans"/>
                <a:cs typeface="Gill Sans"/>
              </a:rPr>
              <a:t>va</a:t>
            </a:r>
            <a:r>
              <a:rPr sz="2500" dirty="0">
                <a:latin typeface="Gill Sans"/>
                <a:cs typeface="Gill Sans"/>
              </a:rPr>
              <a:t>lent</a:t>
            </a:r>
            <a:r>
              <a:rPr sz="2500" spc="-5" dirty="0">
                <a:latin typeface="Gill Sans"/>
                <a:cs typeface="Gill Sans"/>
              </a:rPr>
              <a:t> to </a:t>
            </a:r>
            <a:r>
              <a:rPr sz="2500" b="1" dirty="0">
                <a:latin typeface="Courier"/>
                <a:cs typeface="Courier"/>
              </a:rPr>
              <a:t>x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614" y="7519290"/>
            <a:ext cx="1169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= x**y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385" y="7519290"/>
            <a:ext cx="13595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**</a:t>
            </a:r>
            <a:r>
              <a:rPr sz="2500" b="1" dirty="0">
                <a:latin typeface="Courier"/>
                <a:cs typeface="Courier"/>
              </a:rPr>
              <a:t>= y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524793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>
                <a:moveTo>
                  <a:pt x="0" y="0"/>
                </a:moveTo>
                <a:lnTo>
                  <a:pt x="1971062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909" y="53761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5054" y="5913751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5054" y="6417518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054" y="69720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5866" y="7488551"/>
            <a:ext cx="684530" cy="288290"/>
          </a:xfrm>
          <a:custGeom>
            <a:avLst/>
            <a:gdLst/>
            <a:ahLst/>
            <a:cxnLst/>
            <a:rect l="l" t="t" r="r" b="b"/>
            <a:pathLst>
              <a:path w="684529" h="288290">
                <a:moveTo>
                  <a:pt x="0" y="288032"/>
                </a:moveTo>
                <a:lnTo>
                  <a:pt x="683947" y="288032"/>
                </a:lnTo>
                <a:lnTo>
                  <a:pt x="683947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118990" y="5247936"/>
          <a:ext cx="6746230" cy="212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537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+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-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448309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4659" marR="8763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 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+=</a:t>
                      </a:r>
                      <a:endParaRPr sz="2500">
                        <a:latin typeface="Courier"/>
                        <a:cs typeface="Courier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-=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737870">
                        <a:lnSpc>
                          <a:spcPct val="1357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 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T w="381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88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*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*=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</a:pPr>
                      <a:r>
                        <a:rPr sz="2500" dirty="0">
                          <a:latin typeface="Gill Sans"/>
                          <a:cs typeface="Gill Sans"/>
                        </a:rPr>
                        <a:t>Equivalent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dirty="0">
                          <a:latin typeface="Gill Sans"/>
                          <a:cs typeface="Gill Sans"/>
                        </a:rPr>
                        <a:t>to</a:t>
                      </a:r>
                      <a:r>
                        <a:rPr sz="2500" spc="-5" dirty="0">
                          <a:latin typeface="Gill Sans"/>
                          <a:cs typeface="Gill Sans"/>
                        </a:rPr>
                        <a:t> </a:t>
                      </a: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/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x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spc="-5" dirty="0">
                          <a:latin typeface="Courier"/>
                          <a:cs typeface="Courier"/>
                        </a:rPr>
                        <a:t>/=</a:t>
                      </a:r>
                      <a:endParaRPr sz="2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500" b="1" dirty="0">
                          <a:latin typeface="Courier"/>
                          <a:cs typeface="Courier"/>
                        </a:rPr>
                        <a:t>y</a:t>
                      </a:r>
                      <a:endParaRPr sz="2500" dirty="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979614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155" dirty="0">
                <a:latin typeface="Helvetica Neue"/>
                <a:cs typeface="Helvetica Neue"/>
              </a:rPr>
              <a:t>V</a:t>
            </a:r>
            <a:r>
              <a:rPr sz="2800" dirty="0">
                <a:latin typeface="Helvetica Neue"/>
                <a:cs typeface="Helvetica Neue"/>
              </a:rPr>
              <a:t>arious types of data may be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in natu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determine how functions and operators work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Data types can be 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etrieved by function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5300" y="5189851"/>
            <a:ext cx="1363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type()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5300" y="5189851"/>
            <a:ext cx="1363980" cy="398780"/>
          </a:xfrm>
          <a:custGeom>
            <a:avLst/>
            <a:gdLst/>
            <a:ahLst/>
            <a:cxnLst/>
            <a:rect l="l" t="t" r="r" b="b"/>
            <a:pathLst>
              <a:path w="1363979" h="398779">
                <a:moveTo>
                  <a:pt x="0" y="398363"/>
                </a:moveTo>
                <a:lnTo>
                  <a:pt x="1363761" y="398363"/>
                </a:lnTo>
                <a:lnTo>
                  <a:pt x="136376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</a:p>
          <a:p>
            <a:pPr marL="1826260" lvl="2" indent="-92456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826895" algn="l"/>
              </a:tabLst>
            </a:pPr>
            <a:r>
              <a:rPr sz="2600" dirty="0">
                <a:latin typeface="Helvetica Neue"/>
                <a:cs typeface="Helvetica Neue"/>
              </a:rPr>
              <a:t>: signed 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7100" y="4309318"/>
            <a:ext cx="6521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055858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700" y="5012051"/>
            <a:ext cx="1074420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float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561" y="5059022"/>
            <a:ext cx="414845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: floating point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eal numbers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5803387"/>
            <a:ext cx="27813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Lucida Grande"/>
                <a:cs typeface="Lucida Grande"/>
              </a:rPr>
              <a:t>✓</a:t>
            </a:r>
            <a:endParaRPr sz="26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5778285"/>
            <a:ext cx="9017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long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4204" y="5806551"/>
            <a:ext cx="5822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and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2633" y="5778285"/>
            <a:ext cx="15322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complex</a:t>
            </a:r>
            <a:r>
              <a:rPr sz="2600" dirty="0">
                <a:latin typeface="Helvetica Neue"/>
                <a:cs typeface="Helvetica Neue"/>
              </a:rPr>
              <a:t>: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374" y="5806551"/>
            <a:ext cx="598297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latin typeface="Helvetica Neue"/>
                <a:cs typeface="Helvetica Neue"/>
              </a:rPr>
              <a:t>long integers and complex numbers 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(not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00" y="6223879"/>
            <a:ext cx="335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cove</a:t>
            </a:r>
            <a:r>
              <a:rPr sz="2600" spc="-50" dirty="0">
                <a:solidFill>
                  <a:srgbClr val="EE220C"/>
                </a:solidFill>
                <a:latin typeface="Helvetica Neue"/>
                <a:cs typeface="Helvetica Neue"/>
              </a:rPr>
              <a:t>r</a:t>
            </a:r>
            <a:r>
              <a:rPr sz="2600" dirty="0">
                <a:solidFill>
                  <a:srgbClr val="EE220C"/>
                </a:solidFill>
                <a:latin typeface="Helvetica Neue"/>
                <a:cs typeface="Helvetica Neue"/>
              </a:rPr>
              <a:t>ed in this course)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7100" y="4309318"/>
            <a:ext cx="652145" cy="398780"/>
          </a:xfrm>
          <a:custGeom>
            <a:avLst/>
            <a:gdLst/>
            <a:ahLst/>
            <a:cxnLst/>
            <a:rect l="l" t="t" r="r" b="b"/>
            <a:pathLst>
              <a:path w="652144" h="398779">
                <a:moveTo>
                  <a:pt x="0" y="398363"/>
                </a:moveTo>
                <a:lnTo>
                  <a:pt x="651569" y="398363"/>
                </a:lnTo>
                <a:lnTo>
                  <a:pt x="65156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1700" y="5012051"/>
            <a:ext cx="1074420" cy="398780"/>
          </a:xfrm>
          <a:custGeom>
            <a:avLst/>
            <a:gdLst/>
            <a:ahLst/>
            <a:cxnLst/>
            <a:rect l="l" t="t" r="r" b="b"/>
            <a:pathLst>
              <a:path w="1074420" h="398779">
                <a:moveTo>
                  <a:pt x="0" y="398363"/>
                </a:moveTo>
                <a:lnTo>
                  <a:pt x="1074076" y="398363"/>
                </a:lnTo>
                <a:lnTo>
                  <a:pt x="107407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1700" y="5778285"/>
            <a:ext cx="901700" cy="398780"/>
          </a:xfrm>
          <a:custGeom>
            <a:avLst/>
            <a:gdLst/>
            <a:ahLst/>
            <a:cxnLst/>
            <a:rect l="l" t="t" r="r" b="b"/>
            <a:pathLst>
              <a:path w="901700" h="398779">
                <a:moveTo>
                  <a:pt x="0" y="398363"/>
                </a:moveTo>
                <a:lnTo>
                  <a:pt x="901633" y="398363"/>
                </a:lnTo>
                <a:lnTo>
                  <a:pt x="90163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2633" y="5778285"/>
            <a:ext cx="1532255" cy="398780"/>
          </a:xfrm>
          <a:custGeom>
            <a:avLst/>
            <a:gdLst/>
            <a:ahLst/>
            <a:cxnLst/>
            <a:rect l="l" t="t" r="r" b="b"/>
            <a:pathLst>
              <a:path w="1532254" h="398779">
                <a:moveTo>
                  <a:pt x="0" y="398363"/>
                </a:moveTo>
                <a:lnTo>
                  <a:pt x="1532119" y="398363"/>
                </a:lnTo>
                <a:lnTo>
                  <a:pt x="153211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Numeric types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5582" y="4076485"/>
            <a:ext cx="9296546" cy="299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192" y="7175285"/>
            <a:ext cx="9097803" cy="2114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314634"/>
            <a:ext cx="87655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Single or double quotation marks used in defining strings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04085" algn="l"/>
                <a:tab pos="3142615" algn="l"/>
              </a:tabLst>
            </a:pPr>
            <a:r>
              <a:rPr sz="2600" dirty="0">
                <a:latin typeface="Helvetica Neue"/>
                <a:cs typeface="Helvetica Neue"/>
              </a:rPr>
              <a:t>Operators	and	can be used to manipulate strings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2266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+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300" y="5037451"/>
            <a:ext cx="316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*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2266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503745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79">
                <a:moveTo>
                  <a:pt x="0" y="398363"/>
                </a:moveTo>
                <a:lnTo>
                  <a:pt x="316838" y="398363"/>
                </a:lnTo>
                <a:lnTo>
                  <a:pt x="31683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1114" y="5520511"/>
            <a:ext cx="9782398" cy="350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133" y="6663051"/>
            <a:ext cx="9225765" cy="195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8172" y="4415676"/>
            <a:ext cx="8201659" cy="558800"/>
          </a:xfrm>
          <a:custGeom>
            <a:avLst/>
            <a:gdLst/>
            <a:ahLst/>
            <a:cxnLst/>
            <a:rect l="l" t="t" r="r" b="b"/>
            <a:pathLst>
              <a:path w="8201659" h="558800">
                <a:moveTo>
                  <a:pt x="346844" y="0"/>
                </a:moveTo>
                <a:lnTo>
                  <a:pt x="291786" y="3519"/>
                </a:lnTo>
                <a:lnTo>
                  <a:pt x="239249" y="14061"/>
                </a:lnTo>
                <a:lnTo>
                  <a:pt x="189746" y="31123"/>
                </a:lnTo>
                <a:lnTo>
                  <a:pt x="143790" y="54202"/>
                </a:lnTo>
                <a:lnTo>
                  <a:pt x="101892" y="82795"/>
                </a:lnTo>
                <a:lnTo>
                  <a:pt x="70247" y="111464"/>
                </a:lnTo>
                <a:lnTo>
                  <a:pt x="43934" y="142606"/>
                </a:lnTo>
                <a:lnTo>
                  <a:pt x="23382" y="175685"/>
                </a:lnTo>
                <a:lnTo>
                  <a:pt x="5681" y="221872"/>
                </a:lnTo>
                <a:lnTo>
                  <a:pt x="0" y="269269"/>
                </a:lnTo>
                <a:lnTo>
                  <a:pt x="576" y="281158"/>
                </a:lnTo>
                <a:lnTo>
                  <a:pt x="131" y="289620"/>
                </a:lnTo>
                <a:lnTo>
                  <a:pt x="5107" y="337204"/>
                </a:lnTo>
                <a:lnTo>
                  <a:pt x="22115" y="383358"/>
                </a:lnTo>
                <a:lnTo>
                  <a:pt x="42255" y="416342"/>
                </a:lnTo>
                <a:lnTo>
                  <a:pt x="68064" y="447044"/>
                </a:lnTo>
                <a:lnTo>
                  <a:pt x="99347" y="475196"/>
                </a:lnTo>
                <a:lnTo>
                  <a:pt x="135640" y="500166"/>
                </a:lnTo>
                <a:lnTo>
                  <a:pt x="176205" y="521302"/>
                </a:lnTo>
                <a:lnTo>
                  <a:pt x="220396" y="538091"/>
                </a:lnTo>
                <a:lnTo>
                  <a:pt x="267763" y="550148"/>
                </a:lnTo>
                <a:lnTo>
                  <a:pt x="317857" y="557087"/>
                </a:lnTo>
                <a:lnTo>
                  <a:pt x="352545" y="558680"/>
                </a:lnTo>
                <a:lnTo>
                  <a:pt x="370227" y="558523"/>
                </a:lnTo>
                <a:lnTo>
                  <a:pt x="388112" y="557712"/>
                </a:lnTo>
                <a:lnTo>
                  <a:pt x="406184" y="556233"/>
                </a:lnTo>
                <a:lnTo>
                  <a:pt x="424425" y="554070"/>
                </a:lnTo>
                <a:lnTo>
                  <a:pt x="442820" y="551210"/>
                </a:lnTo>
                <a:lnTo>
                  <a:pt x="7759151" y="551210"/>
                </a:lnTo>
                <a:lnTo>
                  <a:pt x="7813270" y="549205"/>
                </a:lnTo>
                <a:lnTo>
                  <a:pt x="7865488" y="543325"/>
                </a:lnTo>
                <a:lnTo>
                  <a:pt x="7915467" y="533779"/>
                </a:lnTo>
                <a:lnTo>
                  <a:pt x="7962868" y="520772"/>
                </a:lnTo>
                <a:lnTo>
                  <a:pt x="8007351" y="504513"/>
                </a:lnTo>
                <a:lnTo>
                  <a:pt x="8048578" y="485208"/>
                </a:lnTo>
                <a:lnTo>
                  <a:pt x="8086925" y="462455"/>
                </a:lnTo>
                <a:lnTo>
                  <a:pt x="8121901" y="435670"/>
                </a:lnTo>
                <a:lnTo>
                  <a:pt x="8151171" y="406271"/>
                </a:lnTo>
                <a:lnTo>
                  <a:pt x="8174223" y="374570"/>
                </a:lnTo>
                <a:lnTo>
                  <a:pt x="8194399" y="329261"/>
                </a:lnTo>
                <a:lnTo>
                  <a:pt x="8201394" y="281158"/>
                </a:lnTo>
                <a:lnTo>
                  <a:pt x="8201382" y="279082"/>
                </a:lnTo>
                <a:lnTo>
                  <a:pt x="8193806" y="231082"/>
                </a:lnTo>
                <a:lnTo>
                  <a:pt x="8173100" y="185907"/>
                </a:lnTo>
                <a:lnTo>
                  <a:pt x="8149686" y="154327"/>
                </a:lnTo>
                <a:lnTo>
                  <a:pt x="8120081" y="125067"/>
                </a:lnTo>
                <a:lnTo>
                  <a:pt x="8084799" y="98439"/>
                </a:lnTo>
                <a:lnTo>
                  <a:pt x="8046959" y="76112"/>
                </a:lnTo>
                <a:lnTo>
                  <a:pt x="8006414" y="57226"/>
                </a:lnTo>
                <a:lnTo>
                  <a:pt x="7962388" y="41248"/>
                </a:lnTo>
                <a:lnTo>
                  <a:pt x="7915265" y="28413"/>
                </a:lnTo>
                <a:lnTo>
                  <a:pt x="7865428" y="18954"/>
                </a:lnTo>
                <a:lnTo>
                  <a:pt x="7813262" y="13107"/>
                </a:lnTo>
                <a:lnTo>
                  <a:pt x="7759151" y="11106"/>
                </a:lnTo>
                <a:lnTo>
                  <a:pt x="442820" y="11106"/>
                </a:lnTo>
                <a:lnTo>
                  <a:pt x="423292" y="7101"/>
                </a:lnTo>
                <a:lnTo>
                  <a:pt x="403912" y="4006"/>
                </a:lnTo>
                <a:lnTo>
                  <a:pt x="384698" y="1803"/>
                </a:lnTo>
                <a:lnTo>
                  <a:pt x="365669" y="474"/>
                </a:lnTo>
                <a:lnTo>
                  <a:pt x="346844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4247" y="4373684"/>
            <a:ext cx="8292387" cy="20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3073" y="4535725"/>
            <a:ext cx="74980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3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45085" marR="5080" algn="just">
              <a:lnSpc>
                <a:spcPts val="2600"/>
              </a:lnSpc>
            </a:pPr>
            <a:r>
              <a:rPr sz="2200" spc="-30" dirty="0">
                <a:latin typeface="Arial Rounded MT Bold"/>
                <a:cs typeface="Arial Rounded MT Bold"/>
              </a:rPr>
              <a:t>T</a:t>
            </a:r>
            <a:r>
              <a:rPr sz="2200" dirty="0">
                <a:latin typeface="Arial Rounded MT Bold"/>
                <a:cs typeface="Arial Rounded MT Bold"/>
              </a:rPr>
              <a:t>he function “input” en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les use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s to type in a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of </a:t>
            </a:r>
            <a:r>
              <a:rPr sz="2200" spc="-5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ha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acte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 Print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ess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 “</a:t>
            </a:r>
            <a:r>
              <a:rPr sz="2200" spc="-140" dirty="0">
                <a:latin typeface="Arial Rounded MT Bold"/>
                <a:cs typeface="Arial Rounded MT Bold"/>
              </a:rPr>
              <a:t>Y</a:t>
            </a:r>
            <a:r>
              <a:rPr sz="2200" dirty="0">
                <a:latin typeface="Arial Rounded MT Bold"/>
                <a:cs typeface="Arial Rounded MT Bold"/>
              </a:rPr>
              <a:t>ou input is:”, 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 </a:t>
            </a:r>
            <a:r>
              <a:rPr sz="2200" spc="-30" dirty="0">
                <a:latin typeface="Arial Rounded MT Bold"/>
                <a:cs typeface="Arial Rounded MT Bold"/>
              </a:rPr>
              <a:t>b</a:t>
            </a:r>
            <a:r>
              <a:rPr sz="2200" dirty="0">
                <a:latin typeface="Arial Rounded MT Bold"/>
                <a:cs typeface="Arial Rounded MT Bold"/>
              </a:rPr>
              <a:t>y the input string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pe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ted ten </a:t>
            </a:r>
            <a:r>
              <a:rPr sz="2200" spc="-5" dirty="0">
                <a:latin typeface="Arial Rounded MT Bold"/>
                <a:cs typeface="Arial Rounded MT Bold"/>
              </a:rPr>
              <a:t>tim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110" dirty="0">
                <a:latin typeface="Arial Rounded MT Bold"/>
                <a:cs typeface="Arial Rounded MT Bold"/>
              </a:rPr>
              <a:t>s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1404" y="7853098"/>
            <a:ext cx="4639310" cy="1263015"/>
          </a:xfrm>
          <a:custGeom>
            <a:avLst/>
            <a:gdLst/>
            <a:ahLst/>
            <a:cxnLst/>
            <a:rect l="l" t="t" r="r" b="b"/>
            <a:pathLst>
              <a:path w="4639309" h="1263015">
                <a:moveTo>
                  <a:pt x="623085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8" y="1238345"/>
                </a:lnTo>
                <a:lnTo>
                  <a:pt x="48085" y="1260577"/>
                </a:lnTo>
                <a:lnTo>
                  <a:pt x="62433" y="1262450"/>
                </a:lnTo>
                <a:lnTo>
                  <a:pt x="4575638" y="1262450"/>
                </a:lnTo>
                <a:lnTo>
                  <a:pt x="4614949" y="1248770"/>
                </a:lnTo>
                <a:lnTo>
                  <a:pt x="4637181" y="1214362"/>
                </a:lnTo>
                <a:lnTo>
                  <a:pt x="4639054" y="1200014"/>
                </a:lnTo>
                <a:lnTo>
                  <a:pt x="4638942" y="371213"/>
                </a:lnTo>
                <a:lnTo>
                  <a:pt x="4625374" y="332881"/>
                </a:lnTo>
                <a:lnTo>
                  <a:pt x="4590966" y="310649"/>
                </a:lnTo>
                <a:lnTo>
                  <a:pt x="764768" y="308768"/>
                </a:lnTo>
                <a:lnTo>
                  <a:pt x="623085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52282" y="8348093"/>
            <a:ext cx="42151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input_str is a string, so “+” combines strings, and “*” </a:t>
            </a:r>
            <a:r>
              <a:rPr sz="2000" spc="-40" dirty="0">
                <a:latin typeface="Helvetica Neue"/>
                <a:cs typeface="Helvetica Neue"/>
              </a:rPr>
              <a:t>r</a:t>
            </a:r>
            <a:r>
              <a:rPr sz="2000" dirty="0">
                <a:latin typeface="Helvetica Neue"/>
                <a:cs typeface="Helvetica Neue"/>
              </a:rPr>
              <a:t>eplicates strings.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4871" y="7481839"/>
            <a:ext cx="2077085" cy="316865"/>
          </a:xfrm>
          <a:custGeom>
            <a:avLst/>
            <a:gdLst/>
            <a:ahLst/>
            <a:cxnLst/>
            <a:rect l="l" t="t" r="r" b="b"/>
            <a:pathLst>
              <a:path w="2077084" h="316865">
                <a:moveTo>
                  <a:pt x="0" y="316639"/>
                </a:moveTo>
                <a:lnTo>
                  <a:pt x="2076735" y="316639"/>
                </a:lnTo>
                <a:lnTo>
                  <a:pt x="20767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500888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Basic Built-in 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String: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4867" y="3555785"/>
            <a:ext cx="7289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str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4867" y="3555785"/>
            <a:ext cx="728980" cy="398780"/>
          </a:xfrm>
          <a:custGeom>
            <a:avLst/>
            <a:gdLst/>
            <a:ahLst/>
            <a:cxnLst/>
            <a:rect l="l" t="t" r="r" b="b"/>
            <a:pathLst>
              <a:path w="728979" h="398779">
                <a:moveTo>
                  <a:pt x="0" y="398363"/>
                </a:moveTo>
                <a:lnTo>
                  <a:pt x="728794" y="398363"/>
                </a:lnTo>
                <a:lnTo>
                  <a:pt x="72879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0144" y="5469976"/>
            <a:ext cx="1096350" cy="118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6400" y="5070698"/>
            <a:ext cx="600265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Chalkduster"/>
                <a:cs typeface="Chalkduster"/>
              </a:rPr>
              <a:t>HO</a:t>
            </a:r>
            <a:r>
              <a:rPr sz="1500" dirty="0">
                <a:latin typeface="Chalkduster"/>
                <a:cs typeface="Chalkduster"/>
              </a:rPr>
              <a:t>W</a:t>
            </a:r>
            <a:r>
              <a:rPr sz="1500" spc="-105" dirty="0">
                <a:latin typeface="Chalkduster"/>
                <a:cs typeface="Chalkduster"/>
              </a:rPr>
              <a:t> 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30" dirty="0">
                <a:latin typeface="Chalkduster"/>
                <a:cs typeface="Chalkduster"/>
              </a:rPr>
              <a:t>B</a:t>
            </a:r>
            <a:r>
              <a:rPr sz="1500" spc="-45" dirty="0">
                <a:latin typeface="Chalkduster"/>
                <a:cs typeface="Chalkduster"/>
              </a:rPr>
              <a:t>O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</a:t>
            </a:r>
            <a:r>
              <a:rPr sz="1500" spc="-60" dirty="0">
                <a:latin typeface="Chalkduster"/>
                <a:cs typeface="Chalkduster"/>
              </a:rPr>
              <a:t>M</a:t>
            </a:r>
            <a:r>
              <a:rPr sz="1500" spc="-5" dirty="0">
                <a:latin typeface="Chalkduster"/>
                <a:cs typeface="Chalkduster"/>
              </a:rPr>
              <a:t>U</a:t>
            </a:r>
            <a:r>
              <a:rPr sz="1500" spc="-150" dirty="0">
                <a:latin typeface="Chalkduster"/>
                <a:cs typeface="Chalkduster"/>
              </a:rPr>
              <a:t>L</a:t>
            </a:r>
            <a:r>
              <a:rPr sz="1500" spc="-5" dirty="0">
                <a:latin typeface="Chalkduster"/>
                <a:cs typeface="Chalkduster"/>
              </a:rPr>
              <a:t>TI</a:t>
            </a:r>
            <a:r>
              <a:rPr sz="1500" dirty="0">
                <a:latin typeface="Chalkduster"/>
                <a:cs typeface="Chalkduster"/>
              </a:rPr>
              <a:t>P</a:t>
            </a:r>
            <a:r>
              <a:rPr sz="1500" spc="-204" dirty="0">
                <a:latin typeface="Chalkduster"/>
                <a:cs typeface="Chalkduster"/>
              </a:rPr>
              <a:t>L</a:t>
            </a:r>
            <a:r>
              <a:rPr sz="1500" spc="114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ING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10" dirty="0">
                <a:latin typeface="Chalkduster"/>
                <a:cs typeface="Chalkduster"/>
              </a:rPr>
              <a:t>T</a:t>
            </a:r>
            <a:r>
              <a:rPr sz="1500" spc="25" dirty="0">
                <a:latin typeface="Chalkduster"/>
                <a:cs typeface="Chalkduster"/>
              </a:rPr>
              <a:t>H</a:t>
            </a:r>
            <a:r>
              <a:rPr sz="1500" dirty="0">
                <a:latin typeface="Chalkduster"/>
                <a:cs typeface="Chalkduster"/>
              </a:rPr>
              <a:t>E INP</a:t>
            </a:r>
            <a:r>
              <a:rPr sz="1500" spc="-5" dirty="0">
                <a:latin typeface="Chalkduster"/>
                <a:cs typeface="Chalkduster"/>
              </a:rPr>
              <a:t>UT</a:t>
            </a:r>
            <a:r>
              <a:rPr sz="1500" dirty="0">
                <a:latin typeface="Chalkduster"/>
                <a:cs typeface="Chalkduster"/>
              </a:rPr>
              <a:t> N</a:t>
            </a:r>
            <a:r>
              <a:rPr sz="1500" spc="-5" dirty="0">
                <a:latin typeface="Chalkduster"/>
                <a:cs typeface="Chalkduster"/>
              </a:rPr>
              <a:t>UM</a:t>
            </a:r>
            <a:r>
              <a:rPr sz="1500" dirty="0">
                <a:latin typeface="Chalkduster"/>
                <a:cs typeface="Chalkduster"/>
              </a:rPr>
              <a:t>BE</a:t>
            </a:r>
            <a:r>
              <a:rPr sz="1500" spc="-5" dirty="0">
                <a:latin typeface="Chalkduster"/>
                <a:cs typeface="Chalkduster"/>
              </a:rPr>
              <a:t>R</a:t>
            </a:r>
            <a:r>
              <a:rPr sz="1500" dirty="0">
                <a:latin typeface="Chalkduster"/>
                <a:cs typeface="Chalkduster"/>
              </a:rPr>
              <a:t> BY</a:t>
            </a:r>
            <a:r>
              <a:rPr sz="1500" spc="-125" dirty="0">
                <a:latin typeface="Chalkduster"/>
                <a:cs typeface="Chalkduster"/>
              </a:rPr>
              <a:t> </a:t>
            </a:r>
            <a:r>
              <a:rPr sz="1500" spc="-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EN</a:t>
            </a:r>
            <a:r>
              <a:rPr sz="1500" spc="-5" dirty="0">
                <a:latin typeface="Chalkduster"/>
                <a:cs typeface="Chalkduster"/>
              </a:rPr>
              <a:t>?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1133" y="6663052"/>
            <a:ext cx="10676342" cy="195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6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odu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r>
              <a:rPr lang="en-SG" sz="3200" dirty="0">
                <a:latin typeface="Helvetica Light"/>
                <a:cs typeface="Helvetica Light"/>
              </a:rPr>
              <a:t>, List and Dictionary</a:t>
            </a:r>
            <a:endParaRPr sz="3200" dirty="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336" y="5468849"/>
            <a:ext cx="189865" cy="229870"/>
          </a:xfrm>
          <a:custGeom>
            <a:avLst/>
            <a:gdLst/>
            <a:ahLst/>
            <a:cxnLst/>
            <a:rect l="l" t="t" r="r" b="b"/>
            <a:pathLst>
              <a:path w="189865" h="229870">
                <a:moveTo>
                  <a:pt x="184782" y="217170"/>
                </a:moveTo>
                <a:lnTo>
                  <a:pt x="167402" y="217170"/>
                </a:lnTo>
                <a:lnTo>
                  <a:pt x="166566" y="222250"/>
                </a:lnTo>
                <a:lnTo>
                  <a:pt x="169767" y="224790"/>
                </a:lnTo>
                <a:lnTo>
                  <a:pt x="172987" y="228600"/>
                </a:lnTo>
                <a:lnTo>
                  <a:pt x="177764" y="229870"/>
                </a:lnTo>
                <a:lnTo>
                  <a:pt x="178000" y="227330"/>
                </a:lnTo>
                <a:lnTo>
                  <a:pt x="178319" y="224790"/>
                </a:lnTo>
                <a:lnTo>
                  <a:pt x="177749" y="222250"/>
                </a:lnTo>
                <a:lnTo>
                  <a:pt x="184782" y="217170"/>
                </a:lnTo>
                <a:close/>
              </a:path>
              <a:path w="189865" h="229870">
                <a:moveTo>
                  <a:pt x="187042" y="205740"/>
                </a:moveTo>
                <a:lnTo>
                  <a:pt x="151891" y="205740"/>
                </a:lnTo>
                <a:lnTo>
                  <a:pt x="154204" y="210820"/>
                </a:lnTo>
                <a:lnTo>
                  <a:pt x="156469" y="215900"/>
                </a:lnTo>
                <a:lnTo>
                  <a:pt x="155406" y="220980"/>
                </a:lnTo>
                <a:lnTo>
                  <a:pt x="159350" y="222250"/>
                </a:lnTo>
                <a:lnTo>
                  <a:pt x="163264" y="224790"/>
                </a:lnTo>
                <a:lnTo>
                  <a:pt x="162488" y="217170"/>
                </a:lnTo>
                <a:lnTo>
                  <a:pt x="184782" y="217170"/>
                </a:lnTo>
                <a:lnTo>
                  <a:pt x="189588" y="210820"/>
                </a:lnTo>
                <a:lnTo>
                  <a:pt x="187042" y="205740"/>
                </a:lnTo>
                <a:close/>
              </a:path>
              <a:path w="189865" h="229870">
                <a:moveTo>
                  <a:pt x="183814" y="200660"/>
                </a:moveTo>
                <a:lnTo>
                  <a:pt x="140216" y="200660"/>
                </a:lnTo>
                <a:lnTo>
                  <a:pt x="141201" y="201930"/>
                </a:lnTo>
                <a:lnTo>
                  <a:pt x="142149" y="201930"/>
                </a:lnTo>
                <a:lnTo>
                  <a:pt x="144189" y="203200"/>
                </a:lnTo>
                <a:lnTo>
                  <a:pt x="139203" y="208280"/>
                </a:lnTo>
                <a:lnTo>
                  <a:pt x="141329" y="209550"/>
                </a:lnTo>
                <a:lnTo>
                  <a:pt x="142589" y="212090"/>
                </a:lnTo>
                <a:lnTo>
                  <a:pt x="143898" y="214630"/>
                </a:lnTo>
                <a:lnTo>
                  <a:pt x="150155" y="215900"/>
                </a:lnTo>
                <a:lnTo>
                  <a:pt x="150830" y="214630"/>
                </a:lnTo>
                <a:lnTo>
                  <a:pt x="151587" y="213360"/>
                </a:lnTo>
                <a:lnTo>
                  <a:pt x="151891" y="205740"/>
                </a:lnTo>
                <a:lnTo>
                  <a:pt x="187042" y="205740"/>
                </a:lnTo>
                <a:lnTo>
                  <a:pt x="186405" y="204470"/>
                </a:lnTo>
                <a:lnTo>
                  <a:pt x="183814" y="200660"/>
                </a:lnTo>
                <a:close/>
              </a:path>
              <a:path w="189865" h="229870">
                <a:moveTo>
                  <a:pt x="163893" y="191770"/>
                </a:moveTo>
                <a:lnTo>
                  <a:pt x="127970" y="191770"/>
                </a:lnTo>
                <a:lnTo>
                  <a:pt x="132492" y="194310"/>
                </a:lnTo>
                <a:lnTo>
                  <a:pt x="130637" y="198120"/>
                </a:lnTo>
                <a:lnTo>
                  <a:pt x="128789" y="200660"/>
                </a:lnTo>
                <a:lnTo>
                  <a:pt x="130919" y="205740"/>
                </a:lnTo>
                <a:lnTo>
                  <a:pt x="132786" y="207010"/>
                </a:lnTo>
                <a:lnTo>
                  <a:pt x="134579" y="209550"/>
                </a:lnTo>
                <a:lnTo>
                  <a:pt x="140216" y="200660"/>
                </a:lnTo>
                <a:lnTo>
                  <a:pt x="183814" y="200660"/>
                </a:lnTo>
                <a:lnTo>
                  <a:pt x="182950" y="199390"/>
                </a:lnTo>
                <a:lnTo>
                  <a:pt x="161941" y="199390"/>
                </a:lnTo>
                <a:lnTo>
                  <a:pt x="167021" y="194310"/>
                </a:lnTo>
                <a:lnTo>
                  <a:pt x="163893" y="191770"/>
                </a:lnTo>
                <a:close/>
              </a:path>
              <a:path w="189865" h="229870">
                <a:moveTo>
                  <a:pt x="139189" y="184150"/>
                </a:moveTo>
                <a:lnTo>
                  <a:pt x="112363" y="184150"/>
                </a:lnTo>
                <a:lnTo>
                  <a:pt x="114983" y="185420"/>
                </a:lnTo>
                <a:lnTo>
                  <a:pt x="117516" y="186690"/>
                </a:lnTo>
                <a:lnTo>
                  <a:pt x="118098" y="187960"/>
                </a:lnTo>
                <a:lnTo>
                  <a:pt x="111970" y="193040"/>
                </a:lnTo>
                <a:lnTo>
                  <a:pt x="117575" y="196850"/>
                </a:lnTo>
                <a:lnTo>
                  <a:pt x="123093" y="201930"/>
                </a:lnTo>
                <a:lnTo>
                  <a:pt x="123995" y="203200"/>
                </a:lnTo>
                <a:lnTo>
                  <a:pt x="125939" y="198120"/>
                </a:lnTo>
                <a:lnTo>
                  <a:pt x="127970" y="191770"/>
                </a:lnTo>
                <a:lnTo>
                  <a:pt x="163893" y="191770"/>
                </a:lnTo>
                <a:lnTo>
                  <a:pt x="162330" y="190500"/>
                </a:lnTo>
                <a:lnTo>
                  <a:pt x="160602" y="189230"/>
                </a:lnTo>
                <a:lnTo>
                  <a:pt x="141287" y="189230"/>
                </a:lnTo>
                <a:lnTo>
                  <a:pt x="138950" y="186690"/>
                </a:lnTo>
                <a:lnTo>
                  <a:pt x="139189" y="184150"/>
                </a:lnTo>
                <a:close/>
              </a:path>
              <a:path w="189865" h="229870">
                <a:moveTo>
                  <a:pt x="179495" y="194310"/>
                </a:moveTo>
                <a:lnTo>
                  <a:pt x="170281" y="196850"/>
                </a:lnTo>
                <a:lnTo>
                  <a:pt x="168569" y="198120"/>
                </a:lnTo>
                <a:lnTo>
                  <a:pt x="165232" y="199390"/>
                </a:lnTo>
                <a:lnTo>
                  <a:pt x="182950" y="199390"/>
                </a:lnTo>
                <a:lnTo>
                  <a:pt x="179495" y="194310"/>
                </a:lnTo>
                <a:close/>
              </a:path>
              <a:path w="189865" h="229870">
                <a:moveTo>
                  <a:pt x="142053" y="176530"/>
                </a:moveTo>
                <a:lnTo>
                  <a:pt x="141832" y="179070"/>
                </a:lnTo>
                <a:lnTo>
                  <a:pt x="141296" y="180340"/>
                </a:lnTo>
                <a:lnTo>
                  <a:pt x="140680" y="182880"/>
                </a:lnTo>
                <a:lnTo>
                  <a:pt x="141287" y="189230"/>
                </a:lnTo>
                <a:lnTo>
                  <a:pt x="160602" y="189230"/>
                </a:lnTo>
                <a:lnTo>
                  <a:pt x="155420" y="185420"/>
                </a:lnTo>
                <a:lnTo>
                  <a:pt x="146498" y="185420"/>
                </a:lnTo>
                <a:lnTo>
                  <a:pt x="146480" y="181610"/>
                </a:lnTo>
                <a:lnTo>
                  <a:pt x="142053" y="176530"/>
                </a:lnTo>
                <a:close/>
              </a:path>
              <a:path w="189865" h="229870">
                <a:moveTo>
                  <a:pt x="126741" y="171450"/>
                </a:moveTo>
                <a:lnTo>
                  <a:pt x="100901" y="171450"/>
                </a:lnTo>
                <a:lnTo>
                  <a:pt x="101671" y="176530"/>
                </a:lnTo>
                <a:lnTo>
                  <a:pt x="102398" y="180340"/>
                </a:lnTo>
                <a:lnTo>
                  <a:pt x="99743" y="181610"/>
                </a:lnTo>
                <a:lnTo>
                  <a:pt x="107453" y="186690"/>
                </a:lnTo>
                <a:lnTo>
                  <a:pt x="112363" y="184150"/>
                </a:lnTo>
                <a:lnTo>
                  <a:pt x="139189" y="184150"/>
                </a:lnTo>
                <a:lnTo>
                  <a:pt x="139665" y="179070"/>
                </a:lnTo>
                <a:lnTo>
                  <a:pt x="138960" y="177800"/>
                </a:lnTo>
                <a:lnTo>
                  <a:pt x="128557" y="177800"/>
                </a:lnTo>
                <a:lnTo>
                  <a:pt x="124278" y="175260"/>
                </a:lnTo>
                <a:lnTo>
                  <a:pt x="125713" y="172720"/>
                </a:lnTo>
                <a:lnTo>
                  <a:pt x="126741" y="171450"/>
                </a:lnTo>
                <a:close/>
              </a:path>
              <a:path w="189865" h="229870">
                <a:moveTo>
                  <a:pt x="151364" y="182880"/>
                </a:moveTo>
                <a:lnTo>
                  <a:pt x="150348" y="182880"/>
                </a:lnTo>
                <a:lnTo>
                  <a:pt x="149297" y="184150"/>
                </a:lnTo>
                <a:lnTo>
                  <a:pt x="146498" y="185420"/>
                </a:lnTo>
                <a:lnTo>
                  <a:pt x="155420" y="185420"/>
                </a:lnTo>
                <a:lnTo>
                  <a:pt x="151364" y="182880"/>
                </a:lnTo>
                <a:close/>
              </a:path>
              <a:path w="189865" h="229870">
                <a:moveTo>
                  <a:pt x="111771" y="154940"/>
                </a:moveTo>
                <a:lnTo>
                  <a:pt x="83118" y="154940"/>
                </a:lnTo>
                <a:lnTo>
                  <a:pt x="84510" y="157480"/>
                </a:lnTo>
                <a:lnTo>
                  <a:pt x="85989" y="158750"/>
                </a:lnTo>
                <a:lnTo>
                  <a:pt x="79033" y="160020"/>
                </a:lnTo>
                <a:lnTo>
                  <a:pt x="86561" y="173990"/>
                </a:lnTo>
                <a:lnTo>
                  <a:pt x="89937" y="177800"/>
                </a:lnTo>
                <a:lnTo>
                  <a:pt x="93017" y="176530"/>
                </a:lnTo>
                <a:lnTo>
                  <a:pt x="96138" y="176530"/>
                </a:lnTo>
                <a:lnTo>
                  <a:pt x="100901" y="171450"/>
                </a:lnTo>
                <a:lnTo>
                  <a:pt x="126741" y="171450"/>
                </a:lnTo>
                <a:lnTo>
                  <a:pt x="128797" y="168910"/>
                </a:lnTo>
                <a:lnTo>
                  <a:pt x="115798" y="168910"/>
                </a:lnTo>
                <a:lnTo>
                  <a:pt x="119872" y="163830"/>
                </a:lnTo>
                <a:lnTo>
                  <a:pt x="119105" y="161290"/>
                </a:lnTo>
                <a:lnTo>
                  <a:pt x="118421" y="160020"/>
                </a:lnTo>
                <a:lnTo>
                  <a:pt x="111771" y="154940"/>
                </a:lnTo>
                <a:close/>
              </a:path>
              <a:path w="189865" h="229870">
                <a:moveTo>
                  <a:pt x="132570" y="172720"/>
                </a:moveTo>
                <a:lnTo>
                  <a:pt x="130493" y="176530"/>
                </a:lnTo>
                <a:lnTo>
                  <a:pt x="129504" y="176530"/>
                </a:lnTo>
                <a:lnTo>
                  <a:pt x="128557" y="177800"/>
                </a:lnTo>
                <a:lnTo>
                  <a:pt x="138960" y="177800"/>
                </a:lnTo>
                <a:lnTo>
                  <a:pt x="138254" y="176530"/>
                </a:lnTo>
                <a:lnTo>
                  <a:pt x="136846" y="175260"/>
                </a:lnTo>
                <a:lnTo>
                  <a:pt x="132570" y="172720"/>
                </a:lnTo>
                <a:close/>
              </a:path>
              <a:path w="189865" h="229870">
                <a:moveTo>
                  <a:pt x="121474" y="162560"/>
                </a:moveTo>
                <a:lnTo>
                  <a:pt x="117182" y="168910"/>
                </a:lnTo>
                <a:lnTo>
                  <a:pt x="128797" y="168910"/>
                </a:lnTo>
                <a:lnTo>
                  <a:pt x="127057" y="167640"/>
                </a:lnTo>
                <a:lnTo>
                  <a:pt x="121474" y="162560"/>
                </a:lnTo>
                <a:close/>
              </a:path>
              <a:path w="189865" h="229870">
                <a:moveTo>
                  <a:pt x="96622" y="140970"/>
                </a:moveTo>
                <a:lnTo>
                  <a:pt x="71493" y="140970"/>
                </a:lnTo>
                <a:lnTo>
                  <a:pt x="72393" y="142240"/>
                </a:lnTo>
                <a:lnTo>
                  <a:pt x="71097" y="144780"/>
                </a:lnTo>
                <a:lnTo>
                  <a:pt x="69192" y="144780"/>
                </a:lnTo>
                <a:lnTo>
                  <a:pt x="69832" y="148590"/>
                </a:lnTo>
                <a:lnTo>
                  <a:pt x="70435" y="152400"/>
                </a:lnTo>
                <a:lnTo>
                  <a:pt x="67163" y="153670"/>
                </a:lnTo>
                <a:lnTo>
                  <a:pt x="69636" y="156210"/>
                </a:lnTo>
                <a:lnTo>
                  <a:pt x="72020" y="157480"/>
                </a:lnTo>
                <a:lnTo>
                  <a:pt x="74674" y="160020"/>
                </a:lnTo>
                <a:lnTo>
                  <a:pt x="77984" y="154940"/>
                </a:lnTo>
                <a:lnTo>
                  <a:pt x="111771" y="154940"/>
                </a:lnTo>
                <a:lnTo>
                  <a:pt x="108446" y="152400"/>
                </a:lnTo>
                <a:lnTo>
                  <a:pt x="103550" y="152400"/>
                </a:lnTo>
                <a:lnTo>
                  <a:pt x="103633" y="151130"/>
                </a:lnTo>
                <a:lnTo>
                  <a:pt x="85336" y="151130"/>
                </a:lnTo>
                <a:lnTo>
                  <a:pt x="86152" y="148590"/>
                </a:lnTo>
                <a:lnTo>
                  <a:pt x="87057" y="146050"/>
                </a:lnTo>
                <a:lnTo>
                  <a:pt x="96288" y="144780"/>
                </a:lnTo>
                <a:lnTo>
                  <a:pt x="96494" y="142240"/>
                </a:lnTo>
                <a:lnTo>
                  <a:pt x="96622" y="140970"/>
                </a:lnTo>
                <a:close/>
              </a:path>
              <a:path w="189865" h="229870">
                <a:moveTo>
                  <a:pt x="106784" y="151130"/>
                </a:moveTo>
                <a:lnTo>
                  <a:pt x="105191" y="152400"/>
                </a:lnTo>
                <a:lnTo>
                  <a:pt x="108446" y="152400"/>
                </a:lnTo>
                <a:lnTo>
                  <a:pt x="106784" y="151130"/>
                </a:lnTo>
                <a:close/>
              </a:path>
              <a:path w="189865" h="229870">
                <a:moveTo>
                  <a:pt x="104046" y="144780"/>
                </a:moveTo>
                <a:lnTo>
                  <a:pt x="99700" y="146050"/>
                </a:lnTo>
                <a:lnTo>
                  <a:pt x="94037" y="148590"/>
                </a:lnTo>
                <a:lnTo>
                  <a:pt x="93007" y="148590"/>
                </a:lnTo>
                <a:lnTo>
                  <a:pt x="85336" y="151130"/>
                </a:lnTo>
                <a:lnTo>
                  <a:pt x="103633" y="151130"/>
                </a:lnTo>
                <a:lnTo>
                  <a:pt x="104046" y="144780"/>
                </a:lnTo>
                <a:close/>
              </a:path>
              <a:path w="189865" h="229870">
                <a:moveTo>
                  <a:pt x="81045" y="125730"/>
                </a:moveTo>
                <a:lnTo>
                  <a:pt x="78532" y="127000"/>
                </a:lnTo>
                <a:lnTo>
                  <a:pt x="73346" y="130489"/>
                </a:lnTo>
                <a:lnTo>
                  <a:pt x="73117" y="130810"/>
                </a:lnTo>
                <a:lnTo>
                  <a:pt x="63586" y="139700"/>
                </a:lnTo>
                <a:lnTo>
                  <a:pt x="60180" y="140261"/>
                </a:lnTo>
                <a:lnTo>
                  <a:pt x="60064" y="140970"/>
                </a:lnTo>
                <a:lnTo>
                  <a:pt x="59596" y="142240"/>
                </a:lnTo>
                <a:lnTo>
                  <a:pt x="59951" y="149860"/>
                </a:lnTo>
                <a:lnTo>
                  <a:pt x="64148" y="144780"/>
                </a:lnTo>
                <a:lnTo>
                  <a:pt x="66565" y="140970"/>
                </a:lnTo>
                <a:lnTo>
                  <a:pt x="96622" y="140970"/>
                </a:lnTo>
                <a:lnTo>
                  <a:pt x="96751" y="139700"/>
                </a:lnTo>
                <a:lnTo>
                  <a:pt x="94422" y="137160"/>
                </a:lnTo>
                <a:lnTo>
                  <a:pt x="79914" y="137160"/>
                </a:lnTo>
                <a:lnTo>
                  <a:pt x="78214" y="134620"/>
                </a:lnTo>
                <a:lnTo>
                  <a:pt x="81045" y="125730"/>
                </a:lnTo>
                <a:close/>
              </a:path>
              <a:path w="189865" h="229870">
                <a:moveTo>
                  <a:pt x="51444" y="135604"/>
                </a:moveTo>
                <a:lnTo>
                  <a:pt x="55882" y="140970"/>
                </a:lnTo>
                <a:lnTo>
                  <a:pt x="60180" y="140261"/>
                </a:lnTo>
                <a:lnTo>
                  <a:pt x="60478" y="138430"/>
                </a:lnTo>
                <a:lnTo>
                  <a:pt x="64679" y="135890"/>
                </a:lnTo>
                <a:lnTo>
                  <a:pt x="51866" y="135890"/>
                </a:lnTo>
                <a:lnTo>
                  <a:pt x="51444" y="135604"/>
                </a:lnTo>
                <a:close/>
              </a:path>
              <a:path w="189865" h="229870">
                <a:moveTo>
                  <a:pt x="73346" y="130489"/>
                </a:moveTo>
                <a:lnTo>
                  <a:pt x="70981" y="132080"/>
                </a:lnTo>
                <a:lnTo>
                  <a:pt x="60478" y="138430"/>
                </a:lnTo>
                <a:lnTo>
                  <a:pt x="60180" y="140261"/>
                </a:lnTo>
                <a:lnTo>
                  <a:pt x="63586" y="139700"/>
                </a:lnTo>
                <a:lnTo>
                  <a:pt x="73117" y="130810"/>
                </a:lnTo>
                <a:lnTo>
                  <a:pt x="73346" y="130489"/>
                </a:lnTo>
                <a:close/>
              </a:path>
              <a:path w="189865" h="229870">
                <a:moveTo>
                  <a:pt x="90930" y="133350"/>
                </a:moveTo>
                <a:lnTo>
                  <a:pt x="84949" y="133350"/>
                </a:lnTo>
                <a:lnTo>
                  <a:pt x="79914" y="137160"/>
                </a:lnTo>
                <a:lnTo>
                  <a:pt x="94422" y="137160"/>
                </a:lnTo>
                <a:lnTo>
                  <a:pt x="90930" y="133350"/>
                </a:lnTo>
                <a:close/>
              </a:path>
              <a:path w="189865" h="229870">
                <a:moveTo>
                  <a:pt x="50631" y="134620"/>
                </a:moveTo>
                <a:lnTo>
                  <a:pt x="51444" y="135604"/>
                </a:lnTo>
                <a:lnTo>
                  <a:pt x="51866" y="135890"/>
                </a:lnTo>
                <a:lnTo>
                  <a:pt x="50631" y="134620"/>
                </a:lnTo>
                <a:close/>
              </a:path>
              <a:path w="189865" h="229870">
                <a:moveTo>
                  <a:pt x="66780" y="134620"/>
                </a:moveTo>
                <a:lnTo>
                  <a:pt x="50631" y="134620"/>
                </a:lnTo>
                <a:lnTo>
                  <a:pt x="51866" y="135890"/>
                </a:lnTo>
                <a:lnTo>
                  <a:pt x="64679" y="135890"/>
                </a:lnTo>
                <a:lnTo>
                  <a:pt x="66780" y="134620"/>
                </a:lnTo>
                <a:close/>
              </a:path>
              <a:path w="189865" h="229870">
                <a:moveTo>
                  <a:pt x="77648" y="124460"/>
                </a:moveTo>
                <a:lnTo>
                  <a:pt x="53621" y="124460"/>
                </a:lnTo>
                <a:lnTo>
                  <a:pt x="54389" y="127000"/>
                </a:lnTo>
                <a:lnTo>
                  <a:pt x="55129" y="129540"/>
                </a:lnTo>
                <a:lnTo>
                  <a:pt x="48119" y="133350"/>
                </a:lnTo>
                <a:lnTo>
                  <a:pt x="51444" y="135604"/>
                </a:lnTo>
                <a:lnTo>
                  <a:pt x="50631" y="134620"/>
                </a:lnTo>
                <a:lnTo>
                  <a:pt x="66780" y="134620"/>
                </a:lnTo>
                <a:lnTo>
                  <a:pt x="70981" y="132080"/>
                </a:lnTo>
                <a:lnTo>
                  <a:pt x="73346" y="130489"/>
                </a:lnTo>
                <a:lnTo>
                  <a:pt x="77648" y="124460"/>
                </a:lnTo>
                <a:close/>
              </a:path>
              <a:path w="189865" h="229870">
                <a:moveTo>
                  <a:pt x="66345" y="105410"/>
                </a:moveTo>
                <a:lnTo>
                  <a:pt x="45850" y="105410"/>
                </a:lnTo>
                <a:lnTo>
                  <a:pt x="49298" y="111760"/>
                </a:lnTo>
                <a:lnTo>
                  <a:pt x="46640" y="114300"/>
                </a:lnTo>
                <a:lnTo>
                  <a:pt x="46455" y="118110"/>
                </a:lnTo>
                <a:lnTo>
                  <a:pt x="41907" y="121920"/>
                </a:lnTo>
                <a:lnTo>
                  <a:pt x="43181" y="124460"/>
                </a:lnTo>
                <a:lnTo>
                  <a:pt x="44549" y="127000"/>
                </a:lnTo>
                <a:lnTo>
                  <a:pt x="46935" y="123190"/>
                </a:lnTo>
                <a:lnTo>
                  <a:pt x="78555" y="123190"/>
                </a:lnTo>
                <a:lnTo>
                  <a:pt x="79461" y="121920"/>
                </a:lnTo>
                <a:lnTo>
                  <a:pt x="82049" y="115570"/>
                </a:lnTo>
                <a:lnTo>
                  <a:pt x="76647" y="114300"/>
                </a:lnTo>
                <a:lnTo>
                  <a:pt x="75688" y="111760"/>
                </a:lnTo>
                <a:lnTo>
                  <a:pt x="67222" y="111760"/>
                </a:lnTo>
                <a:lnTo>
                  <a:pt x="60303" y="109220"/>
                </a:lnTo>
                <a:lnTo>
                  <a:pt x="65106" y="106680"/>
                </a:lnTo>
                <a:lnTo>
                  <a:pt x="66345" y="105410"/>
                </a:lnTo>
                <a:close/>
              </a:path>
              <a:path w="189865" h="229870">
                <a:moveTo>
                  <a:pt x="78555" y="123190"/>
                </a:moveTo>
                <a:lnTo>
                  <a:pt x="46935" y="123190"/>
                </a:lnTo>
                <a:lnTo>
                  <a:pt x="49866" y="127000"/>
                </a:lnTo>
                <a:lnTo>
                  <a:pt x="53621" y="124460"/>
                </a:lnTo>
                <a:lnTo>
                  <a:pt x="77648" y="124460"/>
                </a:lnTo>
                <a:lnTo>
                  <a:pt x="78555" y="123190"/>
                </a:lnTo>
                <a:close/>
              </a:path>
              <a:path w="189865" h="229870">
                <a:moveTo>
                  <a:pt x="72847" y="105410"/>
                </a:moveTo>
                <a:lnTo>
                  <a:pt x="67222" y="111760"/>
                </a:lnTo>
                <a:lnTo>
                  <a:pt x="75688" y="111760"/>
                </a:lnTo>
                <a:lnTo>
                  <a:pt x="74730" y="109220"/>
                </a:lnTo>
                <a:lnTo>
                  <a:pt x="72847" y="105410"/>
                </a:lnTo>
                <a:close/>
              </a:path>
              <a:path w="189865" h="229870">
                <a:moveTo>
                  <a:pt x="29443" y="91440"/>
                </a:moveTo>
                <a:lnTo>
                  <a:pt x="29704" y="93980"/>
                </a:lnTo>
                <a:lnTo>
                  <a:pt x="30031" y="96520"/>
                </a:lnTo>
                <a:lnTo>
                  <a:pt x="30580" y="101600"/>
                </a:lnTo>
                <a:lnTo>
                  <a:pt x="31800" y="104140"/>
                </a:lnTo>
                <a:lnTo>
                  <a:pt x="35425" y="104140"/>
                </a:lnTo>
                <a:lnTo>
                  <a:pt x="36936" y="105410"/>
                </a:lnTo>
                <a:lnTo>
                  <a:pt x="38357" y="106680"/>
                </a:lnTo>
                <a:lnTo>
                  <a:pt x="45850" y="105410"/>
                </a:lnTo>
                <a:lnTo>
                  <a:pt x="66345" y="105410"/>
                </a:lnTo>
                <a:lnTo>
                  <a:pt x="70063" y="101600"/>
                </a:lnTo>
                <a:lnTo>
                  <a:pt x="63557" y="97790"/>
                </a:lnTo>
                <a:lnTo>
                  <a:pt x="61173" y="92710"/>
                </a:lnTo>
                <a:lnTo>
                  <a:pt x="36188" y="92710"/>
                </a:lnTo>
                <a:lnTo>
                  <a:pt x="29443" y="91440"/>
                </a:lnTo>
                <a:close/>
              </a:path>
              <a:path w="189865" h="229870">
                <a:moveTo>
                  <a:pt x="44069" y="87630"/>
                </a:moveTo>
                <a:lnTo>
                  <a:pt x="35664" y="87630"/>
                </a:lnTo>
                <a:lnTo>
                  <a:pt x="35960" y="90170"/>
                </a:lnTo>
                <a:lnTo>
                  <a:pt x="36188" y="92710"/>
                </a:lnTo>
                <a:lnTo>
                  <a:pt x="61173" y="92710"/>
                </a:lnTo>
                <a:lnTo>
                  <a:pt x="60577" y="91440"/>
                </a:lnTo>
                <a:lnTo>
                  <a:pt x="45868" y="91440"/>
                </a:lnTo>
                <a:lnTo>
                  <a:pt x="44069" y="87630"/>
                </a:lnTo>
                <a:close/>
              </a:path>
              <a:path w="189865" h="229870">
                <a:moveTo>
                  <a:pt x="46446" y="83820"/>
                </a:moveTo>
                <a:lnTo>
                  <a:pt x="45868" y="91440"/>
                </a:lnTo>
                <a:lnTo>
                  <a:pt x="57657" y="91440"/>
                </a:lnTo>
                <a:lnTo>
                  <a:pt x="56286" y="90170"/>
                </a:lnTo>
                <a:lnTo>
                  <a:pt x="50485" y="90170"/>
                </a:lnTo>
                <a:lnTo>
                  <a:pt x="48432" y="87630"/>
                </a:lnTo>
                <a:lnTo>
                  <a:pt x="46446" y="83820"/>
                </a:lnTo>
                <a:close/>
              </a:path>
              <a:path w="189865" h="229870">
                <a:moveTo>
                  <a:pt x="54949" y="80010"/>
                </a:moveTo>
                <a:lnTo>
                  <a:pt x="41114" y="80010"/>
                </a:lnTo>
                <a:lnTo>
                  <a:pt x="46642" y="81280"/>
                </a:lnTo>
                <a:lnTo>
                  <a:pt x="57657" y="91440"/>
                </a:lnTo>
                <a:lnTo>
                  <a:pt x="55194" y="81280"/>
                </a:lnTo>
                <a:lnTo>
                  <a:pt x="54949" y="80010"/>
                </a:lnTo>
                <a:close/>
              </a:path>
              <a:path w="189865" h="229870">
                <a:moveTo>
                  <a:pt x="59982" y="90170"/>
                </a:moveTo>
                <a:lnTo>
                  <a:pt x="57350" y="90170"/>
                </a:lnTo>
                <a:lnTo>
                  <a:pt x="57657" y="91440"/>
                </a:lnTo>
                <a:lnTo>
                  <a:pt x="60577" y="91440"/>
                </a:lnTo>
                <a:lnTo>
                  <a:pt x="59982" y="90170"/>
                </a:lnTo>
                <a:close/>
              </a:path>
              <a:path w="189865" h="229870">
                <a:moveTo>
                  <a:pt x="38873" y="60960"/>
                </a:moveTo>
                <a:lnTo>
                  <a:pt x="14231" y="60960"/>
                </a:lnTo>
                <a:lnTo>
                  <a:pt x="19772" y="62230"/>
                </a:lnTo>
                <a:lnTo>
                  <a:pt x="24540" y="66040"/>
                </a:lnTo>
                <a:lnTo>
                  <a:pt x="25377" y="67310"/>
                </a:lnTo>
                <a:lnTo>
                  <a:pt x="17513" y="68580"/>
                </a:lnTo>
                <a:lnTo>
                  <a:pt x="19671" y="80010"/>
                </a:lnTo>
                <a:lnTo>
                  <a:pt x="20472" y="85090"/>
                </a:lnTo>
                <a:lnTo>
                  <a:pt x="23855" y="87630"/>
                </a:lnTo>
                <a:lnTo>
                  <a:pt x="24982" y="88900"/>
                </a:lnTo>
                <a:lnTo>
                  <a:pt x="26175" y="90170"/>
                </a:lnTo>
                <a:lnTo>
                  <a:pt x="35664" y="87630"/>
                </a:lnTo>
                <a:lnTo>
                  <a:pt x="44069" y="87630"/>
                </a:lnTo>
                <a:lnTo>
                  <a:pt x="43469" y="86360"/>
                </a:lnTo>
                <a:lnTo>
                  <a:pt x="41114" y="80010"/>
                </a:lnTo>
                <a:lnTo>
                  <a:pt x="54949" y="80010"/>
                </a:lnTo>
                <a:lnTo>
                  <a:pt x="54458" y="77470"/>
                </a:lnTo>
                <a:lnTo>
                  <a:pt x="53637" y="73660"/>
                </a:lnTo>
                <a:lnTo>
                  <a:pt x="47699" y="69850"/>
                </a:lnTo>
                <a:lnTo>
                  <a:pt x="41657" y="69850"/>
                </a:lnTo>
                <a:lnTo>
                  <a:pt x="38873" y="60960"/>
                </a:lnTo>
                <a:close/>
              </a:path>
              <a:path w="189865" h="229870">
                <a:moveTo>
                  <a:pt x="46347" y="63500"/>
                </a:moveTo>
                <a:lnTo>
                  <a:pt x="41657" y="69850"/>
                </a:lnTo>
                <a:lnTo>
                  <a:pt x="47699" y="69850"/>
                </a:lnTo>
                <a:lnTo>
                  <a:pt x="46998" y="67310"/>
                </a:lnTo>
                <a:lnTo>
                  <a:pt x="46347" y="63500"/>
                </a:lnTo>
                <a:close/>
              </a:path>
              <a:path w="189865" h="229870">
                <a:moveTo>
                  <a:pt x="2334" y="7620"/>
                </a:moveTo>
                <a:lnTo>
                  <a:pt x="0" y="7620"/>
                </a:lnTo>
                <a:lnTo>
                  <a:pt x="3023" y="15240"/>
                </a:lnTo>
                <a:lnTo>
                  <a:pt x="3531" y="19050"/>
                </a:lnTo>
                <a:lnTo>
                  <a:pt x="9931" y="20320"/>
                </a:lnTo>
                <a:lnTo>
                  <a:pt x="15213" y="21590"/>
                </a:lnTo>
                <a:lnTo>
                  <a:pt x="16263" y="27940"/>
                </a:lnTo>
                <a:lnTo>
                  <a:pt x="6463" y="31750"/>
                </a:lnTo>
                <a:lnTo>
                  <a:pt x="5403" y="35560"/>
                </a:lnTo>
                <a:lnTo>
                  <a:pt x="8106" y="43180"/>
                </a:lnTo>
                <a:lnTo>
                  <a:pt x="17416" y="45720"/>
                </a:lnTo>
                <a:lnTo>
                  <a:pt x="19418" y="45720"/>
                </a:lnTo>
                <a:lnTo>
                  <a:pt x="21432" y="46990"/>
                </a:lnTo>
                <a:lnTo>
                  <a:pt x="13817" y="48260"/>
                </a:lnTo>
                <a:lnTo>
                  <a:pt x="13746" y="52070"/>
                </a:lnTo>
                <a:lnTo>
                  <a:pt x="13604" y="54610"/>
                </a:lnTo>
                <a:lnTo>
                  <a:pt x="12542" y="59690"/>
                </a:lnTo>
                <a:lnTo>
                  <a:pt x="13422" y="60960"/>
                </a:lnTo>
                <a:lnTo>
                  <a:pt x="45700" y="60960"/>
                </a:lnTo>
                <a:lnTo>
                  <a:pt x="45177" y="57150"/>
                </a:lnTo>
                <a:lnTo>
                  <a:pt x="44943" y="54610"/>
                </a:lnTo>
                <a:lnTo>
                  <a:pt x="39128" y="54610"/>
                </a:lnTo>
                <a:lnTo>
                  <a:pt x="35048" y="52070"/>
                </a:lnTo>
                <a:lnTo>
                  <a:pt x="38745" y="50800"/>
                </a:lnTo>
                <a:lnTo>
                  <a:pt x="38586" y="46990"/>
                </a:lnTo>
                <a:lnTo>
                  <a:pt x="39531" y="44450"/>
                </a:lnTo>
                <a:lnTo>
                  <a:pt x="35542" y="38100"/>
                </a:lnTo>
                <a:lnTo>
                  <a:pt x="33220" y="38100"/>
                </a:lnTo>
                <a:lnTo>
                  <a:pt x="31490" y="35560"/>
                </a:lnTo>
                <a:lnTo>
                  <a:pt x="30782" y="31750"/>
                </a:lnTo>
                <a:lnTo>
                  <a:pt x="36982" y="29210"/>
                </a:lnTo>
                <a:lnTo>
                  <a:pt x="36064" y="22860"/>
                </a:lnTo>
                <a:lnTo>
                  <a:pt x="36241" y="20320"/>
                </a:lnTo>
                <a:lnTo>
                  <a:pt x="36347" y="17780"/>
                </a:lnTo>
                <a:lnTo>
                  <a:pt x="35193" y="16510"/>
                </a:lnTo>
                <a:lnTo>
                  <a:pt x="30492" y="16510"/>
                </a:lnTo>
                <a:lnTo>
                  <a:pt x="25727" y="12700"/>
                </a:lnTo>
                <a:lnTo>
                  <a:pt x="26498" y="11430"/>
                </a:lnTo>
                <a:lnTo>
                  <a:pt x="28340" y="8890"/>
                </a:lnTo>
                <a:lnTo>
                  <a:pt x="4748" y="8890"/>
                </a:lnTo>
                <a:lnTo>
                  <a:pt x="2334" y="7620"/>
                </a:lnTo>
                <a:close/>
              </a:path>
              <a:path w="189865" h="229870">
                <a:moveTo>
                  <a:pt x="44709" y="52070"/>
                </a:moveTo>
                <a:lnTo>
                  <a:pt x="39128" y="54610"/>
                </a:lnTo>
                <a:lnTo>
                  <a:pt x="44943" y="54610"/>
                </a:lnTo>
                <a:lnTo>
                  <a:pt x="44709" y="52070"/>
                </a:lnTo>
                <a:close/>
              </a:path>
              <a:path w="189865" h="229870">
                <a:moveTo>
                  <a:pt x="34744" y="36830"/>
                </a:moveTo>
                <a:lnTo>
                  <a:pt x="33220" y="38100"/>
                </a:lnTo>
                <a:lnTo>
                  <a:pt x="35542" y="38100"/>
                </a:lnTo>
                <a:lnTo>
                  <a:pt x="34744" y="36830"/>
                </a:lnTo>
                <a:close/>
              </a:path>
              <a:path w="189865" h="229870">
                <a:moveTo>
                  <a:pt x="32885" y="13970"/>
                </a:moveTo>
                <a:lnTo>
                  <a:pt x="31725" y="15240"/>
                </a:lnTo>
                <a:lnTo>
                  <a:pt x="30492" y="16510"/>
                </a:lnTo>
                <a:lnTo>
                  <a:pt x="35193" y="16510"/>
                </a:lnTo>
                <a:lnTo>
                  <a:pt x="32885" y="13970"/>
                </a:lnTo>
                <a:close/>
              </a:path>
              <a:path w="189865" h="229870">
                <a:moveTo>
                  <a:pt x="2834" y="1270"/>
                </a:moveTo>
                <a:lnTo>
                  <a:pt x="2030" y="3810"/>
                </a:lnTo>
                <a:lnTo>
                  <a:pt x="1305" y="6350"/>
                </a:lnTo>
                <a:lnTo>
                  <a:pt x="4748" y="8890"/>
                </a:lnTo>
                <a:lnTo>
                  <a:pt x="28340" y="8890"/>
                </a:lnTo>
                <a:lnTo>
                  <a:pt x="30181" y="6350"/>
                </a:lnTo>
                <a:lnTo>
                  <a:pt x="31666" y="2540"/>
                </a:lnTo>
                <a:lnTo>
                  <a:pt x="11802" y="2540"/>
                </a:lnTo>
                <a:lnTo>
                  <a:pt x="2834" y="1270"/>
                </a:lnTo>
                <a:close/>
              </a:path>
              <a:path w="189865" h="229870">
                <a:moveTo>
                  <a:pt x="32656" y="0"/>
                </a:moveTo>
                <a:lnTo>
                  <a:pt x="16414" y="2540"/>
                </a:lnTo>
                <a:lnTo>
                  <a:pt x="31666" y="2540"/>
                </a:lnTo>
                <a:lnTo>
                  <a:pt x="32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2598454"/>
            <a:ext cx="976312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Enable manipulating data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ently</a:t>
            </a:r>
            <a:endParaRPr sz="28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Use type name as the conversion function</a:t>
            </a:r>
            <a:endParaRPr sz="280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  <a:spcBef>
                <a:spcPts val="2405"/>
              </a:spcBef>
            </a:pPr>
            <a:r>
              <a:rPr sz="1500" spc="-60" dirty="0">
                <a:latin typeface="Chalkduster"/>
                <a:cs typeface="Chalkduster"/>
              </a:rPr>
              <a:t>D</a:t>
            </a:r>
            <a:r>
              <a:rPr sz="1500" spc="-125" dirty="0">
                <a:latin typeface="Chalkduster"/>
                <a:cs typeface="Chalkduster"/>
              </a:rPr>
              <a:t>A</a:t>
            </a:r>
            <a:r>
              <a:rPr sz="1500" spc="-35" dirty="0">
                <a:latin typeface="Chalkduster"/>
                <a:cs typeface="Chalkduster"/>
              </a:rPr>
              <a:t>T</a:t>
            </a:r>
            <a:r>
              <a:rPr sz="1500" dirty="0">
                <a:latin typeface="Chalkduster"/>
                <a:cs typeface="Chalkduster"/>
              </a:rPr>
              <a:t>A</a:t>
            </a:r>
            <a:r>
              <a:rPr sz="1500" spc="-130" dirty="0">
                <a:latin typeface="Chalkduster"/>
                <a:cs typeface="Chalkduster"/>
              </a:rPr>
              <a:t> </a:t>
            </a:r>
            <a:r>
              <a:rPr sz="1500" spc="100" dirty="0">
                <a:latin typeface="Chalkduster"/>
                <a:cs typeface="Chalkduster"/>
              </a:rPr>
              <a:t>T</a:t>
            </a:r>
            <a:r>
              <a:rPr sz="1500" spc="-50" dirty="0">
                <a:latin typeface="Chalkduster"/>
                <a:cs typeface="Chalkduster"/>
              </a:rPr>
              <a:t>Y</a:t>
            </a:r>
            <a:r>
              <a:rPr sz="1500" dirty="0">
                <a:latin typeface="Chalkduster"/>
                <a:cs typeface="Chalkduster"/>
              </a:rPr>
              <a:t>PE</a:t>
            </a:r>
            <a:r>
              <a:rPr sz="1500" spc="-5" dirty="0">
                <a:latin typeface="Chalkduster"/>
                <a:cs typeface="Chalkduster"/>
              </a:rPr>
              <a:t> </a:t>
            </a:r>
            <a:r>
              <a:rPr sz="1500" spc="-35" dirty="0">
                <a:latin typeface="Chalkduster"/>
                <a:cs typeface="Chalkduster"/>
              </a:rPr>
              <a:t>C</a:t>
            </a:r>
            <a:r>
              <a:rPr sz="1500" spc="-5" dirty="0">
                <a:latin typeface="Chalkduster"/>
                <a:cs typeface="Chalkduster"/>
              </a:rPr>
              <a:t>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VE</a:t>
            </a:r>
            <a:r>
              <a:rPr sz="1500" spc="-40" dirty="0">
                <a:latin typeface="Chalkduster"/>
                <a:cs typeface="Chalkduster"/>
              </a:rPr>
              <a:t>R</a:t>
            </a:r>
            <a:r>
              <a:rPr sz="1500" spc="-5" dirty="0">
                <a:latin typeface="Chalkduster"/>
                <a:cs typeface="Chalkduster"/>
              </a:rPr>
              <a:t>SIO</a:t>
            </a:r>
            <a:r>
              <a:rPr sz="1500" dirty="0">
                <a:latin typeface="Chalkduster"/>
                <a:cs typeface="Chalkduster"/>
              </a:rPr>
              <a:t>N</a:t>
            </a:r>
            <a:r>
              <a:rPr sz="1500" spc="-5" dirty="0">
                <a:latin typeface="Chalkduster"/>
                <a:cs typeface="Chalkduster"/>
              </a:rPr>
              <a:t>!!</a:t>
            </a:r>
            <a:endParaRPr sz="15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07603" y="5485524"/>
            <a:ext cx="1435183" cy="1153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976" y="6673788"/>
            <a:ext cx="10655914" cy="198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137" y="7506663"/>
            <a:ext cx="2313940" cy="316865"/>
          </a:xfrm>
          <a:custGeom>
            <a:avLst/>
            <a:gdLst/>
            <a:ahLst/>
            <a:cxnLst/>
            <a:rect l="l" t="t" r="r" b="b"/>
            <a:pathLst>
              <a:path w="2313940" h="316865">
                <a:moveTo>
                  <a:pt x="0" y="316639"/>
                </a:moveTo>
                <a:lnTo>
                  <a:pt x="2313934" y="316639"/>
                </a:lnTo>
                <a:lnTo>
                  <a:pt x="231393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3869" y="7867662"/>
            <a:ext cx="2959100" cy="1263015"/>
          </a:xfrm>
          <a:custGeom>
            <a:avLst/>
            <a:gdLst/>
            <a:ahLst/>
            <a:cxnLst/>
            <a:rect l="l" t="t" r="r" b="b"/>
            <a:pathLst>
              <a:path w="2959100" h="1263015">
                <a:moveTo>
                  <a:pt x="622687" y="0"/>
                </a:moveTo>
                <a:lnTo>
                  <a:pt x="480606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6"/>
                </a:lnTo>
                <a:lnTo>
                  <a:pt x="0" y="371213"/>
                </a:lnTo>
                <a:lnTo>
                  <a:pt x="111" y="1200014"/>
                </a:lnTo>
                <a:lnTo>
                  <a:pt x="13679" y="1238346"/>
                </a:lnTo>
                <a:lnTo>
                  <a:pt x="48087" y="1260577"/>
                </a:lnTo>
                <a:lnTo>
                  <a:pt x="62435" y="1262450"/>
                </a:lnTo>
                <a:lnTo>
                  <a:pt x="2895269" y="1262450"/>
                </a:lnTo>
                <a:lnTo>
                  <a:pt x="2934580" y="1248770"/>
                </a:lnTo>
                <a:lnTo>
                  <a:pt x="2956812" y="1214362"/>
                </a:lnTo>
                <a:lnTo>
                  <a:pt x="2958685" y="1200014"/>
                </a:lnTo>
                <a:lnTo>
                  <a:pt x="2958573" y="371213"/>
                </a:lnTo>
                <a:lnTo>
                  <a:pt x="2945005" y="332881"/>
                </a:lnTo>
                <a:lnTo>
                  <a:pt x="2910597" y="310649"/>
                </a:lnTo>
                <a:lnTo>
                  <a:pt x="764372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4415" y="8362657"/>
            <a:ext cx="25615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string to a floating point number</a:t>
            </a:r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732D94A-7642-42E7-8BCD-98FA47AA70F8}"/>
              </a:ext>
            </a:extLst>
          </p:cNvPr>
          <p:cNvSpPr/>
          <p:nvPr/>
        </p:nvSpPr>
        <p:spPr>
          <a:xfrm>
            <a:off x="8276369" y="7506663"/>
            <a:ext cx="3498215" cy="316865"/>
          </a:xfrm>
          <a:custGeom>
            <a:avLst/>
            <a:gdLst/>
            <a:ahLst/>
            <a:cxnLst/>
            <a:rect l="l" t="t" r="r" b="b"/>
            <a:pathLst>
              <a:path w="3498215" h="316865">
                <a:moveTo>
                  <a:pt x="0" y="316639"/>
                </a:moveTo>
                <a:lnTo>
                  <a:pt x="3497652" y="316639"/>
                </a:lnTo>
                <a:lnTo>
                  <a:pt x="3497652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8DE7938-7561-4BC6-90A1-1673CCC086D3}"/>
              </a:ext>
            </a:extLst>
          </p:cNvPr>
          <p:cNvSpPr/>
          <p:nvPr/>
        </p:nvSpPr>
        <p:spPr>
          <a:xfrm>
            <a:off x="8337096" y="7867661"/>
            <a:ext cx="3376295" cy="1263015"/>
          </a:xfrm>
          <a:custGeom>
            <a:avLst/>
            <a:gdLst/>
            <a:ahLst/>
            <a:cxnLst/>
            <a:rect l="l" t="t" r="r" b="b"/>
            <a:pathLst>
              <a:path w="3376295" h="1263015">
                <a:moveTo>
                  <a:pt x="622687" y="0"/>
                </a:moveTo>
                <a:lnTo>
                  <a:pt x="481003" y="308768"/>
                </a:lnTo>
                <a:lnTo>
                  <a:pt x="63416" y="308777"/>
                </a:lnTo>
                <a:lnTo>
                  <a:pt x="49072" y="310412"/>
                </a:lnTo>
                <a:lnTo>
                  <a:pt x="14294" y="332117"/>
                </a:lnTo>
                <a:lnTo>
                  <a:pt x="0" y="371213"/>
                </a:lnTo>
                <a:lnTo>
                  <a:pt x="111" y="1200015"/>
                </a:lnTo>
                <a:lnTo>
                  <a:pt x="13679" y="1238347"/>
                </a:lnTo>
                <a:lnTo>
                  <a:pt x="48087" y="1260578"/>
                </a:lnTo>
                <a:lnTo>
                  <a:pt x="62436" y="1262451"/>
                </a:lnTo>
                <a:lnTo>
                  <a:pt x="3312781" y="1262451"/>
                </a:lnTo>
                <a:lnTo>
                  <a:pt x="3352094" y="1248771"/>
                </a:lnTo>
                <a:lnTo>
                  <a:pt x="3374325" y="1214363"/>
                </a:lnTo>
                <a:lnTo>
                  <a:pt x="3376197" y="1200015"/>
                </a:lnTo>
                <a:lnTo>
                  <a:pt x="3376086" y="371213"/>
                </a:lnTo>
                <a:lnTo>
                  <a:pt x="3362518" y="332881"/>
                </a:lnTo>
                <a:lnTo>
                  <a:pt x="3328110" y="310649"/>
                </a:lnTo>
                <a:lnTo>
                  <a:pt x="764768" y="308768"/>
                </a:lnTo>
                <a:lnTo>
                  <a:pt x="62268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32F9716F-896C-4ED2-A9BC-D9D63A9D6605}"/>
              </a:ext>
            </a:extLst>
          </p:cNvPr>
          <p:cNvSpPr txBox="1"/>
          <p:nvPr/>
        </p:nvSpPr>
        <p:spPr>
          <a:xfrm>
            <a:off x="8527823" y="8362657"/>
            <a:ext cx="29044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Helvetica Neue"/>
                <a:cs typeface="Helvetica Neue"/>
              </a:rPr>
              <a:t>Convert the floating point number back to a string</a:t>
            </a:r>
            <a:endParaRPr sz="2000"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 animBg="1"/>
      <p:bldP spid="12" grpId="1" animBg="1"/>
      <p:bldP spid="13" grpId="0"/>
      <p:bldP spid="1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88" y="4555357"/>
            <a:ext cx="204025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BE</a:t>
            </a:r>
            <a:r>
              <a:rPr sz="2000" spc="-5" dirty="0">
                <a:latin typeface="Chalkduster"/>
                <a:cs typeface="Chalkduster"/>
              </a:rPr>
              <a:t>F</a:t>
            </a:r>
            <a:r>
              <a:rPr sz="2000" spc="-10" dirty="0">
                <a:latin typeface="Chalkduster"/>
                <a:cs typeface="Chalkduster"/>
              </a:rPr>
              <a:t>OR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  <a:endParaRPr sz="2000">
              <a:latin typeface="Chalkduster"/>
              <a:cs typeface="Chalkdus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0145" y="3577325"/>
            <a:ext cx="5258325" cy="2370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3145" y="3488425"/>
            <a:ext cx="5512325" cy="270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104D4DC-24FC-4519-AE7E-D4D9C8414A6E}"/>
              </a:ext>
            </a:extLst>
          </p:cNvPr>
          <p:cNvSpPr txBox="1"/>
          <p:nvPr/>
        </p:nvSpPr>
        <p:spPr>
          <a:xfrm>
            <a:off x="2602927" y="7339206"/>
            <a:ext cx="1889125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29200"/>
              </a:lnSpc>
            </a:pPr>
            <a:r>
              <a:rPr sz="2000" dirty="0">
                <a:latin typeface="Chalkduster"/>
                <a:cs typeface="Chalkduster"/>
              </a:rPr>
              <a:t>A</a:t>
            </a:r>
            <a:r>
              <a:rPr sz="2000" spc="55" dirty="0">
                <a:latin typeface="Chalkduster"/>
                <a:cs typeface="Chalkduster"/>
              </a:rPr>
              <a:t>F</a:t>
            </a:r>
            <a:r>
              <a:rPr sz="2000" dirty="0">
                <a:latin typeface="Chalkduster"/>
                <a:cs typeface="Chalkduster"/>
              </a:rPr>
              <a:t>TER</a:t>
            </a:r>
            <a:r>
              <a:rPr sz="2000" spc="-170" dirty="0">
                <a:latin typeface="Chalkduster"/>
                <a:cs typeface="Chalkduster"/>
              </a:rPr>
              <a:t> </a:t>
            </a:r>
            <a:r>
              <a:rPr sz="2000" spc="145" dirty="0">
                <a:latin typeface="Chalkduster"/>
                <a:cs typeface="Chalkduster"/>
              </a:rPr>
              <a:t>T</a:t>
            </a:r>
            <a:r>
              <a:rPr sz="2000" spc="-65" dirty="0">
                <a:latin typeface="Chalkduster"/>
                <a:cs typeface="Chalkduster"/>
              </a:rPr>
              <a:t>Y</a:t>
            </a:r>
            <a:r>
              <a:rPr sz="2000" spc="-5" dirty="0">
                <a:latin typeface="Chalkduster"/>
                <a:cs typeface="Chalkduster"/>
              </a:rPr>
              <a:t>PE </a:t>
            </a:r>
            <a:r>
              <a:rPr sz="2000" spc="-40" dirty="0">
                <a:latin typeface="Chalkduster"/>
                <a:cs typeface="Chalkduster"/>
              </a:rPr>
              <a:t>C</a:t>
            </a:r>
            <a:r>
              <a:rPr sz="2000" dirty="0">
                <a:latin typeface="Chalkduster"/>
                <a:cs typeface="Chalkduster"/>
              </a:rPr>
              <a:t>O</a:t>
            </a:r>
            <a:r>
              <a:rPr sz="2000" spc="-5" dirty="0">
                <a:latin typeface="Chalkduster"/>
                <a:cs typeface="Chalkduster"/>
              </a:rPr>
              <a:t>N</a:t>
            </a:r>
            <a:r>
              <a:rPr sz="2000" spc="-10" dirty="0">
                <a:latin typeface="Chalkduster"/>
                <a:cs typeface="Chalkduster"/>
              </a:rPr>
              <a:t>V</a:t>
            </a:r>
            <a:r>
              <a:rPr sz="2000" dirty="0">
                <a:latin typeface="Chalkduster"/>
                <a:cs typeface="Chalkduster"/>
              </a:rPr>
              <a:t>E</a:t>
            </a:r>
            <a:r>
              <a:rPr sz="2000" spc="-50" dirty="0">
                <a:latin typeface="Chalkduster"/>
                <a:cs typeface="Chalkduster"/>
              </a:rPr>
              <a:t>R</a:t>
            </a:r>
            <a:r>
              <a:rPr sz="2000" dirty="0">
                <a:latin typeface="Chalkduster"/>
                <a:cs typeface="Chalkduster"/>
              </a:rPr>
              <a:t>S</a:t>
            </a:r>
            <a:r>
              <a:rPr sz="2000" spc="-10" dirty="0">
                <a:latin typeface="Chalkduster"/>
                <a:cs typeface="Chalkduster"/>
              </a:rPr>
              <a:t>I</a:t>
            </a:r>
            <a:r>
              <a:rPr sz="2000" spc="-5" dirty="0">
                <a:latin typeface="Chalkduster"/>
                <a:cs typeface="Chalkduster"/>
              </a:rPr>
              <a:t>O</a:t>
            </a:r>
            <a:r>
              <a:rPr sz="2000" dirty="0">
                <a:latin typeface="Chalkduster"/>
                <a:cs typeface="Chalkduster"/>
              </a:rPr>
              <a:t>N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C13F5FD-803C-4E2A-A6A5-3A58DAD0D95D}"/>
              </a:ext>
            </a:extLst>
          </p:cNvPr>
          <p:cNvSpPr/>
          <p:nvPr/>
        </p:nvSpPr>
        <p:spPr>
          <a:xfrm>
            <a:off x="5560145" y="6498495"/>
            <a:ext cx="5258325" cy="2149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18834DD-2CB7-4E4D-ABF7-5037D13C3721}"/>
              </a:ext>
            </a:extLst>
          </p:cNvPr>
          <p:cNvSpPr/>
          <p:nvPr/>
        </p:nvSpPr>
        <p:spPr>
          <a:xfrm>
            <a:off x="5450205" y="6464264"/>
            <a:ext cx="5512325" cy="266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45960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Data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Conversion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3583" y="3802616"/>
            <a:ext cx="7248525" cy="533400"/>
          </a:xfrm>
          <a:custGeom>
            <a:avLst/>
            <a:gdLst/>
            <a:ahLst/>
            <a:cxnLst/>
            <a:rect l="l" t="t" r="r" b="b"/>
            <a:pathLst>
              <a:path w="7248525" h="533400">
                <a:moveTo>
                  <a:pt x="6857446" y="0"/>
                </a:moveTo>
                <a:lnTo>
                  <a:pt x="390822" y="0"/>
                </a:lnTo>
                <a:lnTo>
                  <a:pt x="374709" y="222"/>
                </a:lnTo>
                <a:lnTo>
                  <a:pt x="327383" y="3515"/>
                </a:lnTo>
                <a:lnTo>
                  <a:pt x="281767" y="10613"/>
                </a:lnTo>
                <a:lnTo>
                  <a:pt x="238110" y="21348"/>
                </a:lnTo>
                <a:lnTo>
                  <a:pt x="196661" y="35552"/>
                </a:lnTo>
                <a:lnTo>
                  <a:pt x="157668" y="53055"/>
                </a:lnTo>
                <a:lnTo>
                  <a:pt x="121380" y="73690"/>
                </a:lnTo>
                <a:lnTo>
                  <a:pt x="87010" y="98880"/>
                </a:lnTo>
                <a:lnTo>
                  <a:pt x="57046" y="127827"/>
                </a:lnTo>
                <a:lnTo>
                  <a:pt x="32839" y="159436"/>
                </a:lnTo>
                <a:lnTo>
                  <a:pt x="14907" y="193354"/>
                </a:lnTo>
                <a:lnTo>
                  <a:pt x="1654" y="241557"/>
                </a:lnTo>
                <a:lnTo>
                  <a:pt x="0" y="271414"/>
                </a:lnTo>
                <a:lnTo>
                  <a:pt x="749" y="284006"/>
                </a:lnTo>
                <a:lnTo>
                  <a:pt x="11993" y="332679"/>
                </a:lnTo>
                <a:lnTo>
                  <a:pt x="28545" y="367035"/>
                </a:lnTo>
                <a:lnTo>
                  <a:pt x="51480" y="399158"/>
                </a:lnTo>
                <a:lnTo>
                  <a:pt x="80280" y="428692"/>
                </a:lnTo>
                <a:lnTo>
                  <a:pt x="114426" y="455286"/>
                </a:lnTo>
                <a:lnTo>
                  <a:pt x="148022" y="475722"/>
                </a:lnTo>
                <a:lnTo>
                  <a:pt x="184922" y="493442"/>
                </a:lnTo>
                <a:lnTo>
                  <a:pt x="224785" y="508213"/>
                </a:lnTo>
                <a:lnTo>
                  <a:pt x="267273" y="519803"/>
                </a:lnTo>
                <a:lnTo>
                  <a:pt x="312045" y="527981"/>
                </a:lnTo>
                <a:lnTo>
                  <a:pt x="358763" y="532515"/>
                </a:lnTo>
                <a:lnTo>
                  <a:pt x="390822" y="533400"/>
                </a:lnTo>
                <a:lnTo>
                  <a:pt x="6857446" y="533400"/>
                </a:lnTo>
                <a:lnTo>
                  <a:pt x="6905287" y="531413"/>
                </a:lnTo>
                <a:lnTo>
                  <a:pt x="6951501" y="525564"/>
                </a:lnTo>
                <a:lnTo>
                  <a:pt x="6995838" y="516023"/>
                </a:lnTo>
                <a:lnTo>
                  <a:pt x="7038050" y="502957"/>
                </a:lnTo>
                <a:lnTo>
                  <a:pt x="7077890" y="486535"/>
                </a:lnTo>
                <a:lnTo>
                  <a:pt x="7115108" y="466925"/>
                </a:lnTo>
                <a:lnTo>
                  <a:pt x="7150081" y="443516"/>
                </a:lnTo>
                <a:lnTo>
                  <a:pt x="7181848" y="415534"/>
                </a:lnTo>
                <a:lnTo>
                  <a:pt x="7208031" y="384773"/>
                </a:lnTo>
                <a:lnTo>
                  <a:pt x="7228112" y="351585"/>
                </a:lnTo>
                <a:lnTo>
                  <a:pt x="7244499" y="304173"/>
                </a:lnTo>
                <a:lnTo>
                  <a:pt x="7248327" y="266700"/>
                </a:lnTo>
                <a:lnTo>
                  <a:pt x="7248268" y="261986"/>
                </a:lnTo>
                <a:lnTo>
                  <a:pt x="7240283" y="212608"/>
                </a:lnTo>
                <a:lnTo>
                  <a:pt x="7219723" y="166364"/>
                </a:lnTo>
                <a:lnTo>
                  <a:pt x="7196788" y="134242"/>
                </a:lnTo>
                <a:lnTo>
                  <a:pt x="7167988" y="104708"/>
                </a:lnTo>
                <a:lnTo>
                  <a:pt x="7133841" y="78115"/>
                </a:lnTo>
                <a:lnTo>
                  <a:pt x="7100245" y="57677"/>
                </a:lnTo>
                <a:lnTo>
                  <a:pt x="7063345" y="39957"/>
                </a:lnTo>
                <a:lnTo>
                  <a:pt x="7023482" y="25186"/>
                </a:lnTo>
                <a:lnTo>
                  <a:pt x="6980995" y="13596"/>
                </a:lnTo>
                <a:lnTo>
                  <a:pt x="6936222" y="5418"/>
                </a:lnTo>
                <a:lnTo>
                  <a:pt x="6889504" y="884"/>
                </a:lnTo>
                <a:lnTo>
                  <a:pt x="685744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939" y="3745067"/>
            <a:ext cx="7393689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9497" y="3908909"/>
            <a:ext cx="6550659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Wh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is the output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ess</a:t>
            </a:r>
            <a:r>
              <a:rPr sz="2100" spc="-30" dirty="0">
                <a:latin typeface="Arial Rounded MT Bold"/>
                <a:cs typeface="Arial Rounded MT Bold"/>
              </a:rPr>
              <a:t>a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of</a:t>
            </a:r>
            <a:r>
              <a:rPr sz="2100" spc="229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the </a:t>
            </a:r>
            <a:r>
              <a:rPr sz="2100" spc="-30" dirty="0">
                <a:latin typeface="Arial Rounded MT Bold"/>
                <a:cs typeface="Arial Rounded MT Bold"/>
              </a:rPr>
              <a:t>f</a:t>
            </a:r>
            <a:r>
              <a:rPr sz="2100" dirty="0">
                <a:latin typeface="Arial Rounded MT Bold"/>
                <a:cs typeface="Arial Rounded MT Bold"/>
              </a:rPr>
              <a:t>ollowing code?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6898" y="6737139"/>
            <a:ext cx="155448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Arial Rounded MT Bold"/>
                <a:cs typeface="Arial Rounded MT Bold"/>
              </a:rPr>
              <a:t>A. 8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1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. 3.53.51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05" dirty="0">
                <a:latin typeface="Arial Rounded MT Bold"/>
                <a:cs typeface="Arial Rounded MT Bold"/>
              </a:rPr>
              <a:t>C</a:t>
            </a:r>
            <a:r>
              <a:rPr sz="2100" dirty="0">
                <a:latin typeface="Arial Rounded MT Bold"/>
                <a:cs typeface="Arial Rounded MT Bold"/>
              </a:rPr>
              <a:t>. 71</a:t>
            </a:r>
            <a:endParaRPr sz="2100">
              <a:latin typeface="Arial Rounded MT Bold"/>
              <a:cs typeface="Arial Rounded MT Bold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-160" dirty="0">
                <a:latin typeface="Arial Rounded MT Bold"/>
                <a:cs typeface="Arial Rounded MT Bold"/>
              </a:rPr>
              <a:t>D</a:t>
            </a:r>
            <a:r>
              <a:rPr sz="2100" dirty="0">
                <a:latin typeface="Arial Rounded MT Bold"/>
                <a:cs typeface="Arial Rounded MT Bold"/>
              </a:rPr>
              <a:t>. 3.53.51.0</a:t>
            </a:r>
            <a:endParaRPr sz="21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2782" y="4939515"/>
            <a:ext cx="6581273" cy="164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Str</a:t>
            </a:r>
            <a:r>
              <a:rPr lang="en-SG" sz="3200" b="1" spc="-10" dirty="0">
                <a:solidFill>
                  <a:srgbClr val="B01861"/>
                </a:solidFill>
                <a:latin typeface="Helvetica"/>
                <a:cs typeface="Helvetica"/>
              </a:rPr>
              <a:t>ing</a:t>
            </a:r>
            <a:r>
              <a:rPr lang="en-SG" sz="3200" b="1" dirty="0">
                <a:solidFill>
                  <a:srgbClr val="B01861"/>
                </a:solidFill>
                <a:latin typeface="Helvetica"/>
                <a:cs typeface="Helvetica"/>
              </a:rPr>
              <a:t>s, List and Dictionary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793305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Length of a string (the number of characters)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0850" y="4020542"/>
            <a:ext cx="10052880" cy="175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D66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650" y="7356757"/>
          <a:ext cx="7733596" cy="46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E8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9167" y="4051607"/>
            <a:ext cx="10186175" cy="30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1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 marR="22034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e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4521" y="7380021"/>
            <a:ext cx="636270" cy="94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585" marR="23241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A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7468" y="83392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68" y="83392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32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32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6549" y="7997142"/>
            <a:ext cx="6883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079418" y="7360990"/>
          <a:ext cx="7733594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5C4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Accessing individual characters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8721" y="7405422"/>
            <a:ext cx="636270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2216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-5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3621" y="7367322"/>
            <a:ext cx="636270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  <a:p>
            <a:pPr marL="25400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4098263"/>
            <a:ext cx="10255125" cy="3023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4036" y="68306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8667" y="63994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8667" y="66619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79417" y="7360990"/>
          <a:ext cx="7746894" cy="1435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0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3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85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4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D7A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4686" y="7380022"/>
            <a:ext cx="301180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222885" algn="ctr">
              <a:lnSpc>
                <a:spcPct val="145600"/>
              </a:lnSpc>
              <a:tabLst>
                <a:tab pos="835660" algn="l"/>
                <a:tab pos="1430655" algn="l"/>
                <a:tab pos="2025650" algn="l"/>
                <a:tab pos="262064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  <a:p>
            <a:pPr marR="61594" algn="ctr">
              <a:lnSpc>
                <a:spcPct val="100000"/>
              </a:lnSpc>
              <a:spcBef>
                <a:spcPts val="1295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100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66" y="69349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7197" y="70869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8778" y="70869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2074" y="6914419"/>
            <a:ext cx="184721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5407" y="78994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5407" y="8382054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8"/>
                </a:lnTo>
                <a:lnTo>
                  <a:pt x="404219" y="335228"/>
                </a:lnTo>
                <a:lnTo>
                  <a:pt x="404219" y="436395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10059" y="7997142"/>
            <a:ext cx="1878330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55636" y="7360990"/>
          <a:ext cx="7757377" cy="145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8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3"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5D8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05" y="4527550"/>
            <a:ext cx="33940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start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stop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step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5900" y="5976531"/>
          <a:ext cx="10342297" cy="1958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8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2200" b="1" spc="-6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guments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134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Remarks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ct val="100000"/>
                        </a:lnSpc>
                      </a:pPr>
                      <a:r>
                        <a:rPr sz="2200" b="1" dirty="0">
                          <a:latin typeface="Helvetica Neue"/>
                          <a:cs typeface="Helvetica Neue"/>
                        </a:rPr>
                        <a:t>Default </a:t>
                      </a:r>
                      <a:r>
                        <a:rPr sz="2200" b="1" spc="-125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22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2">
                <a:tc>
                  <a:txBody>
                    <a:bodyPr/>
                    <a:lstStyle/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start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first index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0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stop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index befo</a:t>
                      </a:r>
                      <a:r>
                        <a:rPr sz="2200" spc="-40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2200" dirty="0">
                          <a:latin typeface="Helvetica Neue"/>
                          <a:cs typeface="Helvetica Neue"/>
                        </a:rPr>
                        <a:t>e which the slice stops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Length of the string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0"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</a:pPr>
                      <a:r>
                        <a:rPr sz="2200" b="1" i="1" dirty="0">
                          <a:latin typeface="Courier"/>
                          <a:cs typeface="Courier"/>
                        </a:rPr>
                        <a:t>step</a:t>
                      </a:r>
                      <a:endParaRPr sz="22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The step length of the slice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2200" dirty="0">
                          <a:latin typeface="Helvetica Neue"/>
                          <a:cs typeface="Helvetica Neue"/>
                        </a:rPr>
                        <a:t>1</a:t>
                      </a:r>
                      <a:endParaRPr sz="22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36519"/>
            <a:ext cx="5936615" cy="302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latin typeface="Helvetica"/>
                <a:cs typeface="Helvetica"/>
              </a:rPr>
              <a:t>I</a:t>
            </a:r>
            <a:r>
              <a:rPr sz="3200" dirty="0">
                <a:latin typeface="Helvetica"/>
                <a:cs typeface="Helvetica"/>
              </a:rPr>
              <a:t>n</a:t>
            </a:r>
            <a:r>
              <a:rPr sz="3200" spc="-5" dirty="0">
                <a:latin typeface="Helvetica"/>
                <a:cs typeface="Helvetica"/>
              </a:rPr>
              <a:t>s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alla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ion</a:t>
            </a:r>
            <a:endParaRPr sz="32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5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Pyt</a:t>
            </a:r>
            <a:r>
              <a:rPr sz="2800" dirty="0">
                <a:latin typeface="Helvetica"/>
                <a:cs typeface="Helvetica"/>
              </a:rPr>
              <a:t>hon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J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up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yter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te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boo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k</a:t>
            </a:r>
            <a:r>
              <a:rPr sz="28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(A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ac</a:t>
            </a:r>
            <a:r>
              <a:rPr sz="2800" b="1" spc="-10" dirty="0">
                <a:solidFill>
                  <a:srgbClr val="B01861"/>
                </a:solidFill>
                <a:latin typeface="Helvetica"/>
                <a:cs typeface="Helvetica"/>
              </a:rPr>
              <a:t>ond</a:t>
            </a:r>
            <a:r>
              <a:rPr sz="2800" b="1" dirty="0">
                <a:solidFill>
                  <a:srgbClr val="B01861"/>
                </a:solidFill>
                <a:latin typeface="Helvetica"/>
                <a:cs typeface="Helvetica"/>
              </a:rPr>
              <a:t>a)</a:t>
            </a:r>
            <a:endParaRPr sz="2800">
              <a:latin typeface="Helvetica"/>
              <a:cs typeface="Helvetica"/>
            </a:endParaRPr>
          </a:p>
          <a:p>
            <a:pPr marL="845819" lvl="1" indent="-388620">
              <a:lnSpc>
                <a:spcPct val="100000"/>
              </a:lnSpc>
              <a:spcBef>
                <a:spcPts val="3040"/>
              </a:spcBef>
              <a:buSzPct val="144642"/>
              <a:buFont typeface="Helvetica"/>
              <a:buChar char="‣"/>
              <a:tabLst>
                <a:tab pos="846455" algn="l"/>
              </a:tabLst>
            </a:pPr>
            <a:r>
              <a:rPr sz="2800" spc="-5" dirty="0">
                <a:latin typeface="Helvetica"/>
                <a:cs typeface="Helvetica"/>
              </a:rPr>
              <a:t>I</a:t>
            </a:r>
            <a:r>
              <a:rPr sz="2800" dirty="0">
                <a:latin typeface="Helvetica"/>
                <a:cs typeface="Helvetica"/>
              </a:rPr>
              <a:t>DEs</a:t>
            </a:r>
            <a:r>
              <a:rPr sz="2800" spc="-5" dirty="0">
                <a:latin typeface="Helvetica"/>
                <a:cs typeface="Helvetica"/>
              </a:rPr>
              <a:t> </a:t>
            </a:r>
            <a:r>
              <a:rPr sz="2800" dirty="0">
                <a:latin typeface="Helvetica"/>
                <a:cs typeface="Helvetica"/>
              </a:rPr>
              <a:t>(Pycha</a:t>
            </a:r>
            <a:r>
              <a:rPr sz="2800" spc="-5" dirty="0">
                <a:latin typeface="Helvetica"/>
                <a:cs typeface="Helvetica"/>
              </a:rPr>
              <a:t>rm/</a:t>
            </a:r>
            <a:r>
              <a:rPr sz="2800" dirty="0">
                <a:latin typeface="Helvetica"/>
                <a:cs typeface="Helvetica"/>
              </a:rPr>
              <a:t>Spyder)</a:t>
            </a:r>
            <a:endParaRPr sz="28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177" y="5830879"/>
            <a:ext cx="1398446" cy="139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767" y="5943596"/>
            <a:ext cx="2857500" cy="1500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21648" y="5825028"/>
            <a:ext cx="1737320" cy="173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7" name="object 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5532" y="4821535"/>
            <a:ext cx="3031490" cy="263525"/>
          </a:xfrm>
          <a:custGeom>
            <a:avLst/>
            <a:gdLst/>
            <a:ahLst/>
            <a:cxnLst/>
            <a:rect l="l" t="t" r="r" b="b"/>
            <a:pathLst>
              <a:path w="3031490" h="263525">
                <a:moveTo>
                  <a:pt x="0" y="262929"/>
                </a:moveTo>
                <a:lnTo>
                  <a:pt x="3030901" y="262929"/>
                </a:lnTo>
                <a:lnTo>
                  <a:pt x="3030901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7067" y="6310577"/>
            <a:ext cx="716915" cy="263525"/>
          </a:xfrm>
          <a:custGeom>
            <a:avLst/>
            <a:gdLst/>
            <a:ahLst/>
            <a:cxnLst/>
            <a:rect l="l" t="t" r="r" b="b"/>
            <a:pathLst>
              <a:path w="716914" h="263525">
                <a:moveTo>
                  <a:pt x="0" y="262929"/>
                </a:moveTo>
                <a:lnTo>
                  <a:pt x="716690" y="262929"/>
                </a:lnTo>
                <a:lnTo>
                  <a:pt x="716690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A2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4839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9731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54623" y="6998551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767" y="5362310"/>
            <a:ext cx="3136265" cy="263525"/>
          </a:xfrm>
          <a:custGeom>
            <a:avLst/>
            <a:gdLst/>
            <a:ahLst/>
            <a:cxnLst/>
            <a:rect l="l" t="t" r="r" b="b"/>
            <a:pathLst>
              <a:path w="3136265" h="263525">
                <a:moveTo>
                  <a:pt x="0" y="262929"/>
                </a:moveTo>
                <a:lnTo>
                  <a:pt x="3135809" y="262929"/>
                </a:lnTo>
                <a:lnTo>
                  <a:pt x="313580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8452" y="7004412"/>
            <a:ext cx="236220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  <a:tabLst>
                <a:tab pos="812800" algn="l"/>
                <a:tab pos="1407160" algn="l"/>
                <a:tab pos="200215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217804">
              <a:lnSpc>
                <a:spcPct val="100000"/>
              </a:lnSpc>
              <a:spcBef>
                <a:spcPts val="1150"/>
              </a:spcBef>
              <a:tabLst>
                <a:tab pos="732155" algn="l"/>
                <a:tab pos="1327150" algn="l"/>
                <a:tab pos="192214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9767" y="6574521"/>
            <a:ext cx="624205" cy="263525"/>
          </a:xfrm>
          <a:custGeom>
            <a:avLst/>
            <a:gdLst/>
            <a:ahLst/>
            <a:cxnLst/>
            <a:rect l="l" t="t" r="r" b="b"/>
            <a:pathLst>
              <a:path w="624204" h="263525">
                <a:moveTo>
                  <a:pt x="0" y="262929"/>
                </a:moveTo>
                <a:lnTo>
                  <a:pt x="623887" y="262929"/>
                </a:lnTo>
                <a:lnTo>
                  <a:pt x="623887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1374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212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15918" y="6992690"/>
          <a:ext cx="7733737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49B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1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4001" y="4131468"/>
            <a:ext cx="10492118" cy="320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0536" y="6462389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4841" y="5866077"/>
            <a:ext cx="3140710" cy="263525"/>
          </a:xfrm>
          <a:custGeom>
            <a:avLst/>
            <a:gdLst/>
            <a:ahLst/>
            <a:cxnLst/>
            <a:rect l="l" t="t" r="r" b="b"/>
            <a:pathLst>
              <a:path w="3140710" h="263525">
                <a:moveTo>
                  <a:pt x="0" y="262929"/>
                </a:moveTo>
                <a:lnTo>
                  <a:pt x="3140372" y="262929"/>
                </a:lnTo>
                <a:lnTo>
                  <a:pt x="314037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2832" y="6832755"/>
            <a:ext cx="1041400" cy="263525"/>
          </a:xfrm>
          <a:custGeom>
            <a:avLst/>
            <a:gdLst/>
            <a:ahLst/>
            <a:cxnLst/>
            <a:rect l="l" t="t" r="r" b="b"/>
            <a:pathLst>
              <a:path w="1041400" h="263525">
                <a:moveTo>
                  <a:pt x="0" y="262929"/>
                </a:moveTo>
                <a:lnTo>
                  <a:pt x="1041102" y="262929"/>
                </a:lnTo>
                <a:lnTo>
                  <a:pt x="1041102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19223"/>
              </p:ext>
            </p:extLst>
          </p:nvPr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3E23C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 dirty="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2833" y="7011740"/>
            <a:ext cx="29616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4470">
              <a:lnSpc>
                <a:spcPct val="145600"/>
              </a:lnSpc>
              <a:tabLst>
                <a:tab pos="803910" algn="l"/>
                <a:tab pos="1398905" algn="l"/>
                <a:tab pos="1993900" algn="l"/>
                <a:tab pos="2588895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	e	l	l	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937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903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1232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6" y="387856"/>
                </a:lnTo>
                <a:lnTo>
                  <a:pt x="6146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19394" y="3659230"/>
            <a:ext cx="6350" cy="387985"/>
          </a:xfrm>
          <a:custGeom>
            <a:avLst/>
            <a:gdLst/>
            <a:ahLst/>
            <a:cxnLst/>
            <a:rect l="l" t="t" r="r" b="b"/>
            <a:pathLst>
              <a:path w="6350" h="387985">
                <a:moveTo>
                  <a:pt x="0" y="387856"/>
                </a:moveTo>
                <a:lnTo>
                  <a:pt x="6148" y="387856"/>
                </a:lnTo>
                <a:lnTo>
                  <a:pt x="6148" y="0"/>
                </a:lnTo>
                <a:lnTo>
                  <a:pt x="0" y="0"/>
                </a:lnTo>
                <a:lnTo>
                  <a:pt x="0" y="387856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5278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237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034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04651" y="5045930"/>
            <a:ext cx="14128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</a:t>
            </a:r>
            <a:r>
              <a:rPr sz="2600" b="1" i="1" dirty="0">
                <a:latin typeface="Courier"/>
                <a:cs typeface="Courier"/>
              </a:rPr>
              <a:t>5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141" y="4148687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0578" y="4135390"/>
            <a:ext cx="2016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57379" y="3636823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416" y="4248071"/>
            <a:ext cx="707390" cy="397510"/>
          </a:xfrm>
          <a:custGeom>
            <a:avLst/>
            <a:gdLst/>
            <a:ahLst/>
            <a:cxnLst/>
            <a:rect l="l" t="t" r="r" b="b"/>
            <a:pathLst>
              <a:path w="707390" h="397510">
                <a:moveTo>
                  <a:pt x="604497" y="349018"/>
                </a:moveTo>
                <a:lnTo>
                  <a:pt x="605140" y="350424"/>
                </a:lnTo>
                <a:lnTo>
                  <a:pt x="614445" y="358111"/>
                </a:lnTo>
                <a:lnTo>
                  <a:pt x="626390" y="365656"/>
                </a:lnTo>
                <a:lnTo>
                  <a:pt x="634751" y="372048"/>
                </a:lnTo>
                <a:lnTo>
                  <a:pt x="640831" y="377591"/>
                </a:lnTo>
                <a:lnTo>
                  <a:pt x="645932" y="382588"/>
                </a:lnTo>
                <a:lnTo>
                  <a:pt x="651360" y="387344"/>
                </a:lnTo>
                <a:lnTo>
                  <a:pt x="658416" y="392161"/>
                </a:lnTo>
                <a:lnTo>
                  <a:pt x="668405" y="397344"/>
                </a:lnTo>
                <a:lnTo>
                  <a:pt x="680035" y="397431"/>
                </a:lnTo>
                <a:lnTo>
                  <a:pt x="690748" y="393531"/>
                </a:lnTo>
                <a:lnTo>
                  <a:pt x="699772" y="385803"/>
                </a:lnTo>
                <a:lnTo>
                  <a:pt x="706337" y="374408"/>
                </a:lnTo>
                <a:lnTo>
                  <a:pt x="707286" y="361736"/>
                </a:lnTo>
                <a:lnTo>
                  <a:pt x="702475" y="351774"/>
                </a:lnTo>
                <a:lnTo>
                  <a:pt x="701264" y="350657"/>
                </a:lnTo>
                <a:lnTo>
                  <a:pt x="608299" y="350657"/>
                </a:lnTo>
                <a:lnTo>
                  <a:pt x="604497" y="349018"/>
                </a:lnTo>
                <a:close/>
              </a:path>
              <a:path w="707390" h="397510">
                <a:moveTo>
                  <a:pt x="616903" y="316355"/>
                </a:moveTo>
                <a:lnTo>
                  <a:pt x="609839" y="318142"/>
                </a:lnTo>
                <a:lnTo>
                  <a:pt x="604212" y="323776"/>
                </a:lnTo>
                <a:lnTo>
                  <a:pt x="600995" y="331791"/>
                </a:lnTo>
                <a:lnTo>
                  <a:pt x="600945" y="341251"/>
                </a:lnTo>
                <a:lnTo>
                  <a:pt x="604497" y="349018"/>
                </a:lnTo>
                <a:lnTo>
                  <a:pt x="608299" y="350657"/>
                </a:lnTo>
                <a:lnTo>
                  <a:pt x="616035" y="343838"/>
                </a:lnTo>
                <a:lnTo>
                  <a:pt x="621779" y="333628"/>
                </a:lnTo>
                <a:lnTo>
                  <a:pt x="623836" y="323543"/>
                </a:lnTo>
                <a:lnTo>
                  <a:pt x="621117" y="318277"/>
                </a:lnTo>
                <a:lnTo>
                  <a:pt x="616903" y="316355"/>
                </a:lnTo>
                <a:close/>
              </a:path>
              <a:path w="707390" h="397510">
                <a:moveTo>
                  <a:pt x="621117" y="318277"/>
                </a:moveTo>
                <a:lnTo>
                  <a:pt x="623836" y="323543"/>
                </a:lnTo>
                <a:lnTo>
                  <a:pt x="621779" y="333628"/>
                </a:lnTo>
                <a:lnTo>
                  <a:pt x="616035" y="343838"/>
                </a:lnTo>
                <a:lnTo>
                  <a:pt x="608299" y="350657"/>
                </a:lnTo>
                <a:lnTo>
                  <a:pt x="701264" y="350657"/>
                </a:lnTo>
                <a:lnTo>
                  <a:pt x="663937" y="331791"/>
                </a:lnTo>
                <a:lnTo>
                  <a:pt x="656448" y="330779"/>
                </a:lnTo>
                <a:lnTo>
                  <a:pt x="647089" y="328718"/>
                </a:lnTo>
                <a:lnTo>
                  <a:pt x="634396" y="324335"/>
                </a:lnTo>
                <a:lnTo>
                  <a:pt x="621117" y="318277"/>
                </a:lnTo>
                <a:close/>
              </a:path>
              <a:path w="707390" h="397510">
                <a:moveTo>
                  <a:pt x="358315" y="181490"/>
                </a:moveTo>
                <a:lnTo>
                  <a:pt x="361863" y="186337"/>
                </a:lnTo>
                <a:lnTo>
                  <a:pt x="361440" y="196689"/>
                </a:lnTo>
                <a:lnTo>
                  <a:pt x="357026" y="207121"/>
                </a:lnTo>
                <a:lnTo>
                  <a:pt x="350533" y="214570"/>
                </a:lnTo>
                <a:lnTo>
                  <a:pt x="347231" y="215264"/>
                </a:lnTo>
                <a:lnTo>
                  <a:pt x="351437" y="219422"/>
                </a:lnTo>
                <a:lnTo>
                  <a:pt x="361959" y="223498"/>
                </a:lnTo>
                <a:lnTo>
                  <a:pt x="375649" y="232081"/>
                </a:lnTo>
                <a:lnTo>
                  <a:pt x="385996" y="235265"/>
                </a:lnTo>
                <a:lnTo>
                  <a:pt x="397161" y="237186"/>
                </a:lnTo>
                <a:lnTo>
                  <a:pt x="408881" y="241966"/>
                </a:lnTo>
                <a:lnTo>
                  <a:pt x="418592" y="248389"/>
                </a:lnTo>
                <a:lnTo>
                  <a:pt x="430077" y="255673"/>
                </a:lnTo>
                <a:lnTo>
                  <a:pt x="442856" y="263047"/>
                </a:lnTo>
                <a:lnTo>
                  <a:pt x="452193" y="268039"/>
                </a:lnTo>
                <a:lnTo>
                  <a:pt x="467373" y="273467"/>
                </a:lnTo>
                <a:lnTo>
                  <a:pt x="477733" y="279222"/>
                </a:lnTo>
                <a:lnTo>
                  <a:pt x="489253" y="287520"/>
                </a:lnTo>
                <a:lnTo>
                  <a:pt x="500908" y="296597"/>
                </a:lnTo>
                <a:lnTo>
                  <a:pt x="511671" y="304690"/>
                </a:lnTo>
                <a:lnTo>
                  <a:pt x="520516" y="310033"/>
                </a:lnTo>
                <a:lnTo>
                  <a:pt x="532785" y="313520"/>
                </a:lnTo>
                <a:lnTo>
                  <a:pt x="546957" y="317744"/>
                </a:lnTo>
                <a:lnTo>
                  <a:pt x="560079" y="322879"/>
                </a:lnTo>
                <a:lnTo>
                  <a:pt x="570084" y="329582"/>
                </a:lnTo>
                <a:lnTo>
                  <a:pt x="582192" y="337500"/>
                </a:lnTo>
                <a:lnTo>
                  <a:pt x="595299" y="345052"/>
                </a:lnTo>
                <a:lnTo>
                  <a:pt x="604497" y="349018"/>
                </a:lnTo>
                <a:lnTo>
                  <a:pt x="600945" y="341251"/>
                </a:lnTo>
                <a:lnTo>
                  <a:pt x="600995" y="331791"/>
                </a:lnTo>
                <a:lnTo>
                  <a:pt x="604212" y="323776"/>
                </a:lnTo>
                <a:lnTo>
                  <a:pt x="609839" y="318142"/>
                </a:lnTo>
                <a:lnTo>
                  <a:pt x="616903" y="316355"/>
                </a:lnTo>
                <a:lnTo>
                  <a:pt x="618974" y="316355"/>
                </a:lnTo>
                <a:lnTo>
                  <a:pt x="612594" y="313266"/>
                </a:lnTo>
                <a:lnTo>
                  <a:pt x="601457" y="308981"/>
                </a:lnTo>
                <a:lnTo>
                  <a:pt x="591319" y="304597"/>
                </a:lnTo>
                <a:lnTo>
                  <a:pt x="580916" y="298282"/>
                </a:lnTo>
                <a:lnTo>
                  <a:pt x="568166" y="291348"/>
                </a:lnTo>
                <a:lnTo>
                  <a:pt x="555822" y="287095"/>
                </a:lnTo>
                <a:lnTo>
                  <a:pt x="547483" y="282693"/>
                </a:lnTo>
                <a:lnTo>
                  <a:pt x="523830" y="268852"/>
                </a:lnTo>
                <a:lnTo>
                  <a:pt x="510046" y="261123"/>
                </a:lnTo>
                <a:lnTo>
                  <a:pt x="495975" y="253994"/>
                </a:lnTo>
                <a:lnTo>
                  <a:pt x="482384" y="248319"/>
                </a:lnTo>
                <a:lnTo>
                  <a:pt x="470650" y="242539"/>
                </a:lnTo>
                <a:lnTo>
                  <a:pt x="459323" y="234965"/>
                </a:lnTo>
                <a:lnTo>
                  <a:pt x="450503" y="228063"/>
                </a:lnTo>
                <a:lnTo>
                  <a:pt x="439857" y="220693"/>
                </a:lnTo>
                <a:lnTo>
                  <a:pt x="427809" y="214295"/>
                </a:lnTo>
                <a:lnTo>
                  <a:pt x="414787" y="210309"/>
                </a:lnTo>
                <a:lnTo>
                  <a:pt x="404051" y="204004"/>
                </a:lnTo>
                <a:lnTo>
                  <a:pt x="393393" y="196384"/>
                </a:lnTo>
                <a:lnTo>
                  <a:pt x="383574" y="191415"/>
                </a:lnTo>
                <a:lnTo>
                  <a:pt x="372415" y="187115"/>
                </a:lnTo>
                <a:lnTo>
                  <a:pt x="358315" y="181490"/>
                </a:lnTo>
                <a:close/>
              </a:path>
              <a:path w="707390" h="397510">
                <a:moveTo>
                  <a:pt x="618974" y="316355"/>
                </a:moveTo>
                <a:lnTo>
                  <a:pt x="616903" y="316355"/>
                </a:lnTo>
                <a:lnTo>
                  <a:pt x="621117" y="318277"/>
                </a:lnTo>
                <a:lnTo>
                  <a:pt x="620508" y="317098"/>
                </a:lnTo>
                <a:lnTo>
                  <a:pt x="618974" y="316355"/>
                </a:lnTo>
                <a:close/>
              </a:path>
              <a:path w="707390" h="397510">
                <a:moveTo>
                  <a:pt x="85096" y="79028"/>
                </a:moveTo>
                <a:lnTo>
                  <a:pt x="86443" y="81199"/>
                </a:lnTo>
                <a:lnTo>
                  <a:pt x="90299" y="83164"/>
                </a:lnTo>
                <a:lnTo>
                  <a:pt x="101617" y="88465"/>
                </a:lnTo>
                <a:lnTo>
                  <a:pt x="113332" y="93653"/>
                </a:lnTo>
                <a:lnTo>
                  <a:pt x="125128" y="99040"/>
                </a:lnTo>
                <a:lnTo>
                  <a:pt x="136135" y="106311"/>
                </a:lnTo>
                <a:lnTo>
                  <a:pt x="146257" y="109834"/>
                </a:lnTo>
                <a:lnTo>
                  <a:pt x="157112" y="112283"/>
                </a:lnTo>
                <a:lnTo>
                  <a:pt x="170251" y="117482"/>
                </a:lnTo>
                <a:lnTo>
                  <a:pt x="182520" y="125370"/>
                </a:lnTo>
                <a:lnTo>
                  <a:pt x="192687" y="131469"/>
                </a:lnTo>
                <a:lnTo>
                  <a:pt x="205108" y="138126"/>
                </a:lnTo>
                <a:lnTo>
                  <a:pt x="217283" y="144887"/>
                </a:lnTo>
                <a:lnTo>
                  <a:pt x="226818" y="150785"/>
                </a:lnTo>
                <a:lnTo>
                  <a:pt x="238738" y="158575"/>
                </a:lnTo>
                <a:lnTo>
                  <a:pt x="251976" y="167889"/>
                </a:lnTo>
                <a:lnTo>
                  <a:pt x="263114" y="172954"/>
                </a:lnTo>
                <a:lnTo>
                  <a:pt x="297967" y="189075"/>
                </a:lnTo>
                <a:lnTo>
                  <a:pt x="321833" y="203426"/>
                </a:lnTo>
                <a:lnTo>
                  <a:pt x="332486" y="209746"/>
                </a:lnTo>
                <a:lnTo>
                  <a:pt x="343871" y="215971"/>
                </a:lnTo>
                <a:lnTo>
                  <a:pt x="347231" y="215264"/>
                </a:lnTo>
                <a:lnTo>
                  <a:pt x="344238" y="212306"/>
                </a:lnTo>
                <a:lnTo>
                  <a:pt x="342847" y="202777"/>
                </a:lnTo>
                <a:lnTo>
                  <a:pt x="345743" y="193013"/>
                </a:lnTo>
                <a:lnTo>
                  <a:pt x="351406" y="185191"/>
                </a:lnTo>
                <a:lnTo>
                  <a:pt x="358217" y="181542"/>
                </a:lnTo>
                <a:lnTo>
                  <a:pt x="356382" y="179130"/>
                </a:lnTo>
                <a:lnTo>
                  <a:pt x="345635" y="175009"/>
                </a:lnTo>
                <a:lnTo>
                  <a:pt x="335505" y="167718"/>
                </a:lnTo>
                <a:lnTo>
                  <a:pt x="325652" y="163503"/>
                </a:lnTo>
                <a:lnTo>
                  <a:pt x="312690" y="159284"/>
                </a:lnTo>
                <a:lnTo>
                  <a:pt x="298776" y="152558"/>
                </a:lnTo>
                <a:lnTo>
                  <a:pt x="289131" y="146587"/>
                </a:lnTo>
                <a:lnTo>
                  <a:pt x="274795" y="140371"/>
                </a:lnTo>
                <a:lnTo>
                  <a:pt x="265155" y="134150"/>
                </a:lnTo>
                <a:lnTo>
                  <a:pt x="254121" y="126761"/>
                </a:lnTo>
                <a:lnTo>
                  <a:pt x="240787" y="120854"/>
                </a:lnTo>
                <a:lnTo>
                  <a:pt x="228640" y="115301"/>
                </a:lnTo>
                <a:lnTo>
                  <a:pt x="216212" y="107607"/>
                </a:lnTo>
                <a:lnTo>
                  <a:pt x="205115" y="100046"/>
                </a:lnTo>
                <a:lnTo>
                  <a:pt x="196961" y="94890"/>
                </a:lnTo>
                <a:lnTo>
                  <a:pt x="186818" y="90141"/>
                </a:lnTo>
                <a:lnTo>
                  <a:pt x="164806" y="80297"/>
                </a:lnTo>
                <a:lnTo>
                  <a:pt x="88003" y="80297"/>
                </a:lnTo>
                <a:lnTo>
                  <a:pt x="85096" y="79028"/>
                </a:lnTo>
                <a:close/>
              </a:path>
              <a:path w="707390" h="397510">
                <a:moveTo>
                  <a:pt x="358217" y="181542"/>
                </a:moveTo>
                <a:lnTo>
                  <a:pt x="351406" y="185191"/>
                </a:lnTo>
                <a:lnTo>
                  <a:pt x="345743" y="193013"/>
                </a:lnTo>
                <a:lnTo>
                  <a:pt x="342847" y="202777"/>
                </a:lnTo>
                <a:lnTo>
                  <a:pt x="344238" y="212306"/>
                </a:lnTo>
                <a:lnTo>
                  <a:pt x="347231" y="215264"/>
                </a:lnTo>
                <a:lnTo>
                  <a:pt x="350533" y="214570"/>
                </a:lnTo>
                <a:lnTo>
                  <a:pt x="357026" y="207121"/>
                </a:lnTo>
                <a:lnTo>
                  <a:pt x="361440" y="196689"/>
                </a:lnTo>
                <a:lnTo>
                  <a:pt x="361863" y="186337"/>
                </a:lnTo>
                <a:lnTo>
                  <a:pt x="358217" y="181542"/>
                </a:lnTo>
                <a:close/>
              </a:path>
              <a:path w="707390" h="397510">
                <a:moveTo>
                  <a:pt x="100476" y="46770"/>
                </a:moveTo>
                <a:lnTo>
                  <a:pt x="95436" y="47257"/>
                </a:lnTo>
                <a:lnTo>
                  <a:pt x="88230" y="54413"/>
                </a:lnTo>
                <a:lnTo>
                  <a:pt x="83439" y="64630"/>
                </a:lnTo>
                <a:lnTo>
                  <a:pt x="82390" y="74665"/>
                </a:lnTo>
                <a:lnTo>
                  <a:pt x="85096" y="79028"/>
                </a:lnTo>
                <a:lnTo>
                  <a:pt x="88003" y="80297"/>
                </a:lnTo>
                <a:lnTo>
                  <a:pt x="94868" y="78092"/>
                </a:lnTo>
                <a:lnTo>
                  <a:pt x="100654" y="72484"/>
                </a:lnTo>
                <a:lnTo>
                  <a:pt x="104256" y="64643"/>
                </a:lnTo>
                <a:lnTo>
                  <a:pt x="104588" y="55688"/>
                </a:lnTo>
                <a:lnTo>
                  <a:pt x="100533" y="46815"/>
                </a:lnTo>
                <a:close/>
              </a:path>
              <a:path w="707390" h="397510">
                <a:moveTo>
                  <a:pt x="103708" y="46457"/>
                </a:moveTo>
                <a:lnTo>
                  <a:pt x="100476" y="46770"/>
                </a:lnTo>
                <a:lnTo>
                  <a:pt x="104588" y="55688"/>
                </a:lnTo>
                <a:lnTo>
                  <a:pt x="104256" y="64643"/>
                </a:lnTo>
                <a:lnTo>
                  <a:pt x="100654" y="72484"/>
                </a:lnTo>
                <a:lnTo>
                  <a:pt x="94868" y="78092"/>
                </a:lnTo>
                <a:lnTo>
                  <a:pt x="88003" y="80297"/>
                </a:lnTo>
                <a:lnTo>
                  <a:pt x="164806" y="80297"/>
                </a:lnTo>
                <a:lnTo>
                  <a:pt x="159085" y="77773"/>
                </a:lnTo>
                <a:lnTo>
                  <a:pt x="148918" y="73419"/>
                </a:lnTo>
                <a:lnTo>
                  <a:pt x="139772" y="68193"/>
                </a:lnTo>
                <a:lnTo>
                  <a:pt x="115246" y="53027"/>
                </a:lnTo>
                <a:lnTo>
                  <a:pt x="103708" y="46457"/>
                </a:lnTo>
                <a:close/>
              </a:path>
              <a:path w="707390" h="397510">
                <a:moveTo>
                  <a:pt x="28795" y="0"/>
                </a:moveTo>
                <a:lnTo>
                  <a:pt x="18597" y="2830"/>
                </a:lnTo>
                <a:lnTo>
                  <a:pt x="9497" y="10340"/>
                </a:lnTo>
                <a:lnTo>
                  <a:pt x="1610" y="23063"/>
                </a:lnTo>
                <a:lnTo>
                  <a:pt x="0" y="33968"/>
                </a:lnTo>
                <a:lnTo>
                  <a:pt x="2846" y="43773"/>
                </a:lnTo>
                <a:lnTo>
                  <a:pt x="34740" y="65678"/>
                </a:lnTo>
                <a:lnTo>
                  <a:pt x="49596" y="67631"/>
                </a:lnTo>
                <a:lnTo>
                  <a:pt x="58662" y="69107"/>
                </a:lnTo>
                <a:lnTo>
                  <a:pt x="70936" y="72847"/>
                </a:lnTo>
                <a:lnTo>
                  <a:pt x="85096" y="79028"/>
                </a:lnTo>
                <a:lnTo>
                  <a:pt x="82390" y="74665"/>
                </a:lnTo>
                <a:lnTo>
                  <a:pt x="83439" y="64630"/>
                </a:lnTo>
                <a:lnTo>
                  <a:pt x="88230" y="54413"/>
                </a:lnTo>
                <a:lnTo>
                  <a:pt x="95436" y="47257"/>
                </a:lnTo>
                <a:lnTo>
                  <a:pt x="100476" y="46770"/>
                </a:lnTo>
                <a:lnTo>
                  <a:pt x="90994" y="39169"/>
                </a:lnTo>
                <a:lnTo>
                  <a:pt x="80891" y="32283"/>
                </a:lnTo>
                <a:lnTo>
                  <a:pt x="73537" y="25992"/>
                </a:lnTo>
                <a:lnTo>
                  <a:pt x="67351" y="20022"/>
                </a:lnTo>
                <a:lnTo>
                  <a:pt x="60750" y="14102"/>
                </a:lnTo>
                <a:lnTo>
                  <a:pt x="52151" y="7957"/>
                </a:lnTo>
                <a:lnTo>
                  <a:pt x="39972" y="1315"/>
                </a:lnTo>
                <a:lnTo>
                  <a:pt x="28795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39334" y="4507204"/>
            <a:ext cx="188595" cy="194945"/>
          </a:xfrm>
          <a:custGeom>
            <a:avLst/>
            <a:gdLst/>
            <a:ahLst/>
            <a:cxnLst/>
            <a:rect l="l" t="t" r="r" b="b"/>
            <a:pathLst>
              <a:path w="188595" h="194945">
                <a:moveTo>
                  <a:pt x="95518" y="0"/>
                </a:moveTo>
                <a:lnTo>
                  <a:pt x="88295" y="9287"/>
                </a:lnTo>
                <a:lnTo>
                  <a:pt x="83104" y="25778"/>
                </a:lnTo>
                <a:lnTo>
                  <a:pt x="77383" y="36720"/>
                </a:lnTo>
                <a:lnTo>
                  <a:pt x="71808" y="48068"/>
                </a:lnTo>
                <a:lnTo>
                  <a:pt x="66659" y="55154"/>
                </a:lnTo>
                <a:lnTo>
                  <a:pt x="56223" y="68564"/>
                </a:lnTo>
                <a:lnTo>
                  <a:pt x="51897" y="74872"/>
                </a:lnTo>
                <a:lnTo>
                  <a:pt x="47589" y="80320"/>
                </a:lnTo>
                <a:lnTo>
                  <a:pt x="38299" y="90718"/>
                </a:lnTo>
                <a:lnTo>
                  <a:pt x="34910" y="101876"/>
                </a:lnTo>
                <a:lnTo>
                  <a:pt x="20518" y="141869"/>
                </a:lnTo>
                <a:lnTo>
                  <a:pt x="16553" y="144235"/>
                </a:lnTo>
                <a:lnTo>
                  <a:pt x="15602" y="152340"/>
                </a:lnTo>
                <a:lnTo>
                  <a:pt x="14532" y="160670"/>
                </a:lnTo>
                <a:lnTo>
                  <a:pt x="11826" y="162550"/>
                </a:lnTo>
                <a:lnTo>
                  <a:pt x="3595" y="169744"/>
                </a:lnTo>
                <a:lnTo>
                  <a:pt x="0" y="178929"/>
                </a:lnTo>
                <a:lnTo>
                  <a:pt x="4582" y="188847"/>
                </a:lnTo>
                <a:lnTo>
                  <a:pt x="15729" y="194917"/>
                </a:lnTo>
                <a:lnTo>
                  <a:pt x="28802" y="191215"/>
                </a:lnTo>
                <a:lnTo>
                  <a:pt x="39561" y="185963"/>
                </a:lnTo>
                <a:lnTo>
                  <a:pt x="49921" y="184664"/>
                </a:lnTo>
                <a:lnTo>
                  <a:pt x="63474" y="183450"/>
                </a:lnTo>
                <a:lnTo>
                  <a:pt x="73754" y="180993"/>
                </a:lnTo>
                <a:lnTo>
                  <a:pt x="94173" y="180993"/>
                </a:lnTo>
                <a:lnTo>
                  <a:pt x="99444" y="179879"/>
                </a:lnTo>
                <a:lnTo>
                  <a:pt x="122048" y="179879"/>
                </a:lnTo>
                <a:lnTo>
                  <a:pt x="125467" y="179532"/>
                </a:lnTo>
                <a:lnTo>
                  <a:pt x="136851" y="177623"/>
                </a:lnTo>
                <a:lnTo>
                  <a:pt x="142932" y="177514"/>
                </a:lnTo>
                <a:lnTo>
                  <a:pt x="144671" y="169822"/>
                </a:lnTo>
                <a:lnTo>
                  <a:pt x="184791" y="169822"/>
                </a:lnTo>
                <a:lnTo>
                  <a:pt x="188399" y="161631"/>
                </a:lnTo>
                <a:lnTo>
                  <a:pt x="188498" y="161290"/>
                </a:lnTo>
                <a:lnTo>
                  <a:pt x="186118" y="150028"/>
                </a:lnTo>
                <a:lnTo>
                  <a:pt x="170487" y="132787"/>
                </a:lnTo>
                <a:lnTo>
                  <a:pt x="166781" y="125710"/>
                </a:lnTo>
                <a:lnTo>
                  <a:pt x="161088" y="114647"/>
                </a:lnTo>
                <a:lnTo>
                  <a:pt x="154520" y="101323"/>
                </a:lnTo>
                <a:lnTo>
                  <a:pt x="148187" y="87461"/>
                </a:lnTo>
                <a:lnTo>
                  <a:pt x="143200" y="74787"/>
                </a:lnTo>
                <a:lnTo>
                  <a:pt x="136461" y="64540"/>
                </a:lnTo>
                <a:lnTo>
                  <a:pt x="127687" y="52381"/>
                </a:lnTo>
                <a:lnTo>
                  <a:pt x="123270" y="42689"/>
                </a:lnTo>
                <a:lnTo>
                  <a:pt x="119616" y="30601"/>
                </a:lnTo>
                <a:lnTo>
                  <a:pt x="115679" y="14997"/>
                </a:lnTo>
                <a:lnTo>
                  <a:pt x="108905" y="4012"/>
                </a:lnTo>
                <a:lnTo>
                  <a:pt x="95518" y="0"/>
                </a:lnTo>
                <a:close/>
              </a:path>
              <a:path w="188595" h="194945">
                <a:moveTo>
                  <a:pt x="94173" y="180993"/>
                </a:moveTo>
                <a:lnTo>
                  <a:pt x="73754" y="180993"/>
                </a:lnTo>
                <a:lnTo>
                  <a:pt x="88384" y="182216"/>
                </a:lnTo>
                <a:lnTo>
                  <a:pt x="94173" y="180993"/>
                </a:lnTo>
                <a:close/>
              </a:path>
              <a:path w="188595" h="194945">
                <a:moveTo>
                  <a:pt x="122048" y="179879"/>
                </a:moveTo>
                <a:lnTo>
                  <a:pt x="99444" y="179879"/>
                </a:lnTo>
                <a:lnTo>
                  <a:pt x="111855" y="180912"/>
                </a:lnTo>
                <a:lnTo>
                  <a:pt x="122048" y="179879"/>
                </a:lnTo>
                <a:close/>
              </a:path>
              <a:path w="188595" h="194945">
                <a:moveTo>
                  <a:pt x="184791" y="169822"/>
                </a:moveTo>
                <a:lnTo>
                  <a:pt x="144671" y="169822"/>
                </a:lnTo>
                <a:lnTo>
                  <a:pt x="153337" y="174079"/>
                </a:lnTo>
                <a:lnTo>
                  <a:pt x="162174" y="178281"/>
                </a:lnTo>
                <a:lnTo>
                  <a:pt x="162565" y="178630"/>
                </a:lnTo>
                <a:lnTo>
                  <a:pt x="173786" y="179448"/>
                </a:lnTo>
                <a:lnTo>
                  <a:pt x="181426" y="177460"/>
                </a:lnTo>
                <a:lnTo>
                  <a:pt x="184791" y="169822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23783" y="6992690"/>
          <a:ext cx="7725731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6001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2866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179"/>
            <a:ext cx="3298825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452" y="7029811"/>
            <a:ext cx="236220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ctr">
              <a:lnSpc>
                <a:spcPct val="100000"/>
              </a:lnSpc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	7	0	2</a:t>
            </a:r>
            <a:endParaRPr sz="2100">
              <a:latin typeface="Courier"/>
              <a:cs typeface="Courier"/>
            </a:endParaRPr>
          </a:p>
          <a:p>
            <a:pPr marL="98425" algn="ctr">
              <a:lnSpc>
                <a:spcPct val="100000"/>
              </a:lnSpc>
              <a:spcBef>
                <a:spcPts val="1150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9	10	11	12</a:t>
            </a:r>
            <a:endParaRPr sz="2100">
              <a:latin typeface="Courier"/>
              <a:cs typeface="Courier"/>
            </a:endParaRPr>
          </a:p>
          <a:p>
            <a:pPr marL="18415" algn="ctr">
              <a:lnSpc>
                <a:spcPct val="100000"/>
              </a:lnSpc>
              <a:spcBef>
                <a:spcPts val="1295"/>
              </a:spcBef>
              <a:tabLst>
                <a:tab pos="613410" algn="l"/>
                <a:tab pos="1208405" algn="l"/>
                <a:tab pos="1803400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1374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3941" y="85294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8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180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7397" y="573014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407" y="75099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0059" y="6546119"/>
            <a:ext cx="7616190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190" indent="464185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742305" indent="1126490">
              <a:lnSpc>
                <a:spcPct val="15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 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Index f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om </a:t>
            </a:r>
            <a:r>
              <a:rPr sz="2000" b="1" spc="-40" dirty="0">
                <a:solidFill>
                  <a:srgbClr val="CB297B"/>
                </a:solidFill>
                <a:latin typeface="Helvetica Neue"/>
                <a:cs typeface="Helvetica Neue"/>
              </a:rPr>
              <a:t>r</a:t>
            </a:r>
            <a:r>
              <a:rPr sz="2000" b="1" dirty="0">
                <a:solidFill>
                  <a:srgbClr val="CB297B"/>
                </a:solidFill>
                <a:latin typeface="Helvetica Neue"/>
                <a:cs typeface="Helvetica Neue"/>
              </a:rPr>
              <a:t>ear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6212" y="87909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97368" y="87909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9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3267" y="5045930"/>
            <a:ext cx="818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[9:]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8981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31898" y="5804959"/>
            <a:ext cx="18091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-4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solidFill>
                  <a:srgbClr val="929292"/>
                </a:solidFill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0392" y="5804959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[-4:]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15407" y="7992587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5"/>
                </a:lnTo>
                <a:lnTo>
                  <a:pt x="0" y="101165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1232" y="3659230"/>
            <a:ext cx="1941830" cy="387985"/>
          </a:xfrm>
          <a:custGeom>
            <a:avLst/>
            <a:gdLst/>
            <a:ahLst/>
            <a:cxnLst/>
            <a:rect l="l" t="t" r="r" b="b"/>
            <a:pathLst>
              <a:path w="1941829" h="387985">
                <a:moveTo>
                  <a:pt x="0" y="0"/>
                </a:moveTo>
                <a:lnTo>
                  <a:pt x="1941245" y="0"/>
                </a:lnTo>
                <a:lnTo>
                  <a:pt x="1941245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92478" y="3659230"/>
            <a:ext cx="2333625" cy="387985"/>
          </a:xfrm>
          <a:custGeom>
            <a:avLst/>
            <a:gdLst/>
            <a:ahLst/>
            <a:cxnLst/>
            <a:rect l="l" t="t" r="r" b="b"/>
            <a:pathLst>
              <a:path w="2333625" h="387985">
                <a:moveTo>
                  <a:pt x="0" y="0"/>
                </a:moveTo>
                <a:lnTo>
                  <a:pt x="2333063" y="0"/>
                </a:lnTo>
                <a:lnTo>
                  <a:pt x="2333063" y="387856"/>
                </a:lnTo>
                <a:lnTo>
                  <a:pt x="0" y="387856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51232" y="4434942"/>
            <a:ext cx="1941830" cy="6350"/>
          </a:xfrm>
          <a:custGeom>
            <a:avLst/>
            <a:gdLst/>
            <a:ahLst/>
            <a:cxnLst/>
            <a:rect l="l" t="t" r="r" b="b"/>
            <a:pathLst>
              <a:path w="1941829" h="6350">
                <a:moveTo>
                  <a:pt x="0" y="6213"/>
                </a:moveTo>
                <a:lnTo>
                  <a:pt x="1941245" y="6213"/>
                </a:lnTo>
                <a:lnTo>
                  <a:pt x="1941245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2478" y="4434942"/>
            <a:ext cx="2333625" cy="6350"/>
          </a:xfrm>
          <a:custGeom>
            <a:avLst/>
            <a:gdLst/>
            <a:ahLst/>
            <a:cxnLst/>
            <a:rect l="l" t="t" r="r" b="b"/>
            <a:pathLst>
              <a:path w="2333625" h="6350">
                <a:moveTo>
                  <a:pt x="0" y="6213"/>
                </a:moveTo>
                <a:lnTo>
                  <a:pt x="2333063" y="6213"/>
                </a:lnTo>
                <a:lnTo>
                  <a:pt x="2333063" y="0"/>
                </a:lnTo>
                <a:lnTo>
                  <a:pt x="0" y="0"/>
                </a:lnTo>
                <a:lnTo>
                  <a:pt x="0" y="6213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19774" y="3371054"/>
            <a:ext cx="1217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A</a:t>
            </a:r>
            <a:r>
              <a:rPr sz="1800" b="1" spc="-55" dirty="0">
                <a:latin typeface="Helvetica Neue"/>
                <a:cs typeface="Helvetica Neue"/>
              </a:rPr>
              <a:t>r</a:t>
            </a:r>
            <a:r>
              <a:rPr sz="1800" b="1" dirty="0">
                <a:latin typeface="Helvetica Neue"/>
                <a:cs typeface="Helvetica Neue"/>
              </a:rPr>
              <a:t>guments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30578" y="3371054"/>
            <a:ext cx="15836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Helvetica Neue"/>
                <a:cs typeface="Helvetica Neue"/>
              </a:rPr>
              <a:t>Default </a:t>
            </a:r>
            <a:r>
              <a:rPr sz="1800" b="1" spc="-100" dirty="0">
                <a:latin typeface="Helvetica Neue"/>
                <a:cs typeface="Helvetica Neue"/>
              </a:rPr>
              <a:t>V</a:t>
            </a:r>
            <a:r>
              <a:rPr sz="1800" b="1" dirty="0">
                <a:latin typeface="Helvetica Neue"/>
                <a:cs typeface="Helvetica Neue"/>
              </a:rPr>
              <a:t>alues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72549" y="3760830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30578" y="3747534"/>
            <a:ext cx="153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57379" y="4038989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57379" y="44411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2112645" algn="r"/>
              </a:tabLst>
            </a:pPr>
            <a:r>
              <a:rPr sz="1800" b="1" i="1" dirty="0">
                <a:latin typeface="Courier"/>
                <a:cs typeface="Courier"/>
              </a:rPr>
              <a:t>step</a:t>
            </a:r>
            <a:r>
              <a:rPr sz="1800" dirty="0">
                <a:latin typeface="Helvetica Neue"/>
                <a:cs typeface="Helvetica Neue"/>
              </a:rPr>
              <a:t> 	1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5123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25542" y="3258675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6824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38532" y="3271375"/>
            <a:ext cx="4300220" cy="0"/>
          </a:xfrm>
          <a:custGeom>
            <a:avLst/>
            <a:gdLst/>
            <a:ahLst/>
            <a:cxnLst/>
            <a:rect l="l" t="t" r="r" b="b"/>
            <a:pathLst>
              <a:path w="4300220">
                <a:moveTo>
                  <a:pt x="0" y="0"/>
                </a:moveTo>
                <a:lnTo>
                  <a:pt x="4299709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28818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47956" y="4810099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2540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7379" y="4038989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379" y="4441156"/>
            <a:ext cx="4262120" cy="414655"/>
          </a:xfrm>
          <a:custGeom>
            <a:avLst/>
            <a:gdLst/>
            <a:ahLst/>
            <a:cxnLst/>
            <a:rect l="l" t="t" r="r" b="b"/>
            <a:pathLst>
              <a:path w="4262120" h="414654">
                <a:moveTo>
                  <a:pt x="0" y="414113"/>
                </a:moveTo>
                <a:lnTo>
                  <a:pt x="4262014" y="414113"/>
                </a:lnTo>
                <a:lnTo>
                  <a:pt x="4262014" y="0"/>
                </a:lnTo>
                <a:lnTo>
                  <a:pt x="0" y="0"/>
                </a:lnTo>
                <a:lnTo>
                  <a:pt x="0" y="414113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7416" y="4118217"/>
            <a:ext cx="790415" cy="58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5917" y="6992690"/>
          <a:ext cx="7733737" cy="1435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7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CFF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-5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382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9794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752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185" marR="18415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H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4019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20" marR="19748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l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88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 marR="183515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4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146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marR="1981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D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6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2014" y="70256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 marR="185420" algn="ctr">
              <a:lnSpc>
                <a:spcPct val="1456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O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8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1580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7</a:t>
            </a:r>
            <a:endParaRPr sz="2100">
              <a:latin typeface="Courier"/>
              <a:cs typeface="Courier"/>
            </a:endParaRPr>
          </a:p>
          <a:p>
            <a:pPr marL="16510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10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46" y="7038393"/>
            <a:ext cx="56324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ct val="100000"/>
              </a:lnSpc>
            </a:pPr>
            <a:r>
              <a:rPr sz="2100" b="1" dirty="0">
                <a:solidFill>
                  <a:srgbClr val="B51700"/>
                </a:solidFill>
                <a:latin typeface="Courier"/>
                <a:cs typeface="Courier"/>
              </a:rPr>
              <a:t>2</a:t>
            </a:r>
            <a:endParaRPr sz="2100">
              <a:latin typeface="Courier"/>
              <a:cs typeface="Courier"/>
            </a:endParaRPr>
          </a:p>
          <a:p>
            <a:pPr marL="17145" algn="ctr">
              <a:lnSpc>
                <a:spcPct val="100000"/>
              </a:lnSpc>
              <a:spcBef>
                <a:spcPts val="1150"/>
              </a:spcBef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12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3968" y="7970960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3806" y="7477742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8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835" y="7458692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8565" y="6992690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97827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8666" y="656667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3697" y="6718686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278" y="6718686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3968" y="7970960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2539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1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6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3941" y="7996091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5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97368" y="8257509"/>
            <a:ext cx="5746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stop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9880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48497" y="4971112"/>
            <a:ext cx="623570" cy="495300"/>
          </a:xfrm>
          <a:custGeom>
            <a:avLst/>
            <a:gdLst/>
            <a:ahLst/>
            <a:cxnLst/>
            <a:rect l="l" t="t" r="r" b="b"/>
            <a:pathLst>
              <a:path w="623570" h="495300">
                <a:moveTo>
                  <a:pt x="341477" y="0"/>
                </a:moveTo>
                <a:lnTo>
                  <a:pt x="341477" y="122664"/>
                </a:lnTo>
                <a:lnTo>
                  <a:pt x="0" y="122664"/>
                </a:lnTo>
                <a:lnTo>
                  <a:pt x="0" y="372635"/>
                </a:lnTo>
                <a:lnTo>
                  <a:pt x="341477" y="372635"/>
                </a:lnTo>
                <a:lnTo>
                  <a:pt x="341477" y="495300"/>
                </a:lnTo>
                <a:lnTo>
                  <a:pt x="623390" y="247650"/>
                </a:lnTo>
                <a:lnTo>
                  <a:pt x="34147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19616" y="6546119"/>
            <a:ext cx="6506209" cy="132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658360">
              <a:lnSpc>
                <a:spcPct val="100000"/>
              </a:lnSpc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1DB100"/>
                </a:solidFill>
                <a:latin typeface="Helvetica Neue"/>
                <a:cs typeface="Helvetica Neue"/>
              </a:rPr>
              <a:t>Index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377" y="8257509"/>
            <a:ext cx="711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Courier"/>
                <a:cs typeface="Courier"/>
              </a:rPr>
              <a:t>start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6957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5575" y="5045930"/>
            <a:ext cx="161099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0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solidFill>
                  <a:srgbClr val="929292"/>
                </a:solidFill>
                <a:latin typeface="Courier"/>
                <a:cs typeface="Courier"/>
              </a:rPr>
              <a:t>13</a:t>
            </a:r>
            <a:r>
              <a:rPr sz="2600" b="1" dirty="0">
                <a:latin typeface="Courier"/>
                <a:cs typeface="Courier"/>
              </a:rPr>
              <a:t>:</a:t>
            </a:r>
            <a:r>
              <a:rPr sz="2600" b="1" i="1" dirty="0">
                <a:latin typeface="Courier"/>
                <a:cs typeface="Courier"/>
              </a:rPr>
              <a:t>2</a:t>
            </a:r>
            <a:r>
              <a:rPr sz="2600" b="1" dirty="0">
                <a:latin typeface="Courier"/>
                <a:cs typeface="Courier"/>
              </a:rPr>
              <a:t>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16892" y="5045930"/>
            <a:ext cx="10166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[::2]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474" y="7493000"/>
            <a:ext cx="636270" cy="436880"/>
          </a:xfrm>
          <a:custGeom>
            <a:avLst/>
            <a:gdLst/>
            <a:ahLst/>
            <a:cxnLst/>
            <a:rect l="l" t="t" r="r" b="b"/>
            <a:pathLst>
              <a:path w="636270" h="436879">
                <a:moveTo>
                  <a:pt x="404219" y="0"/>
                </a:moveTo>
                <a:lnTo>
                  <a:pt x="404219" y="101166"/>
                </a:lnTo>
                <a:lnTo>
                  <a:pt x="0" y="101166"/>
                </a:lnTo>
                <a:lnTo>
                  <a:pt x="0" y="335229"/>
                </a:lnTo>
                <a:lnTo>
                  <a:pt x="404219" y="335229"/>
                </a:lnTo>
                <a:lnTo>
                  <a:pt x="404219" y="436394"/>
                </a:lnTo>
                <a:lnTo>
                  <a:pt x="635991" y="218197"/>
                </a:lnTo>
                <a:lnTo>
                  <a:pt x="404219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3333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855" y="8084389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5989" y="8236401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229772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9005" y="8337472"/>
            <a:ext cx="1041400" cy="586740"/>
          </a:xfrm>
          <a:custGeom>
            <a:avLst/>
            <a:gdLst/>
            <a:ahLst/>
            <a:cxnLst/>
            <a:rect l="l" t="t" r="r" b="b"/>
            <a:pathLst>
              <a:path w="1041400" h="586740">
                <a:moveTo>
                  <a:pt x="521485" y="0"/>
                </a:moveTo>
                <a:lnTo>
                  <a:pt x="394485" y="188118"/>
                </a:lnTo>
                <a:lnTo>
                  <a:pt x="63416" y="188127"/>
                </a:lnTo>
                <a:lnTo>
                  <a:pt x="49072" y="189762"/>
                </a:lnTo>
                <a:lnTo>
                  <a:pt x="14294" y="211467"/>
                </a:lnTo>
                <a:lnTo>
                  <a:pt x="0" y="250563"/>
                </a:lnTo>
                <a:lnTo>
                  <a:pt x="111" y="524136"/>
                </a:lnTo>
                <a:lnTo>
                  <a:pt x="13679" y="562468"/>
                </a:lnTo>
                <a:lnTo>
                  <a:pt x="48087" y="584700"/>
                </a:lnTo>
                <a:lnTo>
                  <a:pt x="62436" y="586572"/>
                </a:lnTo>
                <a:lnTo>
                  <a:pt x="977569" y="586572"/>
                </a:lnTo>
                <a:lnTo>
                  <a:pt x="1016880" y="572893"/>
                </a:lnTo>
                <a:lnTo>
                  <a:pt x="1039112" y="538484"/>
                </a:lnTo>
                <a:lnTo>
                  <a:pt x="1040985" y="524136"/>
                </a:lnTo>
                <a:lnTo>
                  <a:pt x="1040873" y="250563"/>
                </a:lnTo>
                <a:lnTo>
                  <a:pt x="1027305" y="212231"/>
                </a:lnTo>
                <a:lnTo>
                  <a:pt x="992897" y="189999"/>
                </a:lnTo>
                <a:lnTo>
                  <a:pt x="648485" y="188118"/>
                </a:lnTo>
                <a:lnTo>
                  <a:pt x="52148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32433" y="8598889"/>
            <a:ext cx="5740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Courier"/>
                <a:cs typeface="Courier"/>
              </a:rPr>
              <a:t>step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57379" y="3636823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738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start</a:t>
            </a:r>
            <a:r>
              <a:rPr sz="1800" dirty="0">
                <a:latin typeface="Helvetica Neue"/>
                <a:cs typeface="Helvetica Neue"/>
              </a:rPr>
              <a:t> 	0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79" y="4034756"/>
            <a:ext cx="4262120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960">
              <a:lnSpc>
                <a:spcPct val="100000"/>
              </a:lnSpc>
              <a:tabLst>
                <a:tab pos="1985645" algn="l"/>
              </a:tabLst>
            </a:pPr>
            <a:r>
              <a:rPr sz="1800" b="1" i="1" dirty="0">
                <a:latin typeface="Courier"/>
                <a:cs typeface="Courier"/>
              </a:rPr>
              <a:t>stop	</a:t>
            </a:r>
            <a:r>
              <a:rPr sz="1800" dirty="0">
                <a:latin typeface="Helvetica Neue"/>
                <a:cs typeface="Helvetica Neue"/>
              </a:rPr>
              <a:t>Length of the string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8064" y="4110359"/>
            <a:ext cx="14693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Helvetica Neue"/>
                <a:cs typeface="Helvetica Neue"/>
              </a:rPr>
              <a:t>Unspecified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8186" y="3856840"/>
            <a:ext cx="704215" cy="400685"/>
          </a:xfrm>
          <a:custGeom>
            <a:avLst/>
            <a:gdLst/>
            <a:ahLst/>
            <a:cxnLst/>
            <a:rect l="l" t="t" r="r" b="b"/>
            <a:pathLst>
              <a:path w="704215" h="400685">
                <a:moveTo>
                  <a:pt x="86505" y="320003"/>
                </a:moveTo>
                <a:lnTo>
                  <a:pt x="75839" y="322651"/>
                </a:lnTo>
                <a:lnTo>
                  <a:pt x="59745" y="329670"/>
                </a:lnTo>
                <a:lnTo>
                  <a:pt x="48268" y="333145"/>
                </a:lnTo>
                <a:lnTo>
                  <a:pt x="39876" y="334498"/>
                </a:lnTo>
                <a:lnTo>
                  <a:pt x="33039" y="335145"/>
                </a:lnTo>
                <a:lnTo>
                  <a:pt x="26226" y="336507"/>
                </a:lnTo>
                <a:lnTo>
                  <a:pt x="17905" y="340002"/>
                </a:lnTo>
                <a:lnTo>
                  <a:pt x="8495" y="347409"/>
                </a:lnTo>
                <a:lnTo>
                  <a:pt x="2426" y="356863"/>
                </a:lnTo>
                <a:lnTo>
                  <a:pt x="0" y="367734"/>
                </a:lnTo>
                <a:lnTo>
                  <a:pt x="1517" y="379388"/>
                </a:lnTo>
                <a:lnTo>
                  <a:pt x="7282" y="391196"/>
                </a:lnTo>
                <a:lnTo>
                  <a:pt x="17105" y="398743"/>
                </a:lnTo>
                <a:lnTo>
                  <a:pt x="27908" y="400257"/>
                </a:lnTo>
                <a:lnTo>
                  <a:pt x="38746" y="397762"/>
                </a:lnTo>
                <a:lnTo>
                  <a:pt x="71695" y="373717"/>
                </a:lnTo>
                <a:lnTo>
                  <a:pt x="78502" y="367586"/>
                </a:lnTo>
                <a:lnTo>
                  <a:pt x="88819" y="360235"/>
                </a:lnTo>
                <a:lnTo>
                  <a:pt x="102129" y="352503"/>
                </a:lnTo>
                <a:lnTo>
                  <a:pt x="95575" y="351665"/>
                </a:lnTo>
                <a:lnTo>
                  <a:pt x="88461" y="344266"/>
                </a:lnTo>
                <a:lnTo>
                  <a:pt x="83326" y="333763"/>
                </a:lnTo>
                <a:lnTo>
                  <a:pt x="82084" y="323527"/>
                </a:lnTo>
                <a:lnTo>
                  <a:pt x="87337" y="320229"/>
                </a:lnTo>
                <a:lnTo>
                  <a:pt x="86505" y="320003"/>
                </a:lnTo>
                <a:close/>
              </a:path>
              <a:path w="704215" h="400685">
                <a:moveTo>
                  <a:pt x="346897" y="183598"/>
                </a:moveTo>
                <a:lnTo>
                  <a:pt x="340630" y="183815"/>
                </a:lnTo>
                <a:lnTo>
                  <a:pt x="333309" y="188872"/>
                </a:lnTo>
                <a:lnTo>
                  <a:pt x="323316" y="195339"/>
                </a:lnTo>
                <a:lnTo>
                  <a:pt x="306755" y="203150"/>
                </a:lnTo>
                <a:lnTo>
                  <a:pt x="298098" y="212343"/>
                </a:lnTo>
                <a:lnTo>
                  <a:pt x="288070" y="219979"/>
                </a:lnTo>
                <a:lnTo>
                  <a:pt x="244515" y="238992"/>
                </a:lnTo>
                <a:lnTo>
                  <a:pt x="218962" y="255044"/>
                </a:lnTo>
                <a:lnTo>
                  <a:pt x="205357" y="260155"/>
                </a:lnTo>
                <a:lnTo>
                  <a:pt x="190746" y="264533"/>
                </a:lnTo>
                <a:lnTo>
                  <a:pt x="177911" y="268222"/>
                </a:lnTo>
                <a:lnTo>
                  <a:pt x="169630" y="271266"/>
                </a:lnTo>
                <a:lnTo>
                  <a:pt x="159924" y="278996"/>
                </a:lnTo>
                <a:lnTo>
                  <a:pt x="148585" y="288922"/>
                </a:lnTo>
                <a:lnTo>
                  <a:pt x="139432" y="296234"/>
                </a:lnTo>
                <a:lnTo>
                  <a:pt x="132343" y="299604"/>
                </a:lnTo>
                <a:lnTo>
                  <a:pt x="121139" y="304024"/>
                </a:lnTo>
                <a:lnTo>
                  <a:pt x="107745" y="309489"/>
                </a:lnTo>
                <a:lnTo>
                  <a:pt x="94085" y="315992"/>
                </a:lnTo>
                <a:lnTo>
                  <a:pt x="87337" y="320229"/>
                </a:lnTo>
                <a:lnTo>
                  <a:pt x="95758" y="322523"/>
                </a:lnTo>
                <a:lnTo>
                  <a:pt x="102878" y="328561"/>
                </a:lnTo>
                <a:lnTo>
                  <a:pt x="107146" y="336466"/>
                </a:lnTo>
                <a:lnTo>
                  <a:pt x="107842" y="344586"/>
                </a:lnTo>
                <a:lnTo>
                  <a:pt x="104248" y="351272"/>
                </a:lnTo>
                <a:lnTo>
                  <a:pt x="102129" y="352503"/>
                </a:lnTo>
                <a:lnTo>
                  <a:pt x="102754" y="352583"/>
                </a:lnTo>
                <a:lnTo>
                  <a:pt x="108605" y="349337"/>
                </a:lnTo>
                <a:lnTo>
                  <a:pt x="119365" y="342099"/>
                </a:lnTo>
                <a:lnTo>
                  <a:pt x="127993" y="336466"/>
                </a:lnTo>
                <a:lnTo>
                  <a:pt x="138902" y="331577"/>
                </a:lnTo>
                <a:lnTo>
                  <a:pt x="152112" y="325141"/>
                </a:lnTo>
                <a:lnTo>
                  <a:pt x="161913" y="317932"/>
                </a:lnTo>
                <a:lnTo>
                  <a:pt x="169213" y="313763"/>
                </a:lnTo>
                <a:lnTo>
                  <a:pt x="180336" y="308491"/>
                </a:lnTo>
                <a:lnTo>
                  <a:pt x="193783" y="302361"/>
                </a:lnTo>
                <a:lnTo>
                  <a:pt x="208056" y="295618"/>
                </a:lnTo>
                <a:lnTo>
                  <a:pt x="221658" y="288507"/>
                </a:lnTo>
                <a:lnTo>
                  <a:pt x="233091" y="281274"/>
                </a:lnTo>
                <a:lnTo>
                  <a:pt x="242350" y="275598"/>
                </a:lnTo>
                <a:lnTo>
                  <a:pt x="254363" y="269843"/>
                </a:lnTo>
                <a:lnTo>
                  <a:pt x="282361" y="259975"/>
                </a:lnTo>
                <a:lnTo>
                  <a:pt x="294641" y="254184"/>
                </a:lnTo>
                <a:lnTo>
                  <a:pt x="304351" y="246699"/>
                </a:lnTo>
                <a:lnTo>
                  <a:pt x="312954" y="241132"/>
                </a:lnTo>
                <a:lnTo>
                  <a:pt x="324352" y="236518"/>
                </a:lnTo>
                <a:lnTo>
                  <a:pt x="339458" y="230112"/>
                </a:lnTo>
                <a:lnTo>
                  <a:pt x="349511" y="223601"/>
                </a:lnTo>
                <a:lnTo>
                  <a:pt x="361677" y="216275"/>
                </a:lnTo>
                <a:lnTo>
                  <a:pt x="362413" y="214431"/>
                </a:lnTo>
                <a:lnTo>
                  <a:pt x="356904" y="214431"/>
                </a:lnTo>
                <a:lnTo>
                  <a:pt x="348791" y="207885"/>
                </a:lnTo>
                <a:lnTo>
                  <a:pt x="342858" y="198083"/>
                </a:lnTo>
                <a:lnTo>
                  <a:pt x="340630" y="188439"/>
                </a:lnTo>
                <a:lnTo>
                  <a:pt x="346897" y="183598"/>
                </a:lnTo>
                <a:close/>
              </a:path>
              <a:path w="704215" h="400685">
                <a:moveTo>
                  <a:pt x="87337" y="320229"/>
                </a:moveTo>
                <a:lnTo>
                  <a:pt x="82084" y="323527"/>
                </a:lnTo>
                <a:lnTo>
                  <a:pt x="83326" y="333763"/>
                </a:lnTo>
                <a:lnTo>
                  <a:pt x="88461" y="344266"/>
                </a:lnTo>
                <a:lnTo>
                  <a:pt x="95575" y="351665"/>
                </a:lnTo>
                <a:lnTo>
                  <a:pt x="102129" y="352503"/>
                </a:lnTo>
                <a:lnTo>
                  <a:pt x="104248" y="351272"/>
                </a:lnTo>
                <a:lnTo>
                  <a:pt x="107842" y="344586"/>
                </a:lnTo>
                <a:lnTo>
                  <a:pt x="107146" y="336466"/>
                </a:lnTo>
                <a:lnTo>
                  <a:pt x="102878" y="328561"/>
                </a:lnTo>
                <a:lnTo>
                  <a:pt x="95758" y="322523"/>
                </a:lnTo>
                <a:lnTo>
                  <a:pt x="87337" y="320229"/>
                </a:lnTo>
                <a:close/>
              </a:path>
              <a:path w="704215" h="400685">
                <a:moveTo>
                  <a:pt x="349212" y="183517"/>
                </a:moveTo>
                <a:lnTo>
                  <a:pt x="346897" y="183598"/>
                </a:lnTo>
                <a:lnTo>
                  <a:pt x="340630" y="188439"/>
                </a:lnTo>
                <a:lnTo>
                  <a:pt x="342858" y="198083"/>
                </a:lnTo>
                <a:lnTo>
                  <a:pt x="348791" y="207885"/>
                </a:lnTo>
                <a:lnTo>
                  <a:pt x="356904" y="214431"/>
                </a:lnTo>
                <a:lnTo>
                  <a:pt x="362444" y="214351"/>
                </a:lnTo>
                <a:lnTo>
                  <a:pt x="364565" y="209030"/>
                </a:lnTo>
                <a:lnTo>
                  <a:pt x="362541" y="199143"/>
                </a:lnTo>
                <a:lnTo>
                  <a:pt x="356970" y="189632"/>
                </a:lnTo>
                <a:lnTo>
                  <a:pt x="349212" y="183517"/>
                </a:lnTo>
                <a:close/>
              </a:path>
              <a:path w="704215" h="400685">
                <a:moveTo>
                  <a:pt x="362444" y="214351"/>
                </a:moveTo>
                <a:lnTo>
                  <a:pt x="356904" y="214431"/>
                </a:lnTo>
                <a:lnTo>
                  <a:pt x="362413" y="214431"/>
                </a:lnTo>
                <a:close/>
              </a:path>
              <a:path w="704215" h="400685">
                <a:moveTo>
                  <a:pt x="417622" y="183517"/>
                </a:moveTo>
                <a:lnTo>
                  <a:pt x="349212" y="183517"/>
                </a:lnTo>
                <a:lnTo>
                  <a:pt x="356970" y="189632"/>
                </a:lnTo>
                <a:lnTo>
                  <a:pt x="362541" y="199143"/>
                </a:lnTo>
                <a:lnTo>
                  <a:pt x="364565" y="209030"/>
                </a:lnTo>
                <a:lnTo>
                  <a:pt x="362444" y="214351"/>
                </a:lnTo>
                <a:lnTo>
                  <a:pt x="365673" y="214305"/>
                </a:lnTo>
                <a:lnTo>
                  <a:pt x="375653" y="207508"/>
                </a:lnTo>
                <a:lnTo>
                  <a:pt x="387786" y="203106"/>
                </a:lnTo>
                <a:lnTo>
                  <a:pt x="396849" y="197383"/>
                </a:lnTo>
                <a:lnTo>
                  <a:pt x="407701" y="189127"/>
                </a:lnTo>
                <a:lnTo>
                  <a:pt x="417622" y="183517"/>
                </a:lnTo>
                <a:close/>
              </a:path>
              <a:path w="704215" h="400685">
                <a:moveTo>
                  <a:pt x="600540" y="47489"/>
                </a:moveTo>
                <a:lnTo>
                  <a:pt x="596382" y="49736"/>
                </a:lnTo>
                <a:lnTo>
                  <a:pt x="585671" y="55992"/>
                </a:lnTo>
                <a:lnTo>
                  <a:pt x="574737" y="62665"/>
                </a:lnTo>
                <a:lnTo>
                  <a:pt x="563443" y="69362"/>
                </a:lnTo>
                <a:lnTo>
                  <a:pt x="551665" y="73918"/>
                </a:lnTo>
                <a:lnTo>
                  <a:pt x="543950" y="79237"/>
                </a:lnTo>
                <a:lnTo>
                  <a:pt x="536126" y="86895"/>
                </a:lnTo>
                <a:lnTo>
                  <a:pt x="524552" y="95086"/>
                </a:lnTo>
                <a:lnTo>
                  <a:pt x="511926" y="100571"/>
                </a:lnTo>
                <a:lnTo>
                  <a:pt x="501031" y="105171"/>
                </a:lnTo>
                <a:lnTo>
                  <a:pt x="477007" y="117401"/>
                </a:lnTo>
                <a:lnTo>
                  <a:pt x="467022" y="121843"/>
                </a:lnTo>
                <a:lnTo>
                  <a:pt x="454077" y="127175"/>
                </a:lnTo>
                <a:lnTo>
                  <a:pt x="440464" y="131997"/>
                </a:lnTo>
                <a:lnTo>
                  <a:pt x="431223" y="136431"/>
                </a:lnTo>
                <a:lnTo>
                  <a:pt x="421197" y="142743"/>
                </a:lnTo>
                <a:lnTo>
                  <a:pt x="409704" y="150166"/>
                </a:lnTo>
                <a:lnTo>
                  <a:pt x="396064" y="157933"/>
                </a:lnTo>
                <a:lnTo>
                  <a:pt x="384314" y="163506"/>
                </a:lnTo>
                <a:lnTo>
                  <a:pt x="362977" y="173155"/>
                </a:lnTo>
                <a:lnTo>
                  <a:pt x="352570" y="179215"/>
                </a:lnTo>
                <a:lnTo>
                  <a:pt x="346897" y="183598"/>
                </a:lnTo>
                <a:lnTo>
                  <a:pt x="349212" y="183517"/>
                </a:lnTo>
                <a:lnTo>
                  <a:pt x="417622" y="183517"/>
                </a:lnTo>
                <a:lnTo>
                  <a:pt x="421185" y="181503"/>
                </a:lnTo>
                <a:lnTo>
                  <a:pt x="431578" y="176955"/>
                </a:lnTo>
                <a:lnTo>
                  <a:pt x="444905" y="168666"/>
                </a:lnTo>
                <a:lnTo>
                  <a:pt x="455495" y="164300"/>
                </a:lnTo>
                <a:lnTo>
                  <a:pt x="467843" y="159398"/>
                </a:lnTo>
                <a:lnTo>
                  <a:pt x="480345" y="151725"/>
                </a:lnTo>
                <a:lnTo>
                  <a:pt x="491828" y="144944"/>
                </a:lnTo>
                <a:lnTo>
                  <a:pt x="505189" y="139127"/>
                </a:lnTo>
                <a:lnTo>
                  <a:pt x="517709" y="134293"/>
                </a:lnTo>
                <a:lnTo>
                  <a:pt x="526667" y="130464"/>
                </a:lnTo>
                <a:lnTo>
                  <a:pt x="536426" y="124764"/>
                </a:lnTo>
                <a:lnTo>
                  <a:pt x="549428" y="116930"/>
                </a:lnTo>
                <a:lnTo>
                  <a:pt x="562341" y="109014"/>
                </a:lnTo>
                <a:lnTo>
                  <a:pt x="571835" y="103067"/>
                </a:lnTo>
                <a:lnTo>
                  <a:pt x="581449" y="98501"/>
                </a:lnTo>
                <a:lnTo>
                  <a:pt x="607843" y="86887"/>
                </a:lnTo>
                <a:lnTo>
                  <a:pt x="619985" y="80957"/>
                </a:lnTo>
                <a:lnTo>
                  <a:pt x="621659" y="77281"/>
                </a:lnTo>
                <a:lnTo>
                  <a:pt x="613107" y="76437"/>
                </a:lnTo>
                <a:lnTo>
                  <a:pt x="605194" y="71675"/>
                </a:lnTo>
                <a:lnTo>
                  <a:pt x="600208" y="64696"/>
                </a:lnTo>
                <a:lnTo>
                  <a:pt x="598376" y="56997"/>
                </a:lnTo>
                <a:lnTo>
                  <a:pt x="599922" y="50073"/>
                </a:lnTo>
                <a:lnTo>
                  <a:pt x="603834" y="47623"/>
                </a:lnTo>
                <a:lnTo>
                  <a:pt x="600540" y="47489"/>
                </a:lnTo>
                <a:close/>
              </a:path>
              <a:path w="704215" h="400685">
                <a:moveTo>
                  <a:pt x="678695" y="0"/>
                </a:moveTo>
                <a:lnTo>
                  <a:pt x="640362" y="15971"/>
                </a:lnTo>
                <a:lnTo>
                  <a:pt x="631246" y="26554"/>
                </a:lnTo>
                <a:lnTo>
                  <a:pt x="624789" y="32986"/>
                </a:lnTo>
                <a:lnTo>
                  <a:pt x="614892" y="40697"/>
                </a:lnTo>
                <a:lnTo>
                  <a:pt x="603834" y="47623"/>
                </a:lnTo>
                <a:lnTo>
                  <a:pt x="608068" y="47797"/>
                </a:lnTo>
                <a:lnTo>
                  <a:pt x="615602" y="54102"/>
                </a:lnTo>
                <a:lnTo>
                  <a:pt x="621317" y="63601"/>
                </a:lnTo>
                <a:lnTo>
                  <a:pt x="623387" y="73487"/>
                </a:lnTo>
                <a:lnTo>
                  <a:pt x="621659" y="77281"/>
                </a:lnTo>
                <a:lnTo>
                  <a:pt x="623722" y="77484"/>
                </a:lnTo>
                <a:lnTo>
                  <a:pt x="648368" y="69564"/>
                </a:lnTo>
                <a:lnTo>
                  <a:pt x="657585" y="67844"/>
                </a:lnTo>
                <a:lnTo>
                  <a:pt x="665875" y="66653"/>
                </a:lnTo>
                <a:lnTo>
                  <a:pt x="674648" y="64486"/>
                </a:lnTo>
                <a:lnTo>
                  <a:pt x="685316" y="59837"/>
                </a:lnTo>
                <a:lnTo>
                  <a:pt x="694756" y="52836"/>
                </a:lnTo>
                <a:lnTo>
                  <a:pt x="701012" y="44583"/>
                </a:lnTo>
                <a:lnTo>
                  <a:pt x="703653" y="34894"/>
                </a:lnTo>
                <a:lnTo>
                  <a:pt x="702247" y="23584"/>
                </a:lnTo>
                <a:lnTo>
                  <a:pt x="696365" y="10466"/>
                </a:lnTo>
                <a:lnTo>
                  <a:pt x="688337" y="3121"/>
                </a:lnTo>
                <a:lnTo>
                  <a:pt x="678695" y="0"/>
                </a:lnTo>
                <a:close/>
              </a:path>
              <a:path w="704215" h="400685">
                <a:moveTo>
                  <a:pt x="603834" y="47623"/>
                </a:moveTo>
                <a:lnTo>
                  <a:pt x="599922" y="50073"/>
                </a:lnTo>
                <a:lnTo>
                  <a:pt x="598376" y="56997"/>
                </a:lnTo>
                <a:lnTo>
                  <a:pt x="600208" y="64696"/>
                </a:lnTo>
                <a:lnTo>
                  <a:pt x="605194" y="71675"/>
                </a:lnTo>
                <a:lnTo>
                  <a:pt x="613107" y="76437"/>
                </a:lnTo>
                <a:lnTo>
                  <a:pt x="621659" y="77281"/>
                </a:lnTo>
                <a:lnTo>
                  <a:pt x="623387" y="73487"/>
                </a:lnTo>
                <a:lnTo>
                  <a:pt x="621317" y="63601"/>
                </a:lnTo>
                <a:lnTo>
                  <a:pt x="615602" y="54102"/>
                </a:lnTo>
                <a:lnTo>
                  <a:pt x="608068" y="47797"/>
                </a:lnTo>
                <a:lnTo>
                  <a:pt x="603834" y="47623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6009" y="3797455"/>
            <a:ext cx="194310" cy="193040"/>
          </a:xfrm>
          <a:custGeom>
            <a:avLst/>
            <a:gdLst/>
            <a:ahLst/>
            <a:cxnLst/>
            <a:rect l="l" t="t" r="r" b="b"/>
            <a:pathLst>
              <a:path w="194309" h="193039">
                <a:moveTo>
                  <a:pt x="145809" y="117870"/>
                </a:moveTo>
                <a:lnTo>
                  <a:pt x="52452" y="117870"/>
                </a:lnTo>
                <a:lnTo>
                  <a:pt x="54604" y="121974"/>
                </a:lnTo>
                <a:lnTo>
                  <a:pt x="60466" y="130919"/>
                </a:lnTo>
                <a:lnTo>
                  <a:pt x="68564" y="143407"/>
                </a:lnTo>
                <a:lnTo>
                  <a:pt x="73732" y="152169"/>
                </a:lnTo>
                <a:lnTo>
                  <a:pt x="73423" y="156777"/>
                </a:lnTo>
                <a:lnTo>
                  <a:pt x="81698" y="164285"/>
                </a:lnTo>
                <a:lnTo>
                  <a:pt x="86211" y="172538"/>
                </a:lnTo>
                <a:lnTo>
                  <a:pt x="90943" y="189063"/>
                </a:lnTo>
                <a:lnTo>
                  <a:pt x="101941" y="192572"/>
                </a:lnTo>
                <a:lnTo>
                  <a:pt x="113644" y="188029"/>
                </a:lnTo>
                <a:lnTo>
                  <a:pt x="118740" y="174766"/>
                </a:lnTo>
                <a:lnTo>
                  <a:pt x="120740" y="162512"/>
                </a:lnTo>
                <a:lnTo>
                  <a:pt x="121065" y="155747"/>
                </a:lnTo>
                <a:lnTo>
                  <a:pt x="128750" y="150712"/>
                </a:lnTo>
                <a:lnTo>
                  <a:pt x="131447" y="143277"/>
                </a:lnTo>
                <a:lnTo>
                  <a:pt x="134032" y="135898"/>
                </a:lnTo>
                <a:lnTo>
                  <a:pt x="134806" y="128896"/>
                </a:lnTo>
                <a:lnTo>
                  <a:pt x="144130" y="121639"/>
                </a:lnTo>
                <a:lnTo>
                  <a:pt x="145809" y="117870"/>
                </a:lnTo>
                <a:close/>
              </a:path>
              <a:path w="194309" h="193039">
                <a:moveTo>
                  <a:pt x="10575" y="0"/>
                </a:moveTo>
                <a:lnTo>
                  <a:pt x="1095" y="4666"/>
                </a:lnTo>
                <a:lnTo>
                  <a:pt x="0" y="12499"/>
                </a:lnTo>
                <a:lnTo>
                  <a:pt x="4620" y="23304"/>
                </a:lnTo>
                <a:lnTo>
                  <a:pt x="15081" y="36575"/>
                </a:lnTo>
                <a:lnTo>
                  <a:pt x="20359" y="47249"/>
                </a:lnTo>
                <a:lnTo>
                  <a:pt x="27051" y="59360"/>
                </a:lnTo>
                <a:lnTo>
                  <a:pt x="29690" y="68236"/>
                </a:lnTo>
                <a:lnTo>
                  <a:pt x="35681" y="86112"/>
                </a:lnTo>
                <a:lnTo>
                  <a:pt x="37644" y="91892"/>
                </a:lnTo>
                <a:lnTo>
                  <a:pt x="40001" y="102601"/>
                </a:lnTo>
                <a:lnTo>
                  <a:pt x="43371" y="118329"/>
                </a:lnTo>
                <a:lnTo>
                  <a:pt x="52452" y="117870"/>
                </a:lnTo>
                <a:lnTo>
                  <a:pt x="145809" y="117870"/>
                </a:lnTo>
                <a:lnTo>
                  <a:pt x="149081" y="110524"/>
                </a:lnTo>
                <a:lnTo>
                  <a:pt x="157090" y="100071"/>
                </a:lnTo>
                <a:lnTo>
                  <a:pt x="164138" y="87870"/>
                </a:lnTo>
                <a:lnTo>
                  <a:pt x="169308" y="76823"/>
                </a:lnTo>
                <a:lnTo>
                  <a:pt x="172675" y="71758"/>
                </a:lnTo>
                <a:lnTo>
                  <a:pt x="167337" y="65953"/>
                </a:lnTo>
                <a:lnTo>
                  <a:pt x="175768" y="61246"/>
                </a:lnTo>
                <a:lnTo>
                  <a:pt x="184252" y="56368"/>
                </a:lnTo>
                <a:lnTo>
                  <a:pt x="184760" y="56245"/>
                </a:lnTo>
                <a:lnTo>
                  <a:pt x="193105" y="45850"/>
                </a:lnTo>
                <a:lnTo>
                  <a:pt x="194219" y="38935"/>
                </a:lnTo>
                <a:lnTo>
                  <a:pt x="185472" y="25328"/>
                </a:lnTo>
                <a:lnTo>
                  <a:pt x="184349" y="24097"/>
                </a:lnTo>
                <a:lnTo>
                  <a:pt x="182920" y="23625"/>
                </a:lnTo>
                <a:lnTo>
                  <a:pt x="151328" y="23625"/>
                </a:lnTo>
                <a:lnTo>
                  <a:pt x="130880" y="21013"/>
                </a:lnTo>
                <a:lnTo>
                  <a:pt x="116196" y="18836"/>
                </a:lnTo>
                <a:lnTo>
                  <a:pt x="101163" y="16162"/>
                </a:lnTo>
                <a:lnTo>
                  <a:pt x="87798" y="13067"/>
                </a:lnTo>
                <a:lnTo>
                  <a:pt x="60359" y="13056"/>
                </a:lnTo>
                <a:lnTo>
                  <a:pt x="50055" y="11094"/>
                </a:lnTo>
                <a:lnTo>
                  <a:pt x="37988" y="7166"/>
                </a:lnTo>
                <a:lnTo>
                  <a:pt x="22679" y="1449"/>
                </a:lnTo>
                <a:lnTo>
                  <a:pt x="10575" y="0"/>
                </a:lnTo>
                <a:close/>
              </a:path>
              <a:path w="194309" h="193039">
                <a:moveTo>
                  <a:pt x="173741" y="20597"/>
                </a:moveTo>
                <a:lnTo>
                  <a:pt x="161450" y="22381"/>
                </a:lnTo>
                <a:lnTo>
                  <a:pt x="151328" y="23625"/>
                </a:lnTo>
                <a:lnTo>
                  <a:pt x="182920" y="23625"/>
                </a:lnTo>
                <a:lnTo>
                  <a:pt x="173741" y="20597"/>
                </a:lnTo>
                <a:close/>
              </a:path>
              <a:path w="194309" h="193039">
                <a:moveTo>
                  <a:pt x="75544" y="12814"/>
                </a:moveTo>
                <a:lnTo>
                  <a:pt x="60414" y="13067"/>
                </a:lnTo>
                <a:lnTo>
                  <a:pt x="87798" y="13067"/>
                </a:lnTo>
                <a:lnTo>
                  <a:pt x="75544" y="12814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40791" y="4245067"/>
            <a:ext cx="675640" cy="61594"/>
          </a:xfrm>
          <a:custGeom>
            <a:avLst/>
            <a:gdLst/>
            <a:ahLst/>
            <a:cxnLst/>
            <a:rect l="l" t="t" r="r" b="b"/>
            <a:pathLst>
              <a:path w="675640" h="61595">
                <a:moveTo>
                  <a:pt x="26421" y="195"/>
                </a:moveTo>
                <a:lnTo>
                  <a:pt x="14448" y="3884"/>
                </a:lnTo>
                <a:lnTo>
                  <a:pt x="5725" y="11633"/>
                </a:lnTo>
                <a:lnTo>
                  <a:pt x="736" y="24253"/>
                </a:lnTo>
                <a:lnTo>
                  <a:pt x="0" y="42527"/>
                </a:lnTo>
                <a:lnTo>
                  <a:pt x="6394" y="53127"/>
                </a:lnTo>
                <a:lnTo>
                  <a:pt x="18031" y="59416"/>
                </a:lnTo>
                <a:lnTo>
                  <a:pt x="35535" y="61490"/>
                </a:lnTo>
                <a:lnTo>
                  <a:pt x="36894" y="61479"/>
                </a:lnTo>
                <a:lnTo>
                  <a:pt x="47073" y="60469"/>
                </a:lnTo>
                <a:lnTo>
                  <a:pt x="54492" y="58242"/>
                </a:lnTo>
                <a:lnTo>
                  <a:pt x="61327" y="55404"/>
                </a:lnTo>
                <a:lnTo>
                  <a:pt x="69754" y="52561"/>
                </a:lnTo>
                <a:lnTo>
                  <a:pt x="81949" y="50319"/>
                </a:lnTo>
                <a:lnTo>
                  <a:pt x="100014" y="49286"/>
                </a:lnTo>
                <a:lnTo>
                  <a:pt x="93858" y="42941"/>
                </a:lnTo>
                <a:lnTo>
                  <a:pt x="91726" y="28028"/>
                </a:lnTo>
                <a:lnTo>
                  <a:pt x="95026" y="14632"/>
                </a:lnTo>
                <a:lnTo>
                  <a:pt x="98619" y="14279"/>
                </a:lnTo>
                <a:lnTo>
                  <a:pt x="82875" y="10463"/>
                </a:lnTo>
                <a:lnTo>
                  <a:pt x="69901" y="8522"/>
                </a:lnTo>
                <a:lnTo>
                  <a:pt x="60046" y="5774"/>
                </a:lnTo>
                <a:lnTo>
                  <a:pt x="51031" y="2969"/>
                </a:lnTo>
                <a:lnTo>
                  <a:pt x="40582" y="859"/>
                </a:lnTo>
                <a:lnTo>
                  <a:pt x="26421" y="195"/>
                </a:lnTo>
                <a:close/>
              </a:path>
              <a:path w="675640" h="61595">
                <a:moveTo>
                  <a:pt x="641010" y="0"/>
                </a:moveTo>
                <a:lnTo>
                  <a:pt x="634846" y="227"/>
                </a:lnTo>
                <a:lnTo>
                  <a:pt x="626361" y="1582"/>
                </a:lnTo>
                <a:lnTo>
                  <a:pt x="619522" y="3770"/>
                </a:lnTo>
                <a:lnTo>
                  <a:pt x="612445" y="6340"/>
                </a:lnTo>
                <a:lnTo>
                  <a:pt x="603244" y="8842"/>
                </a:lnTo>
                <a:lnTo>
                  <a:pt x="590035" y="10825"/>
                </a:lnTo>
                <a:lnTo>
                  <a:pt x="574800" y="11633"/>
                </a:lnTo>
                <a:lnTo>
                  <a:pt x="580313" y="18591"/>
                </a:lnTo>
                <a:lnTo>
                  <a:pt x="581386" y="34415"/>
                </a:lnTo>
                <a:lnTo>
                  <a:pt x="577173" y="47675"/>
                </a:lnTo>
                <a:lnTo>
                  <a:pt x="573027" y="47759"/>
                </a:lnTo>
                <a:lnTo>
                  <a:pt x="577318" y="49837"/>
                </a:lnTo>
                <a:lnTo>
                  <a:pt x="595392" y="50531"/>
                </a:lnTo>
                <a:lnTo>
                  <a:pt x="608305" y="52189"/>
                </a:lnTo>
                <a:lnTo>
                  <a:pt x="617681" y="54390"/>
                </a:lnTo>
                <a:lnTo>
                  <a:pt x="625145" y="56712"/>
                </a:lnTo>
                <a:lnTo>
                  <a:pt x="632319" y="58736"/>
                </a:lnTo>
                <a:lnTo>
                  <a:pt x="640827" y="60040"/>
                </a:lnTo>
                <a:lnTo>
                  <a:pt x="652294" y="60203"/>
                </a:lnTo>
                <a:lnTo>
                  <a:pt x="663218" y="54887"/>
                </a:lnTo>
                <a:lnTo>
                  <a:pt x="671236" y="45717"/>
                </a:lnTo>
                <a:lnTo>
                  <a:pt x="675604" y="32973"/>
                </a:lnTo>
                <a:lnTo>
                  <a:pt x="675577" y="16939"/>
                </a:lnTo>
                <a:lnTo>
                  <a:pt x="667043" y="5855"/>
                </a:lnTo>
                <a:lnTo>
                  <a:pt x="654421" y="1045"/>
                </a:lnTo>
                <a:lnTo>
                  <a:pt x="641010" y="0"/>
                </a:lnTo>
                <a:close/>
              </a:path>
              <a:path w="675640" h="61595">
                <a:moveTo>
                  <a:pt x="566114" y="43234"/>
                </a:moveTo>
                <a:lnTo>
                  <a:pt x="450498" y="43234"/>
                </a:lnTo>
                <a:lnTo>
                  <a:pt x="462821" y="44532"/>
                </a:lnTo>
                <a:lnTo>
                  <a:pt x="479567" y="47951"/>
                </a:lnTo>
                <a:lnTo>
                  <a:pt x="490091" y="50056"/>
                </a:lnTo>
                <a:lnTo>
                  <a:pt x="500738" y="50804"/>
                </a:lnTo>
                <a:lnTo>
                  <a:pt x="514913" y="46725"/>
                </a:lnTo>
                <a:lnTo>
                  <a:pt x="526909" y="43775"/>
                </a:lnTo>
                <a:lnTo>
                  <a:pt x="566329" y="43775"/>
                </a:lnTo>
                <a:lnTo>
                  <a:pt x="566114" y="43234"/>
                </a:lnTo>
                <a:close/>
              </a:path>
              <a:path w="675640" h="61595">
                <a:moveTo>
                  <a:pt x="109835" y="13179"/>
                </a:moveTo>
                <a:lnTo>
                  <a:pt x="98619" y="14279"/>
                </a:lnTo>
                <a:lnTo>
                  <a:pt x="107053" y="22942"/>
                </a:lnTo>
                <a:lnTo>
                  <a:pt x="109518" y="33763"/>
                </a:lnTo>
                <a:lnTo>
                  <a:pt x="106869" y="43562"/>
                </a:lnTo>
                <a:lnTo>
                  <a:pt x="100086" y="49282"/>
                </a:lnTo>
                <a:lnTo>
                  <a:pt x="100702" y="49996"/>
                </a:lnTo>
                <a:lnTo>
                  <a:pt x="109580" y="49708"/>
                </a:lnTo>
                <a:lnTo>
                  <a:pt x="115161" y="49282"/>
                </a:lnTo>
                <a:lnTo>
                  <a:pt x="135156" y="47827"/>
                </a:lnTo>
                <a:lnTo>
                  <a:pt x="151190" y="47827"/>
                </a:lnTo>
                <a:lnTo>
                  <a:pt x="170664" y="43283"/>
                </a:lnTo>
                <a:lnTo>
                  <a:pt x="331206" y="43283"/>
                </a:lnTo>
                <a:lnTo>
                  <a:pt x="330596" y="42659"/>
                </a:lnTo>
                <a:lnTo>
                  <a:pt x="329078" y="27338"/>
                </a:lnTo>
                <a:lnTo>
                  <a:pt x="332682" y="14954"/>
                </a:lnTo>
                <a:lnTo>
                  <a:pt x="282983" y="14954"/>
                </a:lnTo>
                <a:lnTo>
                  <a:pt x="282596" y="14912"/>
                </a:lnTo>
                <a:lnTo>
                  <a:pt x="257048" y="14912"/>
                </a:lnTo>
                <a:lnTo>
                  <a:pt x="251058" y="14210"/>
                </a:lnTo>
                <a:lnTo>
                  <a:pt x="217666" y="14210"/>
                </a:lnTo>
                <a:lnTo>
                  <a:pt x="213977" y="13958"/>
                </a:lnTo>
                <a:lnTo>
                  <a:pt x="136895" y="13958"/>
                </a:lnTo>
                <a:lnTo>
                  <a:pt x="124510" y="13327"/>
                </a:lnTo>
                <a:lnTo>
                  <a:pt x="109835" y="13179"/>
                </a:lnTo>
                <a:close/>
              </a:path>
              <a:path w="675640" h="61595">
                <a:moveTo>
                  <a:pt x="359082" y="9423"/>
                </a:moveTo>
                <a:lnTo>
                  <a:pt x="347697" y="11142"/>
                </a:lnTo>
                <a:lnTo>
                  <a:pt x="335575" y="13542"/>
                </a:lnTo>
                <a:lnTo>
                  <a:pt x="335498" y="13677"/>
                </a:lnTo>
                <a:lnTo>
                  <a:pt x="340954" y="18792"/>
                </a:lnTo>
                <a:lnTo>
                  <a:pt x="343170" y="34415"/>
                </a:lnTo>
                <a:lnTo>
                  <a:pt x="340128" y="47526"/>
                </a:lnTo>
                <a:lnTo>
                  <a:pt x="335835" y="48009"/>
                </a:lnTo>
                <a:lnTo>
                  <a:pt x="337781" y="49996"/>
                </a:lnTo>
                <a:lnTo>
                  <a:pt x="348701" y="48381"/>
                </a:lnTo>
                <a:lnTo>
                  <a:pt x="369554" y="48381"/>
                </a:lnTo>
                <a:lnTo>
                  <a:pt x="372479" y="48175"/>
                </a:lnTo>
                <a:lnTo>
                  <a:pt x="383245" y="44414"/>
                </a:lnTo>
                <a:lnTo>
                  <a:pt x="397372" y="43150"/>
                </a:lnTo>
                <a:lnTo>
                  <a:pt x="566081" y="43150"/>
                </a:lnTo>
                <a:lnTo>
                  <a:pt x="562027" y="32944"/>
                </a:lnTo>
                <a:lnTo>
                  <a:pt x="563411" y="20146"/>
                </a:lnTo>
                <a:lnTo>
                  <a:pt x="568657" y="14351"/>
                </a:lnTo>
                <a:lnTo>
                  <a:pt x="516953" y="14351"/>
                </a:lnTo>
                <a:lnTo>
                  <a:pt x="507614" y="14318"/>
                </a:lnTo>
                <a:lnTo>
                  <a:pt x="505929" y="14217"/>
                </a:lnTo>
                <a:lnTo>
                  <a:pt x="437532" y="14210"/>
                </a:lnTo>
                <a:lnTo>
                  <a:pt x="422692" y="11976"/>
                </a:lnTo>
                <a:lnTo>
                  <a:pt x="384836" y="11970"/>
                </a:lnTo>
                <a:lnTo>
                  <a:pt x="373861" y="11187"/>
                </a:lnTo>
                <a:lnTo>
                  <a:pt x="359082" y="9423"/>
                </a:lnTo>
                <a:close/>
              </a:path>
              <a:path w="675640" h="61595">
                <a:moveTo>
                  <a:pt x="331206" y="43283"/>
                </a:moveTo>
                <a:lnTo>
                  <a:pt x="170664" y="43283"/>
                </a:lnTo>
                <a:lnTo>
                  <a:pt x="183583" y="43887"/>
                </a:lnTo>
                <a:lnTo>
                  <a:pt x="193377" y="45094"/>
                </a:lnTo>
                <a:lnTo>
                  <a:pt x="206839" y="45365"/>
                </a:lnTo>
                <a:lnTo>
                  <a:pt x="221656" y="45862"/>
                </a:lnTo>
                <a:lnTo>
                  <a:pt x="234775" y="47238"/>
                </a:lnTo>
                <a:lnTo>
                  <a:pt x="249661" y="49732"/>
                </a:lnTo>
                <a:lnTo>
                  <a:pt x="260580" y="49487"/>
                </a:lnTo>
                <a:lnTo>
                  <a:pt x="273336" y="47948"/>
                </a:lnTo>
                <a:lnTo>
                  <a:pt x="288079" y="47082"/>
                </a:lnTo>
                <a:lnTo>
                  <a:pt x="334927" y="47082"/>
                </a:lnTo>
                <a:lnTo>
                  <a:pt x="331206" y="43283"/>
                </a:lnTo>
                <a:close/>
              </a:path>
              <a:path w="675640" h="61595">
                <a:moveTo>
                  <a:pt x="98619" y="14279"/>
                </a:moveTo>
                <a:lnTo>
                  <a:pt x="95026" y="14632"/>
                </a:lnTo>
                <a:lnTo>
                  <a:pt x="91726" y="28028"/>
                </a:lnTo>
                <a:lnTo>
                  <a:pt x="93858" y="42941"/>
                </a:lnTo>
                <a:lnTo>
                  <a:pt x="100014" y="49286"/>
                </a:lnTo>
                <a:lnTo>
                  <a:pt x="106869" y="43562"/>
                </a:lnTo>
                <a:lnTo>
                  <a:pt x="109518" y="33763"/>
                </a:lnTo>
                <a:lnTo>
                  <a:pt x="107053" y="22942"/>
                </a:lnTo>
                <a:lnTo>
                  <a:pt x="98619" y="14279"/>
                </a:lnTo>
                <a:close/>
              </a:path>
              <a:path w="675640" h="61595">
                <a:moveTo>
                  <a:pt x="334927" y="47082"/>
                </a:moveTo>
                <a:lnTo>
                  <a:pt x="288079" y="47082"/>
                </a:lnTo>
                <a:lnTo>
                  <a:pt x="300493" y="47698"/>
                </a:lnTo>
                <a:lnTo>
                  <a:pt x="314470" y="48778"/>
                </a:lnTo>
                <a:lnTo>
                  <a:pt x="326074" y="49105"/>
                </a:lnTo>
                <a:lnTo>
                  <a:pt x="335835" y="48009"/>
                </a:lnTo>
                <a:lnTo>
                  <a:pt x="334927" y="47082"/>
                </a:lnTo>
                <a:close/>
              </a:path>
              <a:path w="675640" h="61595">
                <a:moveTo>
                  <a:pt x="151190" y="47827"/>
                </a:moveTo>
                <a:lnTo>
                  <a:pt x="135156" y="47827"/>
                </a:lnTo>
                <a:lnTo>
                  <a:pt x="146487" y="48924"/>
                </a:lnTo>
                <a:lnTo>
                  <a:pt x="151190" y="47827"/>
                </a:lnTo>
                <a:close/>
              </a:path>
              <a:path w="675640" h="61595">
                <a:moveTo>
                  <a:pt x="369554" y="48381"/>
                </a:moveTo>
                <a:lnTo>
                  <a:pt x="348701" y="48381"/>
                </a:lnTo>
                <a:lnTo>
                  <a:pt x="362261" y="48896"/>
                </a:lnTo>
                <a:lnTo>
                  <a:pt x="369554" y="48381"/>
                </a:lnTo>
                <a:close/>
              </a:path>
              <a:path w="675640" h="61595">
                <a:moveTo>
                  <a:pt x="335392" y="13578"/>
                </a:moveTo>
                <a:lnTo>
                  <a:pt x="332941" y="14063"/>
                </a:lnTo>
                <a:lnTo>
                  <a:pt x="329078" y="27338"/>
                </a:lnTo>
                <a:lnTo>
                  <a:pt x="330596" y="42659"/>
                </a:lnTo>
                <a:lnTo>
                  <a:pt x="335835" y="48009"/>
                </a:lnTo>
                <a:lnTo>
                  <a:pt x="340128" y="47526"/>
                </a:lnTo>
                <a:lnTo>
                  <a:pt x="343170" y="34415"/>
                </a:lnTo>
                <a:lnTo>
                  <a:pt x="340954" y="18792"/>
                </a:lnTo>
                <a:lnTo>
                  <a:pt x="335392" y="13578"/>
                </a:lnTo>
                <a:close/>
              </a:path>
              <a:path w="675640" h="61595">
                <a:moveTo>
                  <a:pt x="566329" y="43775"/>
                </a:moveTo>
                <a:lnTo>
                  <a:pt x="526909" y="43775"/>
                </a:lnTo>
                <a:lnTo>
                  <a:pt x="535630" y="44472"/>
                </a:lnTo>
                <a:lnTo>
                  <a:pt x="548698" y="46374"/>
                </a:lnTo>
                <a:lnTo>
                  <a:pt x="563438" y="47951"/>
                </a:lnTo>
                <a:lnTo>
                  <a:pt x="573027" y="47759"/>
                </a:lnTo>
                <a:lnTo>
                  <a:pt x="566692" y="44689"/>
                </a:lnTo>
                <a:lnTo>
                  <a:pt x="566329" y="43775"/>
                </a:lnTo>
                <a:close/>
              </a:path>
              <a:path w="675640" h="61595">
                <a:moveTo>
                  <a:pt x="574800" y="11633"/>
                </a:moveTo>
                <a:lnTo>
                  <a:pt x="570933" y="11838"/>
                </a:lnTo>
                <a:lnTo>
                  <a:pt x="563411" y="20146"/>
                </a:lnTo>
                <a:lnTo>
                  <a:pt x="562027" y="32944"/>
                </a:lnTo>
                <a:lnTo>
                  <a:pt x="566692" y="44689"/>
                </a:lnTo>
                <a:lnTo>
                  <a:pt x="573027" y="47759"/>
                </a:lnTo>
                <a:lnTo>
                  <a:pt x="577173" y="47675"/>
                </a:lnTo>
                <a:lnTo>
                  <a:pt x="581386" y="34415"/>
                </a:lnTo>
                <a:lnTo>
                  <a:pt x="580313" y="18591"/>
                </a:lnTo>
                <a:lnTo>
                  <a:pt x="574800" y="11633"/>
                </a:lnTo>
                <a:close/>
              </a:path>
              <a:path w="675640" h="61595">
                <a:moveTo>
                  <a:pt x="566081" y="43150"/>
                </a:moveTo>
                <a:lnTo>
                  <a:pt x="397372" y="43150"/>
                </a:lnTo>
                <a:lnTo>
                  <a:pt x="410329" y="44650"/>
                </a:lnTo>
                <a:lnTo>
                  <a:pt x="424413" y="45462"/>
                </a:lnTo>
                <a:lnTo>
                  <a:pt x="434251" y="45660"/>
                </a:lnTo>
                <a:lnTo>
                  <a:pt x="450498" y="43234"/>
                </a:lnTo>
                <a:lnTo>
                  <a:pt x="566114" y="43234"/>
                </a:lnTo>
                <a:close/>
              </a:path>
              <a:path w="675640" h="61595">
                <a:moveTo>
                  <a:pt x="308528" y="11037"/>
                </a:moveTo>
                <a:lnTo>
                  <a:pt x="296487" y="13677"/>
                </a:lnTo>
                <a:lnTo>
                  <a:pt x="282983" y="14954"/>
                </a:lnTo>
                <a:lnTo>
                  <a:pt x="332682" y="14954"/>
                </a:lnTo>
                <a:lnTo>
                  <a:pt x="332941" y="14063"/>
                </a:lnTo>
                <a:lnTo>
                  <a:pt x="335392" y="13578"/>
                </a:lnTo>
                <a:lnTo>
                  <a:pt x="334460" y="12704"/>
                </a:lnTo>
                <a:lnTo>
                  <a:pt x="322391" y="12704"/>
                </a:lnTo>
                <a:lnTo>
                  <a:pt x="308528" y="11037"/>
                </a:lnTo>
                <a:close/>
              </a:path>
              <a:path w="675640" h="61595">
                <a:moveTo>
                  <a:pt x="272479" y="13821"/>
                </a:moveTo>
                <a:lnTo>
                  <a:pt x="257048" y="14912"/>
                </a:lnTo>
                <a:lnTo>
                  <a:pt x="282596" y="14912"/>
                </a:lnTo>
                <a:lnTo>
                  <a:pt x="272479" y="13821"/>
                </a:lnTo>
                <a:close/>
              </a:path>
              <a:path w="675640" h="61595">
                <a:moveTo>
                  <a:pt x="529659" y="12336"/>
                </a:moveTo>
                <a:lnTo>
                  <a:pt x="516953" y="14351"/>
                </a:lnTo>
                <a:lnTo>
                  <a:pt x="568657" y="14351"/>
                </a:lnTo>
                <a:lnTo>
                  <a:pt x="569857" y="13026"/>
                </a:lnTo>
                <a:lnTo>
                  <a:pt x="543538" y="13026"/>
                </a:lnTo>
                <a:lnTo>
                  <a:pt x="529659" y="12336"/>
                </a:lnTo>
                <a:close/>
              </a:path>
              <a:path w="675640" h="61595">
                <a:moveTo>
                  <a:pt x="464097" y="12664"/>
                </a:moveTo>
                <a:lnTo>
                  <a:pt x="449824" y="14013"/>
                </a:lnTo>
                <a:lnTo>
                  <a:pt x="437582" y="14217"/>
                </a:lnTo>
                <a:lnTo>
                  <a:pt x="505929" y="14217"/>
                </a:lnTo>
                <a:lnTo>
                  <a:pt x="479566" y="12749"/>
                </a:lnTo>
                <a:lnTo>
                  <a:pt x="464097" y="12664"/>
                </a:lnTo>
                <a:close/>
              </a:path>
              <a:path w="675640" h="61595">
                <a:moveTo>
                  <a:pt x="234484" y="12739"/>
                </a:moveTo>
                <a:lnTo>
                  <a:pt x="217666" y="14210"/>
                </a:lnTo>
                <a:lnTo>
                  <a:pt x="251058" y="14210"/>
                </a:lnTo>
                <a:lnTo>
                  <a:pt x="247321" y="13772"/>
                </a:lnTo>
                <a:lnTo>
                  <a:pt x="234484" y="12739"/>
                </a:lnTo>
                <a:close/>
              </a:path>
              <a:path w="675640" h="61595">
                <a:moveTo>
                  <a:pt x="179064" y="11125"/>
                </a:moveTo>
                <a:lnTo>
                  <a:pt x="166187" y="11976"/>
                </a:lnTo>
                <a:lnTo>
                  <a:pt x="136895" y="13958"/>
                </a:lnTo>
                <a:lnTo>
                  <a:pt x="213977" y="13958"/>
                </a:lnTo>
                <a:lnTo>
                  <a:pt x="204563" y="13317"/>
                </a:lnTo>
                <a:lnTo>
                  <a:pt x="191125" y="11788"/>
                </a:lnTo>
                <a:lnTo>
                  <a:pt x="179064" y="11125"/>
                </a:lnTo>
                <a:close/>
              </a:path>
              <a:path w="675640" h="61595">
                <a:moveTo>
                  <a:pt x="574245" y="10932"/>
                </a:moveTo>
                <a:lnTo>
                  <a:pt x="567951" y="11142"/>
                </a:lnTo>
                <a:lnTo>
                  <a:pt x="556755" y="12458"/>
                </a:lnTo>
                <a:lnTo>
                  <a:pt x="543538" y="13026"/>
                </a:lnTo>
                <a:lnTo>
                  <a:pt x="569857" y="13026"/>
                </a:lnTo>
                <a:lnTo>
                  <a:pt x="570933" y="11838"/>
                </a:lnTo>
                <a:lnTo>
                  <a:pt x="574800" y="11633"/>
                </a:lnTo>
                <a:lnTo>
                  <a:pt x="574245" y="10932"/>
                </a:lnTo>
                <a:close/>
              </a:path>
              <a:path w="675640" h="61595">
                <a:moveTo>
                  <a:pt x="332959" y="11297"/>
                </a:moveTo>
                <a:lnTo>
                  <a:pt x="322391" y="12704"/>
                </a:lnTo>
                <a:lnTo>
                  <a:pt x="334460" y="12704"/>
                </a:lnTo>
                <a:lnTo>
                  <a:pt x="332959" y="11297"/>
                </a:lnTo>
                <a:close/>
              </a:path>
              <a:path w="675640" h="61595">
                <a:moveTo>
                  <a:pt x="398109" y="9266"/>
                </a:moveTo>
                <a:lnTo>
                  <a:pt x="384925" y="11976"/>
                </a:lnTo>
                <a:lnTo>
                  <a:pt x="422692" y="11976"/>
                </a:lnTo>
                <a:lnTo>
                  <a:pt x="411079" y="9822"/>
                </a:lnTo>
                <a:lnTo>
                  <a:pt x="398109" y="926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47977" y="4166059"/>
            <a:ext cx="167005" cy="213995"/>
          </a:xfrm>
          <a:custGeom>
            <a:avLst/>
            <a:gdLst/>
            <a:ahLst/>
            <a:cxnLst/>
            <a:rect l="l" t="t" r="r" b="b"/>
            <a:pathLst>
              <a:path w="167004" h="213995">
                <a:moveTo>
                  <a:pt x="19765" y="0"/>
                </a:moveTo>
                <a:lnTo>
                  <a:pt x="8100" y="3161"/>
                </a:lnTo>
                <a:lnTo>
                  <a:pt x="6167" y="14692"/>
                </a:lnTo>
                <a:lnTo>
                  <a:pt x="9219" y="31453"/>
                </a:lnTo>
                <a:lnTo>
                  <a:pt x="9244" y="45032"/>
                </a:lnTo>
                <a:lnTo>
                  <a:pt x="9453" y="55006"/>
                </a:lnTo>
                <a:lnTo>
                  <a:pt x="8532" y="64000"/>
                </a:lnTo>
                <a:lnTo>
                  <a:pt x="5527" y="79900"/>
                </a:lnTo>
                <a:lnTo>
                  <a:pt x="4468" y="88725"/>
                </a:lnTo>
                <a:lnTo>
                  <a:pt x="3306" y="95033"/>
                </a:lnTo>
                <a:lnTo>
                  <a:pt x="0" y="107488"/>
                </a:lnTo>
                <a:lnTo>
                  <a:pt x="1591" y="120813"/>
                </a:lnTo>
                <a:lnTo>
                  <a:pt x="4802" y="128520"/>
                </a:lnTo>
                <a:lnTo>
                  <a:pt x="5912" y="139359"/>
                </a:lnTo>
                <a:lnTo>
                  <a:pt x="7245" y="154692"/>
                </a:lnTo>
                <a:lnTo>
                  <a:pt x="6943" y="166084"/>
                </a:lnTo>
                <a:lnTo>
                  <a:pt x="9407" y="179006"/>
                </a:lnTo>
                <a:lnTo>
                  <a:pt x="9365" y="182277"/>
                </a:lnTo>
                <a:lnTo>
                  <a:pt x="9248" y="188500"/>
                </a:lnTo>
                <a:lnTo>
                  <a:pt x="6428" y="205319"/>
                </a:lnTo>
                <a:lnTo>
                  <a:pt x="14647" y="212574"/>
                </a:lnTo>
                <a:lnTo>
                  <a:pt x="26394" y="213645"/>
                </a:lnTo>
                <a:lnTo>
                  <a:pt x="37066" y="204265"/>
                </a:lnTo>
                <a:lnTo>
                  <a:pt x="44527" y="194342"/>
                </a:lnTo>
                <a:lnTo>
                  <a:pt x="47956" y="188500"/>
                </a:lnTo>
                <a:lnTo>
                  <a:pt x="57100" y="187611"/>
                </a:lnTo>
                <a:lnTo>
                  <a:pt x="62942" y="182277"/>
                </a:lnTo>
                <a:lnTo>
                  <a:pt x="68657" y="176943"/>
                </a:lnTo>
                <a:lnTo>
                  <a:pt x="72594" y="171101"/>
                </a:lnTo>
                <a:lnTo>
                  <a:pt x="83502" y="169342"/>
                </a:lnTo>
                <a:lnTo>
                  <a:pt x="93396" y="161768"/>
                </a:lnTo>
                <a:lnTo>
                  <a:pt x="105715" y="155919"/>
                </a:lnTo>
                <a:lnTo>
                  <a:pt x="117622" y="148386"/>
                </a:lnTo>
                <a:lnTo>
                  <a:pt x="127331" y="141002"/>
                </a:lnTo>
                <a:lnTo>
                  <a:pt x="132665" y="138081"/>
                </a:lnTo>
                <a:lnTo>
                  <a:pt x="130633" y="130461"/>
                </a:lnTo>
                <a:lnTo>
                  <a:pt x="140285" y="130207"/>
                </a:lnTo>
                <a:lnTo>
                  <a:pt x="150064" y="129826"/>
                </a:lnTo>
                <a:lnTo>
                  <a:pt x="150865" y="129826"/>
                </a:lnTo>
                <a:lnTo>
                  <a:pt x="160941" y="125446"/>
                </a:lnTo>
                <a:lnTo>
                  <a:pt x="166740" y="120132"/>
                </a:lnTo>
                <a:lnTo>
                  <a:pt x="165558" y="102902"/>
                </a:lnTo>
                <a:lnTo>
                  <a:pt x="158432" y="93831"/>
                </a:lnTo>
                <a:lnTo>
                  <a:pt x="145440" y="88725"/>
                </a:lnTo>
                <a:lnTo>
                  <a:pt x="133159" y="83499"/>
                </a:lnTo>
                <a:lnTo>
                  <a:pt x="123382" y="76696"/>
                </a:lnTo>
                <a:lnTo>
                  <a:pt x="111140" y="67897"/>
                </a:lnTo>
                <a:lnTo>
                  <a:pt x="99186" y="58722"/>
                </a:lnTo>
                <a:lnTo>
                  <a:pt x="90270" y="50789"/>
                </a:lnTo>
                <a:lnTo>
                  <a:pt x="82106" y="45032"/>
                </a:lnTo>
                <a:lnTo>
                  <a:pt x="56108" y="30822"/>
                </a:lnTo>
                <a:lnTo>
                  <a:pt x="47019" y="22275"/>
                </a:lnTo>
                <a:lnTo>
                  <a:pt x="37993" y="12132"/>
                </a:lnTo>
                <a:lnTo>
                  <a:pt x="29344" y="3677"/>
                </a:lnTo>
                <a:lnTo>
                  <a:pt x="19765" y="0"/>
                </a:lnTo>
                <a:close/>
              </a:path>
              <a:path w="167004" h="213995">
                <a:moveTo>
                  <a:pt x="150865" y="129826"/>
                </a:moveTo>
                <a:lnTo>
                  <a:pt x="150064" y="129826"/>
                </a:lnTo>
                <a:lnTo>
                  <a:pt x="150572" y="129953"/>
                </a:lnTo>
                <a:lnTo>
                  <a:pt x="150865" y="129826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22702" y="6992690"/>
          <a:ext cx="7702048" cy="95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7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2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76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2"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3D69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B2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7838532" y="3258675"/>
          <a:ext cx="4274309" cy="155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48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tabLst>
                          <a:tab pos="1978660" algn="l"/>
                        </a:tabLst>
                      </a:pPr>
                      <a:r>
                        <a:rPr sz="1800" b="1" dirty="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sz="1800" b="1" spc="-55" dirty="0">
                          <a:latin typeface="Helvetica Neue"/>
                          <a:cs typeface="Helvetica Neue"/>
                        </a:rPr>
                        <a:t>r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guments	Default </a:t>
                      </a:r>
                      <a:r>
                        <a:rPr sz="1800" b="1" spc="-100" dirty="0">
                          <a:latin typeface="Helvetica Neue"/>
                          <a:cs typeface="Helvetica Neue"/>
                        </a:rPr>
                        <a:t>V</a:t>
                      </a:r>
                      <a:r>
                        <a:rPr sz="1800" b="1" dirty="0">
                          <a:latin typeface="Helvetica Neue"/>
                          <a:cs typeface="Helvetica Neue"/>
                        </a:rPr>
                        <a:t>alues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T w="25400">
                      <a:solidFill>
                        <a:srgbClr val="5E5E5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082">
                <a:tc>
                  <a:txBody>
                    <a:bodyPr/>
                    <a:lstStyle/>
                    <a:p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solidFill>
                      <a:srgbClr val="0076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93"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tabLst>
                          <a:tab pos="2106295" algn="r"/>
                        </a:tabLst>
                      </a:pPr>
                      <a:r>
                        <a:rPr sz="1800" b="1" i="1" dirty="0">
                          <a:latin typeface="Courier"/>
                          <a:cs typeface="Courier"/>
                        </a:rPr>
                        <a:t>step</a:t>
                      </a:r>
                      <a:r>
                        <a:rPr sz="1800" dirty="0">
                          <a:latin typeface="Helvetica Neue"/>
                          <a:cs typeface="Helvetica Neue"/>
                        </a:rPr>
                        <a:t> 	1</a:t>
                      </a:r>
                      <a:endParaRPr sz="1800">
                        <a:latin typeface="Helvetica Neue"/>
                        <a:cs typeface="Helvetica Neue"/>
                      </a:endParaRPr>
                    </a:p>
                  </a:txBody>
                  <a:tcPr marL="0" marR="0" marT="0" marB="0">
                    <a:lnL w="25400">
                      <a:solidFill>
                        <a:srgbClr val="5E5E5E"/>
                      </a:solidFill>
                      <a:prstDash val="solid"/>
                    </a:lnL>
                    <a:lnR w="25400">
                      <a:solidFill>
                        <a:srgbClr val="5E5E5E"/>
                      </a:solidFill>
                      <a:prstDash val="solid"/>
                    </a:lnR>
                    <a:lnB w="25400">
                      <a:solidFill>
                        <a:srgbClr val="5E5E5E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820229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ession: access a subset of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2145" y="4970960"/>
            <a:ext cx="8297545" cy="533400"/>
          </a:xfrm>
          <a:custGeom>
            <a:avLst/>
            <a:gdLst/>
            <a:ahLst/>
            <a:cxnLst/>
            <a:rect l="l" t="t" r="r" b="b"/>
            <a:pathLst>
              <a:path w="8297545" h="533400">
                <a:moveTo>
                  <a:pt x="7849898" y="0"/>
                </a:moveTo>
                <a:lnTo>
                  <a:pt x="447445" y="0"/>
                </a:lnTo>
                <a:lnTo>
                  <a:pt x="429001" y="222"/>
                </a:lnTo>
                <a:lnTo>
                  <a:pt x="374858" y="3495"/>
                </a:lnTo>
                <a:lnTo>
                  <a:pt x="322782" y="10508"/>
                </a:lnTo>
                <a:lnTo>
                  <a:pt x="273139" y="21041"/>
                </a:lnTo>
                <a:lnTo>
                  <a:pt x="226296" y="34877"/>
                </a:lnTo>
                <a:lnTo>
                  <a:pt x="182619" y="51797"/>
                </a:lnTo>
                <a:lnTo>
                  <a:pt x="142473" y="71583"/>
                </a:lnTo>
                <a:lnTo>
                  <a:pt x="104330" y="95506"/>
                </a:lnTo>
                <a:lnTo>
                  <a:pt x="70518" y="122922"/>
                </a:lnTo>
                <a:lnTo>
                  <a:pt x="42699" y="152847"/>
                </a:lnTo>
                <a:lnTo>
                  <a:pt x="21398" y="184969"/>
                </a:lnTo>
                <a:lnTo>
                  <a:pt x="4044" y="230672"/>
                </a:lnTo>
                <a:lnTo>
                  <a:pt x="0" y="267710"/>
                </a:lnTo>
                <a:lnTo>
                  <a:pt x="531" y="279851"/>
                </a:lnTo>
                <a:lnTo>
                  <a:pt x="11441" y="326895"/>
                </a:lnTo>
                <a:lnTo>
                  <a:pt x="35470" y="370948"/>
                </a:lnTo>
                <a:lnTo>
                  <a:pt x="61353" y="401578"/>
                </a:lnTo>
                <a:lnTo>
                  <a:pt x="93388" y="429795"/>
                </a:lnTo>
                <a:lnTo>
                  <a:pt x="131050" y="455284"/>
                </a:lnTo>
                <a:lnTo>
                  <a:pt x="169508" y="475721"/>
                </a:lnTo>
                <a:lnTo>
                  <a:pt x="211748" y="493441"/>
                </a:lnTo>
                <a:lnTo>
                  <a:pt x="257380" y="508212"/>
                </a:lnTo>
                <a:lnTo>
                  <a:pt x="306017" y="519803"/>
                </a:lnTo>
                <a:lnTo>
                  <a:pt x="357269" y="527981"/>
                </a:lnTo>
                <a:lnTo>
                  <a:pt x="410748" y="532515"/>
                </a:lnTo>
                <a:lnTo>
                  <a:pt x="447445" y="533400"/>
                </a:lnTo>
                <a:lnTo>
                  <a:pt x="7849898" y="533400"/>
                </a:lnTo>
                <a:lnTo>
                  <a:pt x="7904650" y="531421"/>
                </a:lnTo>
                <a:lnTo>
                  <a:pt x="7957456" y="525630"/>
                </a:lnTo>
                <a:lnTo>
                  <a:pt x="8007950" y="516246"/>
                </a:lnTo>
                <a:lnTo>
                  <a:pt x="8055767" y="503487"/>
                </a:lnTo>
                <a:lnTo>
                  <a:pt x="8100540" y="487570"/>
                </a:lnTo>
                <a:lnTo>
                  <a:pt x="8141903" y="468715"/>
                </a:lnTo>
                <a:lnTo>
                  <a:pt x="8180502" y="446419"/>
                </a:lnTo>
                <a:lnTo>
                  <a:pt x="8216195" y="419909"/>
                </a:lnTo>
                <a:lnTo>
                  <a:pt x="8246070" y="390785"/>
                </a:lnTo>
                <a:lnTo>
                  <a:pt x="8269603" y="359361"/>
                </a:lnTo>
                <a:lnTo>
                  <a:pt x="8290204" y="314425"/>
                </a:lnTo>
                <a:lnTo>
                  <a:pt x="8297310" y="267710"/>
                </a:lnTo>
                <a:lnTo>
                  <a:pt x="8297345" y="265688"/>
                </a:lnTo>
                <a:lnTo>
                  <a:pt x="8296814" y="253546"/>
                </a:lnTo>
                <a:lnTo>
                  <a:pt x="8285904" y="206502"/>
                </a:lnTo>
                <a:lnTo>
                  <a:pt x="8261874" y="162449"/>
                </a:lnTo>
                <a:lnTo>
                  <a:pt x="8235991" y="131819"/>
                </a:lnTo>
                <a:lnTo>
                  <a:pt x="8203956" y="103603"/>
                </a:lnTo>
                <a:lnTo>
                  <a:pt x="8166293" y="78113"/>
                </a:lnTo>
                <a:lnTo>
                  <a:pt x="8127835" y="57677"/>
                </a:lnTo>
                <a:lnTo>
                  <a:pt x="8085596" y="39957"/>
                </a:lnTo>
                <a:lnTo>
                  <a:pt x="8039964" y="25186"/>
                </a:lnTo>
                <a:lnTo>
                  <a:pt x="7991327" y="13596"/>
                </a:lnTo>
                <a:lnTo>
                  <a:pt x="7940075" y="5418"/>
                </a:lnTo>
                <a:lnTo>
                  <a:pt x="7886596" y="884"/>
                </a:lnTo>
                <a:lnTo>
                  <a:pt x="78498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133" y="4911218"/>
            <a:ext cx="8387435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9164" y="5077252"/>
            <a:ext cx="758317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  <a:p>
            <a:pPr marL="12700" marR="5080">
              <a:lnSpc>
                <a:spcPct val="99900"/>
              </a:lnSpc>
              <a:spcBef>
                <a:spcPts val="1670"/>
              </a:spcBef>
            </a:pPr>
            <a:r>
              <a:rPr sz="2200" dirty="0">
                <a:latin typeface="Arial Rounded MT Bold"/>
                <a:cs typeface="Arial Rounded MT Bold"/>
              </a:rPr>
              <a:t>A c</a:t>
            </a:r>
            <a:r>
              <a:rPr sz="2200" spc="-5" dirty="0">
                <a:latin typeface="Arial Rounded MT Bold"/>
                <a:cs typeface="Arial Rounded MT Bold"/>
              </a:rPr>
              <a:t>ommon m</a:t>
            </a:r>
            <a:r>
              <a:rPr sz="2200" dirty="0">
                <a:latin typeface="Arial Rounded MT Bold"/>
                <a:cs typeface="Arial Rounded MT Bold"/>
              </a:rPr>
              <a:t>ista</a:t>
            </a:r>
            <a:r>
              <a:rPr sz="2200" spc="-8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e is a</a:t>
            </a:r>
            <a:r>
              <a:rPr sz="2200" spc="-5" dirty="0">
                <a:latin typeface="Arial Rounded MT Bold"/>
                <a:cs typeface="Arial Rounded MT Bold"/>
              </a:rPr>
              <a:t>ssuming </a:t>
            </a:r>
            <a:r>
              <a:rPr sz="2200" dirty="0">
                <a:latin typeface="Arial Rounded MT Bold"/>
                <a:cs typeface="Arial Rounded MT Bold"/>
              </a:rPr>
              <a:t>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the sli</a:t>
            </a:r>
            <a:r>
              <a:rPr sz="2200" spc="-5" dirty="0">
                <a:latin typeface="Arial Rounded MT Bold"/>
                <a:cs typeface="Arial Rounded MT Bold"/>
              </a:rPr>
              <a:t>c</a:t>
            </a:r>
            <a:r>
              <a:rPr sz="2200" dirty="0">
                <a:latin typeface="Arial Rounded MT Bold"/>
                <a:cs typeface="Arial Rounded MT Bold"/>
              </a:rPr>
              <a:t>e is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 Please be 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ery ca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eful th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 the last ind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 should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be the last 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spc="-30" dirty="0">
                <a:latin typeface="Arial Rounded MT Bold"/>
                <a:cs typeface="Arial Rounded MT Bold"/>
              </a:rPr>
              <a:t>v</a:t>
            </a:r>
            <a:r>
              <a:rPr sz="2200" dirty="0">
                <a:latin typeface="Arial Rounded MT Bold"/>
                <a:cs typeface="Arial Rounded MT Bold"/>
              </a:rPr>
              <a:t>ail</a:t>
            </a:r>
            <a:r>
              <a:rPr sz="2200" spc="-30" dirty="0">
                <a:latin typeface="Arial Rounded MT Bold"/>
                <a:cs typeface="Arial Rounded MT Bold"/>
              </a:rPr>
              <a:t>ab</a:t>
            </a:r>
            <a:r>
              <a:rPr sz="2200" dirty="0">
                <a:latin typeface="Arial Rounded MT Bold"/>
                <a:cs typeface="Arial Rounded MT Bold"/>
              </a:rPr>
              <a:t>le int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dirty="0">
                <a:latin typeface="Arial Rounded MT Bold"/>
                <a:cs typeface="Arial Rounded MT Bold"/>
              </a:rPr>
              <a:t>er be</a:t>
            </a:r>
            <a:r>
              <a:rPr sz="2200" spc="-30" dirty="0">
                <a:latin typeface="Arial Rounded MT Bold"/>
                <a:cs typeface="Arial Rounded MT Bold"/>
              </a:rPr>
              <a:t>f</a:t>
            </a:r>
            <a:r>
              <a:rPr sz="2200" dirty="0">
                <a:latin typeface="Arial Rounded MT Bold"/>
                <a:cs typeface="Arial Rounded MT Bold"/>
              </a:rPr>
              <a:t>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b="1" i="1" dirty="0">
                <a:latin typeface="Courier"/>
                <a:cs typeface="Courier"/>
              </a:rPr>
              <a:t>stop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9875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Strings a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 collections of characters</a:t>
            </a: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Indexing and slicing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454756" y="4431986"/>
            <a:ext cx="7431405" cy="533400"/>
          </a:xfrm>
          <a:custGeom>
            <a:avLst/>
            <a:gdLst/>
            <a:ahLst/>
            <a:cxnLst/>
            <a:rect l="l" t="t" r="r" b="b"/>
            <a:pathLst>
              <a:path w="7431405" h="533400">
                <a:moveTo>
                  <a:pt x="7030330" y="0"/>
                </a:moveTo>
                <a:lnTo>
                  <a:pt x="400632" y="0"/>
                </a:lnTo>
                <a:lnTo>
                  <a:pt x="384113" y="222"/>
                </a:lnTo>
                <a:lnTo>
                  <a:pt x="335583" y="3523"/>
                </a:lnTo>
                <a:lnTo>
                  <a:pt x="288767" y="10655"/>
                </a:lnTo>
                <a:lnTo>
                  <a:pt x="243893" y="21471"/>
                </a:lnTo>
                <a:lnTo>
                  <a:pt x="201186" y="35821"/>
                </a:lnTo>
                <a:lnTo>
                  <a:pt x="160872" y="53558"/>
                </a:lnTo>
                <a:lnTo>
                  <a:pt x="123176" y="74532"/>
                </a:lnTo>
                <a:lnTo>
                  <a:pt x="88022" y="99817"/>
                </a:lnTo>
                <a:lnTo>
                  <a:pt x="57684" y="128654"/>
                </a:lnTo>
                <a:lnTo>
                  <a:pt x="33181" y="160107"/>
                </a:lnTo>
                <a:lnTo>
                  <a:pt x="15035" y="193830"/>
                </a:lnTo>
                <a:lnTo>
                  <a:pt x="1628" y="241726"/>
                </a:lnTo>
                <a:lnTo>
                  <a:pt x="0" y="272877"/>
                </a:lnTo>
                <a:lnTo>
                  <a:pt x="861" y="285367"/>
                </a:lnTo>
                <a:lnTo>
                  <a:pt x="12622" y="333639"/>
                </a:lnTo>
                <a:lnTo>
                  <a:pt x="36766" y="378597"/>
                </a:lnTo>
                <a:lnTo>
                  <a:pt x="62258" y="409646"/>
                </a:lnTo>
                <a:lnTo>
                  <a:pt x="93501" y="438023"/>
                </a:lnTo>
                <a:lnTo>
                  <a:pt x="128351" y="462384"/>
                </a:lnTo>
                <a:lnTo>
                  <a:pt x="163962" y="481941"/>
                </a:lnTo>
                <a:lnTo>
                  <a:pt x="202843" y="498704"/>
                </a:lnTo>
                <a:lnTo>
                  <a:pt x="244647" y="512440"/>
                </a:lnTo>
                <a:lnTo>
                  <a:pt x="289026" y="522919"/>
                </a:lnTo>
                <a:lnTo>
                  <a:pt x="335631" y="529909"/>
                </a:lnTo>
                <a:lnTo>
                  <a:pt x="384114" y="533177"/>
                </a:lnTo>
                <a:lnTo>
                  <a:pt x="400632" y="533400"/>
                </a:lnTo>
                <a:lnTo>
                  <a:pt x="7030330" y="533400"/>
                </a:lnTo>
                <a:lnTo>
                  <a:pt x="7079383" y="531409"/>
                </a:lnTo>
                <a:lnTo>
                  <a:pt x="7126796" y="525537"/>
                </a:lnTo>
                <a:lnTo>
                  <a:pt x="7172342" y="515933"/>
                </a:lnTo>
                <a:lnTo>
                  <a:pt x="7215797" y="502744"/>
                </a:lnTo>
                <a:lnTo>
                  <a:pt x="7256933" y="486120"/>
                </a:lnTo>
                <a:lnTo>
                  <a:pt x="7295526" y="466208"/>
                </a:lnTo>
                <a:lnTo>
                  <a:pt x="7331621" y="442552"/>
                </a:lnTo>
                <a:lnTo>
                  <a:pt x="7363789" y="414664"/>
                </a:lnTo>
                <a:lnTo>
                  <a:pt x="7390295" y="384045"/>
                </a:lnTo>
                <a:lnTo>
                  <a:pt x="7410618" y="351040"/>
                </a:lnTo>
                <a:lnTo>
                  <a:pt x="7427197" y="303922"/>
                </a:lnTo>
                <a:lnTo>
                  <a:pt x="7431069" y="266700"/>
                </a:lnTo>
                <a:lnTo>
                  <a:pt x="7430964" y="260520"/>
                </a:lnTo>
                <a:lnTo>
                  <a:pt x="7422490" y="211547"/>
                </a:lnTo>
                <a:lnTo>
                  <a:pt x="7401326" y="165684"/>
                </a:lnTo>
                <a:lnTo>
                  <a:pt x="7377867" y="133821"/>
                </a:lnTo>
                <a:lnTo>
                  <a:pt x="7348483" y="104515"/>
                </a:lnTo>
                <a:lnTo>
                  <a:pt x="7313695" y="78113"/>
                </a:lnTo>
                <a:lnTo>
                  <a:pt x="7279252" y="57677"/>
                </a:lnTo>
                <a:lnTo>
                  <a:pt x="7241422" y="39957"/>
                </a:lnTo>
                <a:lnTo>
                  <a:pt x="7200554" y="25186"/>
                </a:lnTo>
                <a:lnTo>
                  <a:pt x="7156995" y="13596"/>
                </a:lnTo>
                <a:lnTo>
                  <a:pt x="7111093" y="5418"/>
                </a:lnTo>
                <a:lnTo>
                  <a:pt x="7063197" y="884"/>
                </a:lnTo>
                <a:lnTo>
                  <a:pt x="703033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296" y="4383897"/>
            <a:ext cx="7547115" cy="440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4857" y="4563678"/>
            <a:ext cx="599884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Qu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stion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sz="1900" dirty="0">
                <a:latin typeface="Arial Rounded MT Bold"/>
                <a:cs typeface="Arial Rounded MT Bold"/>
              </a:rPr>
              <a:t>Wh</a:t>
            </a:r>
            <a:r>
              <a:rPr sz="1900" spc="-50" dirty="0">
                <a:latin typeface="Arial Rounded MT Bold"/>
                <a:cs typeface="Arial Rounded MT Bold"/>
              </a:rPr>
              <a:t>a</a:t>
            </a:r>
            <a:r>
              <a:rPr sz="1900" dirty="0">
                <a:latin typeface="Arial Rounded MT Bold"/>
                <a:cs typeface="Arial Rounded MT Bold"/>
              </a:rPr>
              <a:t>t is the printed </a:t>
            </a:r>
            <a:r>
              <a:rPr sz="1900" spc="-5" dirty="0">
                <a:latin typeface="Arial Rounded MT Bold"/>
                <a:cs typeface="Arial Rounded MT Bold"/>
              </a:rPr>
              <a:t>m</a:t>
            </a:r>
            <a:r>
              <a:rPr sz="1900" dirty="0">
                <a:latin typeface="Arial Rounded MT Bold"/>
                <a:cs typeface="Arial Rounded MT Bold"/>
              </a:rPr>
              <a:t>ess</a:t>
            </a:r>
            <a:r>
              <a:rPr sz="1900" spc="-25" dirty="0">
                <a:latin typeface="Arial Rounded MT Bold"/>
                <a:cs typeface="Arial Rounded MT Bold"/>
              </a:rPr>
              <a:t>a</a:t>
            </a:r>
            <a:r>
              <a:rPr sz="1900" spc="-50" dirty="0">
                <a:latin typeface="Arial Rounded MT Bold"/>
                <a:cs typeface="Arial Rounded MT Bold"/>
              </a:rPr>
              <a:t>g</a:t>
            </a:r>
            <a:r>
              <a:rPr sz="1900" dirty="0">
                <a:latin typeface="Arial Rounded MT Bold"/>
                <a:cs typeface="Arial Rounded MT Bold"/>
              </a:rPr>
              <a:t>e of</a:t>
            </a:r>
            <a:r>
              <a:rPr sz="1900" spc="210" dirty="0">
                <a:latin typeface="Arial Rounded MT Bold"/>
                <a:cs typeface="Arial Rounded MT Bold"/>
              </a:rPr>
              <a:t> </a:t>
            </a:r>
            <a:r>
              <a:rPr sz="1900" dirty="0">
                <a:latin typeface="Arial Rounded MT Bold"/>
                <a:cs typeface="Arial Rounded MT Bold"/>
              </a:rPr>
              <a:t>the </a:t>
            </a:r>
            <a:r>
              <a:rPr sz="1900" spc="-25" dirty="0">
                <a:latin typeface="Arial Rounded MT Bold"/>
                <a:cs typeface="Arial Rounded MT Bold"/>
              </a:rPr>
              <a:t>f</a:t>
            </a:r>
            <a:r>
              <a:rPr sz="1900" dirty="0">
                <a:latin typeface="Arial Rounded MT Bold"/>
                <a:cs typeface="Arial Rounded MT Bold"/>
              </a:rPr>
              <a:t>ollowing code?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9102" y="6708186"/>
            <a:ext cx="114935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AutoNum type="alphaUcPeriod"/>
              <a:tabLst>
                <a:tab pos="3225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 q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9245" indent="-296545">
              <a:lnSpc>
                <a:spcPct val="100000"/>
              </a:lnSpc>
              <a:buAutoNum type="alphaUcPeriod"/>
              <a:tabLst>
                <a:tab pos="309880" algn="l"/>
              </a:tabLst>
            </a:pPr>
            <a:r>
              <a:rPr sz="1900" dirty="0">
                <a:latin typeface="Arial Rounded MT Bold"/>
                <a:cs typeface="Arial Rounded MT Bold"/>
              </a:rPr>
              <a:t>easy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14960" indent="-302260">
              <a:lnSpc>
                <a:spcPct val="100000"/>
              </a:lnSpc>
              <a:buAutoNum type="alphaUcPeriod"/>
              <a:tabLst>
                <a:tab pos="31559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</a:t>
            </a:r>
            <a:endParaRPr sz="19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 Rounded MT Bold"/>
              <a:buAutoNum type="alphaUcPeriod"/>
            </a:pPr>
            <a:endParaRPr sz="1650">
              <a:latin typeface="Times New Roman"/>
              <a:cs typeface="Times New Roman"/>
            </a:endParaRPr>
          </a:p>
          <a:p>
            <a:pPr marL="308610" indent="-295910">
              <a:lnSpc>
                <a:spcPct val="100000"/>
              </a:lnSpc>
              <a:buAutoNum type="alphaUcPeriod"/>
              <a:tabLst>
                <a:tab pos="309245" algn="l"/>
              </a:tabLst>
            </a:pPr>
            <a:r>
              <a:rPr sz="1900" dirty="0">
                <a:latin typeface="Arial Rounded MT Bold"/>
                <a:cs typeface="Arial Rounded MT Bold"/>
              </a:rPr>
              <a:t>asy qui</a:t>
            </a:r>
            <a:endParaRPr sz="1900">
              <a:latin typeface="Arial Rounded MT Bold"/>
              <a:cs typeface="Arial Rounded MT 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797" y="5494060"/>
            <a:ext cx="6413334" cy="107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387286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Case conversion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397" y="3977072"/>
            <a:ext cx="9558006" cy="506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58724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Methods of strings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Sea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ch items in a string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3550" y="4053887"/>
            <a:ext cx="10244799" cy="267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8667" y="6107377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8667" y="6369843"/>
            <a:ext cx="309245" cy="263525"/>
          </a:xfrm>
          <a:custGeom>
            <a:avLst/>
            <a:gdLst/>
            <a:ahLst/>
            <a:cxnLst/>
            <a:rect l="l" t="t" r="r" b="b"/>
            <a:pathLst>
              <a:path w="309244" h="263525">
                <a:moveTo>
                  <a:pt x="0" y="262929"/>
                </a:moveTo>
                <a:lnTo>
                  <a:pt x="309099" y="262929"/>
                </a:lnTo>
                <a:lnTo>
                  <a:pt x="309099" y="0"/>
                </a:lnTo>
                <a:lnTo>
                  <a:pt x="0" y="0"/>
                </a:lnTo>
                <a:lnTo>
                  <a:pt x="0" y="26292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3601" y="7954027"/>
            <a:ext cx="793686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3601" y="7954027"/>
            <a:ext cx="7936865" cy="554355"/>
          </a:xfrm>
          <a:custGeom>
            <a:avLst/>
            <a:gdLst/>
            <a:ahLst/>
            <a:cxnLst/>
            <a:rect l="l" t="t" r="r" b="b"/>
            <a:pathLst>
              <a:path w="7936865" h="554354">
                <a:moveTo>
                  <a:pt x="0" y="554103"/>
                </a:moveTo>
                <a:lnTo>
                  <a:pt x="7936298" y="554103"/>
                </a:lnTo>
                <a:lnTo>
                  <a:pt x="7936298" y="0"/>
                </a:lnTo>
                <a:lnTo>
                  <a:pt x="0" y="0"/>
                </a:lnTo>
                <a:lnTo>
                  <a:pt x="0" y="554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233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98300" y="654974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304026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3330" y="670175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>
                <a:moveTo>
                  <a:pt x="0" y="0"/>
                </a:moveTo>
                <a:lnTo>
                  <a:pt x="26406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4911" y="6701752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>
                <a:moveTo>
                  <a:pt x="0" y="0"/>
                </a:moveTo>
                <a:lnTo>
                  <a:pt x="261525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00169" y="6445456"/>
            <a:ext cx="2463165" cy="436880"/>
          </a:xfrm>
          <a:custGeom>
            <a:avLst/>
            <a:gdLst/>
            <a:ahLst/>
            <a:cxnLst/>
            <a:rect l="l" t="t" r="r" b="b"/>
            <a:pathLst>
              <a:path w="2463165" h="436879">
                <a:moveTo>
                  <a:pt x="0" y="436395"/>
                </a:moveTo>
                <a:lnTo>
                  <a:pt x="2463161" y="436395"/>
                </a:lnTo>
                <a:lnTo>
                  <a:pt x="2463161" y="0"/>
                </a:lnTo>
                <a:lnTo>
                  <a:pt x="0" y="0"/>
                </a:lnTo>
                <a:lnTo>
                  <a:pt x="0" y="436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5492" y="6046699"/>
            <a:ext cx="819277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This method </a:t>
            </a:r>
            <a:r>
              <a:rPr sz="2400" b="1" spc="-45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etu</a:t>
            </a:r>
            <a:r>
              <a:rPr sz="2400" b="1" spc="40" dirty="0">
                <a:solidFill>
                  <a:srgbClr val="B51700"/>
                </a:solidFill>
                <a:latin typeface="Helvetica Neue"/>
                <a:cs typeface="Helvetica Neue"/>
              </a:rPr>
              <a:t>r</a:t>
            </a:r>
            <a:r>
              <a:rPr sz="2400" b="1" dirty="0">
                <a:solidFill>
                  <a:srgbClr val="B51700"/>
                </a:solidFill>
                <a:latin typeface="Helvetica Neue"/>
                <a:cs typeface="Helvetica Neue"/>
              </a:rPr>
              <a:t>ns -1 if the given item cannot be found</a:t>
            </a:r>
            <a:endParaRPr sz="24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200" b="1" dirty="0">
                <a:latin typeface="Helvetica Neue"/>
                <a:cs typeface="Helvetica Neue"/>
              </a:rPr>
              <a:t>13 characters</a:t>
            </a:r>
            <a:endParaRPr sz="2200">
              <a:latin typeface="Helvetica Neue"/>
              <a:cs typeface="Helvetica Neu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t</a:t>
            </a:r>
            <a:r>
              <a:rPr dirty="0"/>
              <a:t>rings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5550" y="6975757"/>
          <a:ext cx="7733594" cy="95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4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66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H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e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l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58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D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O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B517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10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11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100" b="1" dirty="0">
                          <a:solidFill>
                            <a:srgbClr val="004D7F"/>
                          </a:solidFill>
                          <a:latin typeface="Courier"/>
                          <a:cs typeface="Courier"/>
                        </a:rPr>
                        <a:t>12</a:t>
                      </a:r>
                      <a:endParaRPr sz="21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88350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 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 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 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10947965" cy="1751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 collection which is ordered and changeable. Allows duplicate members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353" y="519852"/>
            <a:ext cx="12404092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EB01C-D659-43DA-A99D-9BD20400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4662989"/>
            <a:ext cx="10250029" cy="3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6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Similarity: Indexing and slicing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Similarities between list and strings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6FCB3-0C44-4C02-B8E4-8A8E17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94" y="3294561"/>
            <a:ext cx="10810842" cy="4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2185252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Mutability: element-wise segment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3127949" y="183391"/>
            <a:ext cx="161842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Differences between list and strings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C92-112A-4C69-BBDE-2FC3D546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3219450"/>
            <a:ext cx="9191625" cy="3314700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4F6E1267-0C36-49B7-BE50-DC664A0EB838}"/>
              </a:ext>
            </a:extLst>
          </p:cNvPr>
          <p:cNvSpPr txBox="1"/>
          <p:nvPr/>
        </p:nvSpPr>
        <p:spPr>
          <a:xfrm>
            <a:off x="2082800" y="7075904"/>
            <a:ext cx="9015412" cy="618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lang="en-SG" sz="2000" b="1" dirty="0">
                <a:solidFill>
                  <a:srgbClr val="EE220C"/>
                </a:solidFill>
                <a:latin typeface="Helvetica Neue"/>
                <a:cs typeface="Helvetica Neue"/>
              </a:rPr>
              <a:t>If you try to change some characters in a string via indexing and slicing, an error message will be given!</a:t>
            </a:r>
            <a:endParaRPr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283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Append, extend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64D1-7A08-43DC-BC2E-3092AB5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4513937"/>
            <a:ext cx="9382649" cy="493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E495-9F7C-438B-B093-1F6D0F02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9" y="4343400"/>
            <a:ext cx="9345555" cy="4934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37D84-8A1D-407D-8190-605FE388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14" y="424723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Insert an element to a list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C7F76-031B-4341-9015-2A0F472C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76969"/>
            <a:ext cx="8613649" cy="453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6E8F5-E884-4F7E-B2E5-332737EF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74881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remove()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6215-0C92-4A72-81AB-FC3F5E7C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13" y="4724400"/>
            <a:ext cx="8180174" cy="443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37862-DDB9-43E9-B381-FCB260F8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692575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8533C-136F-4FBD-AAAB-B5228BD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679236"/>
            <a:ext cx="8851255" cy="436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558D4-C74C-47A9-8244-75AA4294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89" y="4538266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List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lang="en-US" sz="2800" dirty="0">
                <a:latin typeface="Helvetica Neue"/>
                <a:cs typeface="Helvetica Neue"/>
              </a:rPr>
              <a:t>Remove an element from the list using pop()</a:t>
            </a:r>
            <a:endParaRPr sz="28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List 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07CE3-1AB1-46B0-AFEB-51101E7A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4533506"/>
            <a:ext cx="8351515" cy="4610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0" y="3352800"/>
            <a:ext cx="97352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9E0D-683C-4EAC-A963-A5F81732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07" y="6582934"/>
            <a:ext cx="7600950" cy="2457450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5200A3D-3FAA-42CF-AE63-DBD6A5A90593}"/>
              </a:ext>
            </a:extLst>
          </p:cNvPr>
          <p:cNvSpPr/>
          <p:nvPr/>
        </p:nvSpPr>
        <p:spPr>
          <a:xfrm>
            <a:off x="10340693" y="6858000"/>
            <a:ext cx="1981200" cy="160020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this a good method?</a:t>
            </a:r>
          </a:p>
        </p:txBody>
      </p:sp>
    </p:spTree>
    <p:extLst>
      <p:ext uri="{BB962C8B-B14F-4D97-AF65-F5344CB8AC3E}">
        <p14:creationId xmlns:p14="http://schemas.microsoft.com/office/powerpoint/2010/main" val="94766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636000" cy="282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</a:t>
            </a:r>
            <a:r>
              <a:rPr lang="en-US" sz="3200" dirty="0">
                <a:latin typeface="Helvetica Neue"/>
                <a:cs typeface="Helvetica Neue"/>
              </a:rPr>
              <a:t>ith text</a:t>
            </a:r>
            <a:endParaRPr sz="3200" dirty="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 dirty="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</a:t>
            </a:r>
            <a:r>
              <a:rPr lang="en-US" sz="2600" dirty="0">
                <a:latin typeface="Helvetica Neue"/>
                <a:cs typeface="Helvetica Neue"/>
              </a:rPr>
              <a:t>ell by cell)</a:t>
            </a:r>
            <a:endParaRPr sz="260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7940" y="5606663"/>
            <a:ext cx="9315199" cy="339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74613B-686C-DE46-845C-098D2DF0B84B}"/>
              </a:ext>
            </a:extLst>
          </p:cNvPr>
          <p:cNvGrpSpPr/>
          <p:nvPr/>
        </p:nvGrpSpPr>
        <p:grpSpPr>
          <a:xfrm>
            <a:off x="9659668" y="1992440"/>
            <a:ext cx="2923333" cy="3228965"/>
            <a:chOff x="7795715" y="4146936"/>
            <a:chExt cx="2923333" cy="32289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3C3B4B-4BAF-804F-A269-147EAF57E8FC}"/>
                </a:ext>
              </a:extLst>
            </p:cNvPr>
            <p:cNvGrpSpPr/>
            <p:nvPr/>
          </p:nvGrpSpPr>
          <p:grpSpPr>
            <a:xfrm>
              <a:off x="7795715" y="4146936"/>
              <a:ext cx="2923333" cy="3228965"/>
              <a:chOff x="7795715" y="2201844"/>
              <a:chExt cx="4684316" cy="5174058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795715" y="2201844"/>
                <a:ext cx="4684316" cy="517405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998915" y="2323637"/>
                <a:ext cx="4277981" cy="476779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7"/>
            <p:cNvSpPr/>
            <p:nvPr/>
          </p:nvSpPr>
          <p:spPr>
            <a:xfrm>
              <a:off x="7998916" y="4222943"/>
              <a:ext cx="2573956" cy="2868908"/>
            </a:xfrm>
            <a:custGeom>
              <a:avLst/>
              <a:gdLst/>
              <a:ahLst/>
              <a:cxnLst/>
              <a:rect l="l" t="t" r="r" b="b"/>
              <a:pathLst>
                <a:path w="4277995" h="4768215">
                  <a:moveTo>
                    <a:pt x="0" y="0"/>
                  </a:moveTo>
                  <a:lnTo>
                    <a:pt x="0" y="4767658"/>
                  </a:lnTo>
                  <a:lnTo>
                    <a:pt x="4277916" y="4767658"/>
                  </a:lnTo>
                  <a:lnTo>
                    <a:pt x="4277916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F387F3-569D-F649-8B54-38047BD0D652}"/>
              </a:ext>
            </a:extLst>
          </p:cNvPr>
          <p:cNvGrpSpPr/>
          <p:nvPr/>
        </p:nvGrpSpPr>
        <p:grpSpPr>
          <a:xfrm>
            <a:off x="9820371" y="2077524"/>
            <a:ext cx="2616454" cy="2902652"/>
            <a:chOff x="7975825" y="4222943"/>
            <a:chExt cx="2616454" cy="2902652"/>
          </a:xfrm>
        </p:grpSpPr>
        <p:sp>
          <p:nvSpPr>
            <p:cNvPr id="8" name="object 8"/>
            <p:cNvSpPr/>
            <p:nvPr/>
          </p:nvSpPr>
          <p:spPr>
            <a:xfrm>
              <a:off x="7975825" y="4222943"/>
              <a:ext cx="2573956" cy="2878557"/>
            </a:xfrm>
            <a:custGeom>
              <a:avLst/>
              <a:gdLst/>
              <a:ahLst/>
              <a:cxnLst/>
              <a:rect l="l" t="t" r="r" b="b"/>
              <a:pathLst>
                <a:path w="4314190" h="4824730">
                  <a:moveTo>
                    <a:pt x="4267103" y="4811803"/>
                  </a:moveTo>
                  <a:lnTo>
                    <a:pt x="4250586" y="4811803"/>
                  </a:lnTo>
                  <a:lnTo>
                    <a:pt x="4256906" y="4824503"/>
                  </a:lnTo>
                  <a:lnTo>
                    <a:pt x="4265518" y="4824503"/>
                  </a:lnTo>
                  <a:lnTo>
                    <a:pt x="4267103" y="4811803"/>
                  </a:lnTo>
                  <a:close/>
                </a:path>
                <a:path w="4314190" h="4824730">
                  <a:moveTo>
                    <a:pt x="4279894" y="4811803"/>
                  </a:moveTo>
                  <a:lnTo>
                    <a:pt x="4267103" y="4811803"/>
                  </a:lnTo>
                  <a:lnTo>
                    <a:pt x="4274571" y="4824503"/>
                  </a:lnTo>
                  <a:lnTo>
                    <a:pt x="4284186" y="4824503"/>
                  </a:lnTo>
                  <a:lnTo>
                    <a:pt x="4279894" y="4811803"/>
                  </a:lnTo>
                  <a:close/>
                </a:path>
                <a:path w="4314190" h="4824730">
                  <a:moveTo>
                    <a:pt x="4295714" y="4811803"/>
                  </a:moveTo>
                  <a:lnTo>
                    <a:pt x="4280336" y="4811803"/>
                  </a:lnTo>
                  <a:lnTo>
                    <a:pt x="4291858" y="4824503"/>
                  </a:lnTo>
                  <a:lnTo>
                    <a:pt x="4295768" y="4824503"/>
                  </a:lnTo>
                  <a:lnTo>
                    <a:pt x="4295714" y="4811803"/>
                  </a:lnTo>
                  <a:close/>
                </a:path>
                <a:path w="4314190" h="4824730">
                  <a:moveTo>
                    <a:pt x="4246764" y="4807962"/>
                  </a:moveTo>
                  <a:lnTo>
                    <a:pt x="4244406" y="4811803"/>
                  </a:lnTo>
                  <a:lnTo>
                    <a:pt x="4248704" y="4811803"/>
                  </a:lnTo>
                  <a:lnTo>
                    <a:pt x="4246764" y="4807962"/>
                  </a:lnTo>
                  <a:close/>
                </a:path>
                <a:path w="4314190" h="4824730">
                  <a:moveTo>
                    <a:pt x="4247085" y="4807439"/>
                  </a:moveTo>
                  <a:lnTo>
                    <a:pt x="4246764" y="4807962"/>
                  </a:lnTo>
                  <a:lnTo>
                    <a:pt x="4248704" y="4811803"/>
                  </a:lnTo>
                  <a:lnTo>
                    <a:pt x="4247085" y="4807439"/>
                  </a:lnTo>
                  <a:close/>
                </a:path>
                <a:path w="4314190" h="4824730">
                  <a:moveTo>
                    <a:pt x="4258740" y="4799103"/>
                  </a:moveTo>
                  <a:lnTo>
                    <a:pt x="4252202" y="4799103"/>
                  </a:lnTo>
                  <a:lnTo>
                    <a:pt x="4247085" y="4807439"/>
                  </a:lnTo>
                  <a:lnTo>
                    <a:pt x="4248704" y="4811803"/>
                  </a:lnTo>
                  <a:lnTo>
                    <a:pt x="4258471" y="4811803"/>
                  </a:lnTo>
                  <a:lnTo>
                    <a:pt x="4258740" y="4799103"/>
                  </a:lnTo>
                  <a:close/>
                </a:path>
                <a:path w="4314190" h="4824730">
                  <a:moveTo>
                    <a:pt x="4313893" y="4799103"/>
                  </a:moveTo>
                  <a:lnTo>
                    <a:pt x="4258740" y="4799103"/>
                  </a:lnTo>
                  <a:lnTo>
                    <a:pt x="4261605" y="4811803"/>
                  </a:lnTo>
                  <a:lnTo>
                    <a:pt x="4310195" y="4811803"/>
                  </a:lnTo>
                  <a:lnTo>
                    <a:pt x="4313893" y="4799103"/>
                  </a:lnTo>
                  <a:close/>
                </a:path>
                <a:path w="4314190" h="4824730">
                  <a:moveTo>
                    <a:pt x="4243991" y="4799103"/>
                  </a:moveTo>
                  <a:lnTo>
                    <a:pt x="4242290" y="4799103"/>
                  </a:lnTo>
                  <a:lnTo>
                    <a:pt x="4246764" y="4807962"/>
                  </a:lnTo>
                  <a:lnTo>
                    <a:pt x="4247085" y="4807439"/>
                  </a:lnTo>
                  <a:lnTo>
                    <a:pt x="4243991" y="4799103"/>
                  </a:lnTo>
                  <a:close/>
                </a:path>
                <a:path w="4314190" h="4824730">
                  <a:moveTo>
                    <a:pt x="4247722" y="4786403"/>
                  </a:moveTo>
                  <a:lnTo>
                    <a:pt x="4241253" y="4786403"/>
                  </a:lnTo>
                  <a:lnTo>
                    <a:pt x="4243551" y="4799103"/>
                  </a:lnTo>
                  <a:lnTo>
                    <a:pt x="4253393" y="4799103"/>
                  </a:lnTo>
                  <a:lnTo>
                    <a:pt x="4247722" y="4786403"/>
                  </a:lnTo>
                  <a:close/>
                </a:path>
                <a:path w="4314190" h="4824730">
                  <a:moveTo>
                    <a:pt x="4304067" y="4786403"/>
                  </a:moveTo>
                  <a:lnTo>
                    <a:pt x="4250337" y="4786403"/>
                  </a:lnTo>
                  <a:lnTo>
                    <a:pt x="4253465" y="4799103"/>
                  </a:lnTo>
                  <a:lnTo>
                    <a:pt x="4310379" y="4799103"/>
                  </a:lnTo>
                  <a:lnTo>
                    <a:pt x="4304067" y="4786403"/>
                  </a:lnTo>
                  <a:close/>
                </a:path>
                <a:path w="4314190" h="4824730">
                  <a:moveTo>
                    <a:pt x="4221513" y="4773703"/>
                  </a:moveTo>
                  <a:lnTo>
                    <a:pt x="4218823" y="4773703"/>
                  </a:lnTo>
                  <a:lnTo>
                    <a:pt x="4218573" y="4786403"/>
                  </a:lnTo>
                  <a:lnTo>
                    <a:pt x="4225084" y="4786403"/>
                  </a:lnTo>
                  <a:lnTo>
                    <a:pt x="4221513" y="4773703"/>
                  </a:lnTo>
                  <a:close/>
                </a:path>
                <a:path w="4314190" h="4824730">
                  <a:moveTo>
                    <a:pt x="4231309" y="4773703"/>
                  </a:moveTo>
                  <a:lnTo>
                    <a:pt x="4227438" y="4773703"/>
                  </a:lnTo>
                  <a:lnTo>
                    <a:pt x="4226298" y="4786403"/>
                  </a:lnTo>
                  <a:lnTo>
                    <a:pt x="4234938" y="4786403"/>
                  </a:lnTo>
                  <a:lnTo>
                    <a:pt x="4231309" y="4773703"/>
                  </a:lnTo>
                  <a:close/>
                </a:path>
                <a:path w="4314190" h="4824730">
                  <a:moveTo>
                    <a:pt x="4289322" y="4773703"/>
                  </a:moveTo>
                  <a:lnTo>
                    <a:pt x="4231309" y="4773703"/>
                  </a:lnTo>
                  <a:lnTo>
                    <a:pt x="4235130" y="4786403"/>
                  </a:lnTo>
                  <a:lnTo>
                    <a:pt x="4289931" y="4786403"/>
                  </a:lnTo>
                  <a:lnTo>
                    <a:pt x="4289322" y="4773703"/>
                  </a:lnTo>
                  <a:close/>
                </a:path>
                <a:path w="4314190" h="4824730">
                  <a:moveTo>
                    <a:pt x="4300691" y="4773703"/>
                  </a:moveTo>
                  <a:lnTo>
                    <a:pt x="4290125" y="4773703"/>
                  </a:lnTo>
                  <a:lnTo>
                    <a:pt x="4290363" y="4786403"/>
                  </a:lnTo>
                  <a:lnTo>
                    <a:pt x="4305549" y="4786403"/>
                  </a:lnTo>
                  <a:lnTo>
                    <a:pt x="4300691" y="4773703"/>
                  </a:lnTo>
                  <a:close/>
                </a:path>
                <a:path w="4314190" h="4824730">
                  <a:moveTo>
                    <a:pt x="4204592" y="4761003"/>
                  </a:moveTo>
                  <a:lnTo>
                    <a:pt x="4206294" y="4773703"/>
                  </a:lnTo>
                  <a:lnTo>
                    <a:pt x="4211007" y="4773703"/>
                  </a:lnTo>
                  <a:lnTo>
                    <a:pt x="4204592" y="4761003"/>
                  </a:lnTo>
                  <a:close/>
                </a:path>
                <a:path w="4314190" h="4824730">
                  <a:moveTo>
                    <a:pt x="4215534" y="4771282"/>
                  </a:moveTo>
                  <a:lnTo>
                    <a:pt x="4216097" y="4773703"/>
                  </a:lnTo>
                  <a:lnTo>
                    <a:pt x="4216545" y="4772408"/>
                  </a:lnTo>
                  <a:lnTo>
                    <a:pt x="4215534" y="4771282"/>
                  </a:lnTo>
                  <a:close/>
                </a:path>
                <a:path w="4314190" h="4824730">
                  <a:moveTo>
                    <a:pt x="4281378" y="4761003"/>
                  </a:moveTo>
                  <a:lnTo>
                    <a:pt x="4220487" y="4761003"/>
                  </a:lnTo>
                  <a:lnTo>
                    <a:pt x="4216545" y="4772408"/>
                  </a:lnTo>
                  <a:lnTo>
                    <a:pt x="4217709" y="4773703"/>
                  </a:lnTo>
                  <a:lnTo>
                    <a:pt x="4281240" y="4773703"/>
                  </a:lnTo>
                  <a:lnTo>
                    <a:pt x="4281378" y="4761003"/>
                  </a:lnTo>
                  <a:close/>
                </a:path>
                <a:path w="4314190" h="4824730">
                  <a:moveTo>
                    <a:pt x="4287356" y="4761003"/>
                  </a:moveTo>
                  <a:lnTo>
                    <a:pt x="4281240" y="4773703"/>
                  </a:lnTo>
                  <a:lnTo>
                    <a:pt x="4294224" y="4773703"/>
                  </a:lnTo>
                  <a:lnTo>
                    <a:pt x="4287356" y="4761003"/>
                  </a:lnTo>
                  <a:close/>
                </a:path>
                <a:path w="4314190" h="4824730">
                  <a:moveTo>
                    <a:pt x="4213141" y="4761003"/>
                  </a:moveTo>
                  <a:lnTo>
                    <a:pt x="4206296" y="4761003"/>
                  </a:lnTo>
                  <a:lnTo>
                    <a:pt x="4215534" y="4771282"/>
                  </a:lnTo>
                  <a:lnTo>
                    <a:pt x="4213141" y="4761003"/>
                  </a:lnTo>
                  <a:close/>
                </a:path>
                <a:path w="4314190" h="4824730">
                  <a:moveTo>
                    <a:pt x="4267095" y="4735603"/>
                  </a:moveTo>
                  <a:lnTo>
                    <a:pt x="4262589" y="4735603"/>
                  </a:lnTo>
                  <a:lnTo>
                    <a:pt x="4258188" y="4748303"/>
                  </a:lnTo>
                  <a:lnTo>
                    <a:pt x="4197576" y="4748303"/>
                  </a:lnTo>
                  <a:lnTo>
                    <a:pt x="4196809" y="4761003"/>
                  </a:lnTo>
                  <a:lnTo>
                    <a:pt x="4279234" y="4761003"/>
                  </a:lnTo>
                  <a:lnTo>
                    <a:pt x="4273412" y="4748303"/>
                  </a:lnTo>
                  <a:lnTo>
                    <a:pt x="4267095" y="4735603"/>
                  </a:lnTo>
                  <a:close/>
                </a:path>
                <a:path w="4314190" h="4824730">
                  <a:moveTo>
                    <a:pt x="4197824" y="4735603"/>
                  </a:moveTo>
                  <a:lnTo>
                    <a:pt x="4189721" y="4735603"/>
                  </a:lnTo>
                  <a:lnTo>
                    <a:pt x="4190652" y="4748303"/>
                  </a:lnTo>
                  <a:lnTo>
                    <a:pt x="4198025" y="4748303"/>
                  </a:lnTo>
                  <a:lnTo>
                    <a:pt x="4201122" y="4742555"/>
                  </a:lnTo>
                  <a:lnTo>
                    <a:pt x="4197824" y="4735603"/>
                  </a:lnTo>
                  <a:close/>
                </a:path>
                <a:path w="4314190" h="4824730">
                  <a:moveTo>
                    <a:pt x="4210580" y="4735603"/>
                  </a:moveTo>
                  <a:lnTo>
                    <a:pt x="4204867" y="4735603"/>
                  </a:lnTo>
                  <a:lnTo>
                    <a:pt x="4201122" y="4742555"/>
                  </a:lnTo>
                  <a:lnTo>
                    <a:pt x="4203849" y="4748303"/>
                  </a:lnTo>
                  <a:lnTo>
                    <a:pt x="4210356" y="4748303"/>
                  </a:lnTo>
                  <a:lnTo>
                    <a:pt x="4210580" y="4735603"/>
                  </a:lnTo>
                  <a:close/>
                </a:path>
                <a:path w="4314190" h="4824730">
                  <a:moveTo>
                    <a:pt x="4258957" y="4735603"/>
                  </a:moveTo>
                  <a:lnTo>
                    <a:pt x="4217312" y="4735603"/>
                  </a:lnTo>
                  <a:lnTo>
                    <a:pt x="4214279" y="4748303"/>
                  </a:lnTo>
                  <a:lnTo>
                    <a:pt x="4258188" y="4748303"/>
                  </a:lnTo>
                  <a:lnTo>
                    <a:pt x="4258957" y="4735603"/>
                  </a:lnTo>
                  <a:close/>
                </a:path>
                <a:path w="4314190" h="4824730">
                  <a:moveTo>
                    <a:pt x="4204867" y="4735603"/>
                  </a:moveTo>
                  <a:lnTo>
                    <a:pt x="4197824" y="4735603"/>
                  </a:lnTo>
                  <a:lnTo>
                    <a:pt x="4201122" y="4742555"/>
                  </a:lnTo>
                  <a:lnTo>
                    <a:pt x="4204867" y="4735603"/>
                  </a:lnTo>
                  <a:close/>
                </a:path>
                <a:path w="4314190" h="4824730">
                  <a:moveTo>
                    <a:pt x="4207209" y="4722903"/>
                  </a:moveTo>
                  <a:lnTo>
                    <a:pt x="4185405" y="4722903"/>
                  </a:lnTo>
                  <a:lnTo>
                    <a:pt x="4188281" y="4735603"/>
                  </a:lnTo>
                  <a:lnTo>
                    <a:pt x="4202408" y="4735603"/>
                  </a:lnTo>
                  <a:lnTo>
                    <a:pt x="4207209" y="4722903"/>
                  </a:lnTo>
                  <a:close/>
                </a:path>
                <a:path w="4314190" h="4824730">
                  <a:moveTo>
                    <a:pt x="4223488" y="4684803"/>
                  </a:moveTo>
                  <a:lnTo>
                    <a:pt x="4153041" y="4684803"/>
                  </a:lnTo>
                  <a:lnTo>
                    <a:pt x="4158919" y="4697503"/>
                  </a:lnTo>
                  <a:lnTo>
                    <a:pt x="4175257" y="4697503"/>
                  </a:lnTo>
                  <a:lnTo>
                    <a:pt x="4178023" y="4710203"/>
                  </a:lnTo>
                  <a:lnTo>
                    <a:pt x="4218332" y="4710203"/>
                  </a:lnTo>
                  <a:lnTo>
                    <a:pt x="4208539" y="4722903"/>
                  </a:lnTo>
                  <a:lnTo>
                    <a:pt x="4207209" y="4722903"/>
                  </a:lnTo>
                  <a:lnTo>
                    <a:pt x="4202408" y="4735603"/>
                  </a:lnTo>
                  <a:lnTo>
                    <a:pt x="4213445" y="4735603"/>
                  </a:lnTo>
                  <a:lnTo>
                    <a:pt x="4221835" y="4722903"/>
                  </a:lnTo>
                  <a:lnTo>
                    <a:pt x="4228113" y="4710203"/>
                  </a:lnTo>
                  <a:lnTo>
                    <a:pt x="4230356" y="4697503"/>
                  </a:lnTo>
                  <a:lnTo>
                    <a:pt x="4223488" y="4684803"/>
                  </a:lnTo>
                  <a:close/>
                </a:path>
                <a:path w="4314190" h="4824730">
                  <a:moveTo>
                    <a:pt x="4242641" y="4710203"/>
                  </a:moveTo>
                  <a:lnTo>
                    <a:pt x="4228113" y="4710203"/>
                  </a:lnTo>
                  <a:lnTo>
                    <a:pt x="4221835" y="4722903"/>
                  </a:lnTo>
                  <a:lnTo>
                    <a:pt x="4213445" y="4735603"/>
                  </a:lnTo>
                  <a:lnTo>
                    <a:pt x="4239596" y="4735603"/>
                  </a:lnTo>
                  <a:lnTo>
                    <a:pt x="4243360" y="4722903"/>
                  </a:lnTo>
                  <a:lnTo>
                    <a:pt x="4251616" y="4722903"/>
                  </a:lnTo>
                  <a:lnTo>
                    <a:pt x="4242641" y="4710203"/>
                  </a:lnTo>
                  <a:close/>
                </a:path>
                <a:path w="4314190" h="4824730">
                  <a:moveTo>
                    <a:pt x="4254257" y="4722903"/>
                  </a:moveTo>
                  <a:lnTo>
                    <a:pt x="4250161" y="4722903"/>
                  </a:lnTo>
                  <a:lnTo>
                    <a:pt x="4239596" y="4735603"/>
                  </a:lnTo>
                  <a:lnTo>
                    <a:pt x="4260085" y="4735603"/>
                  </a:lnTo>
                  <a:lnTo>
                    <a:pt x="4254257" y="4722903"/>
                  </a:lnTo>
                  <a:close/>
                </a:path>
                <a:path w="4314190" h="4824730">
                  <a:moveTo>
                    <a:pt x="4169524" y="4697503"/>
                  </a:moveTo>
                  <a:lnTo>
                    <a:pt x="4162116" y="4697503"/>
                  </a:lnTo>
                  <a:lnTo>
                    <a:pt x="4164284" y="4710203"/>
                  </a:lnTo>
                  <a:lnTo>
                    <a:pt x="4174079" y="4722903"/>
                  </a:lnTo>
                  <a:lnTo>
                    <a:pt x="4208539" y="4722903"/>
                  </a:lnTo>
                  <a:lnTo>
                    <a:pt x="4218332" y="4710203"/>
                  </a:lnTo>
                  <a:lnTo>
                    <a:pt x="4167831" y="4710203"/>
                  </a:lnTo>
                  <a:lnTo>
                    <a:pt x="4169524" y="4697503"/>
                  </a:lnTo>
                  <a:close/>
                </a:path>
                <a:path w="4314190" h="4824730">
                  <a:moveTo>
                    <a:pt x="4147979" y="4697503"/>
                  </a:moveTo>
                  <a:lnTo>
                    <a:pt x="4152596" y="4710203"/>
                  </a:lnTo>
                  <a:lnTo>
                    <a:pt x="4152956" y="4710203"/>
                  </a:lnTo>
                  <a:lnTo>
                    <a:pt x="4147979" y="4697503"/>
                  </a:lnTo>
                  <a:close/>
                </a:path>
                <a:path w="4314190" h="4824730">
                  <a:moveTo>
                    <a:pt x="4147484" y="4684803"/>
                  </a:moveTo>
                  <a:lnTo>
                    <a:pt x="4138172" y="4684803"/>
                  </a:lnTo>
                  <a:lnTo>
                    <a:pt x="4142457" y="4697503"/>
                  </a:lnTo>
                  <a:lnTo>
                    <a:pt x="4147484" y="4684803"/>
                  </a:lnTo>
                  <a:close/>
                </a:path>
                <a:path w="4314190" h="4824730">
                  <a:moveTo>
                    <a:pt x="4158632" y="4646703"/>
                  </a:moveTo>
                  <a:lnTo>
                    <a:pt x="4127670" y="4646703"/>
                  </a:lnTo>
                  <a:lnTo>
                    <a:pt x="4130195" y="4659403"/>
                  </a:lnTo>
                  <a:lnTo>
                    <a:pt x="4136615" y="4672103"/>
                  </a:lnTo>
                  <a:lnTo>
                    <a:pt x="4132668" y="4672103"/>
                  </a:lnTo>
                  <a:lnTo>
                    <a:pt x="4134839" y="4684803"/>
                  </a:lnTo>
                  <a:lnTo>
                    <a:pt x="4212948" y="4684803"/>
                  </a:lnTo>
                  <a:lnTo>
                    <a:pt x="4207817" y="4672103"/>
                  </a:lnTo>
                  <a:lnTo>
                    <a:pt x="4196758" y="4659403"/>
                  </a:lnTo>
                  <a:lnTo>
                    <a:pt x="4166742" y="4659403"/>
                  </a:lnTo>
                  <a:lnTo>
                    <a:pt x="4158632" y="4646703"/>
                  </a:lnTo>
                  <a:close/>
                </a:path>
                <a:path w="4314190" h="4824730">
                  <a:moveTo>
                    <a:pt x="4175757" y="4646703"/>
                  </a:moveTo>
                  <a:lnTo>
                    <a:pt x="4171835" y="4646703"/>
                  </a:lnTo>
                  <a:lnTo>
                    <a:pt x="4173496" y="4659403"/>
                  </a:lnTo>
                  <a:lnTo>
                    <a:pt x="4181561" y="4659403"/>
                  </a:lnTo>
                  <a:lnTo>
                    <a:pt x="4175757" y="4646703"/>
                  </a:lnTo>
                  <a:close/>
                </a:path>
                <a:path w="4314190" h="4824730">
                  <a:moveTo>
                    <a:pt x="4114549" y="4634003"/>
                  </a:moveTo>
                  <a:lnTo>
                    <a:pt x="4115135" y="4646703"/>
                  </a:lnTo>
                  <a:lnTo>
                    <a:pt x="4119355" y="4646703"/>
                  </a:lnTo>
                  <a:lnTo>
                    <a:pt x="4114549" y="4634003"/>
                  </a:lnTo>
                  <a:close/>
                </a:path>
                <a:path w="4314190" h="4824730">
                  <a:moveTo>
                    <a:pt x="4159515" y="4634003"/>
                  </a:moveTo>
                  <a:lnTo>
                    <a:pt x="4123624" y="4634003"/>
                  </a:lnTo>
                  <a:lnTo>
                    <a:pt x="4130033" y="4646703"/>
                  </a:lnTo>
                  <a:lnTo>
                    <a:pt x="4161969" y="4646703"/>
                  </a:lnTo>
                  <a:lnTo>
                    <a:pt x="4159515" y="4634003"/>
                  </a:lnTo>
                  <a:close/>
                </a:path>
                <a:path w="4314190" h="4824730">
                  <a:moveTo>
                    <a:pt x="4175243" y="4634003"/>
                  </a:moveTo>
                  <a:lnTo>
                    <a:pt x="4166154" y="4634003"/>
                  </a:lnTo>
                  <a:lnTo>
                    <a:pt x="4169194" y="4646703"/>
                  </a:lnTo>
                  <a:lnTo>
                    <a:pt x="4177666" y="4646703"/>
                  </a:lnTo>
                  <a:lnTo>
                    <a:pt x="4175243" y="4634003"/>
                  </a:lnTo>
                  <a:close/>
                </a:path>
                <a:path w="4314190" h="4824730">
                  <a:moveTo>
                    <a:pt x="4089058" y="4621303"/>
                  </a:moveTo>
                  <a:lnTo>
                    <a:pt x="4087103" y="4634003"/>
                  </a:lnTo>
                  <a:lnTo>
                    <a:pt x="4093462" y="4634003"/>
                  </a:lnTo>
                  <a:lnTo>
                    <a:pt x="4089058" y="4621303"/>
                  </a:lnTo>
                  <a:close/>
                </a:path>
                <a:path w="4314190" h="4824730">
                  <a:moveTo>
                    <a:pt x="4152345" y="4621303"/>
                  </a:moveTo>
                  <a:lnTo>
                    <a:pt x="4102809" y="4621303"/>
                  </a:lnTo>
                  <a:lnTo>
                    <a:pt x="4109707" y="4634003"/>
                  </a:lnTo>
                  <a:lnTo>
                    <a:pt x="4153925" y="4634003"/>
                  </a:lnTo>
                  <a:lnTo>
                    <a:pt x="4152345" y="4621303"/>
                  </a:lnTo>
                  <a:close/>
                </a:path>
                <a:path w="4314190" h="4824730">
                  <a:moveTo>
                    <a:pt x="4162970" y="4621303"/>
                  </a:moveTo>
                  <a:lnTo>
                    <a:pt x="4155501" y="4621303"/>
                  </a:lnTo>
                  <a:lnTo>
                    <a:pt x="4161793" y="4634003"/>
                  </a:lnTo>
                  <a:lnTo>
                    <a:pt x="4168889" y="4634003"/>
                  </a:lnTo>
                  <a:lnTo>
                    <a:pt x="4162970" y="4621303"/>
                  </a:lnTo>
                  <a:close/>
                </a:path>
                <a:path w="4314190" h="4824730">
                  <a:moveTo>
                    <a:pt x="4170232" y="4621303"/>
                  </a:moveTo>
                  <a:lnTo>
                    <a:pt x="4168763" y="4621303"/>
                  </a:lnTo>
                  <a:lnTo>
                    <a:pt x="4173272" y="4634003"/>
                  </a:lnTo>
                  <a:lnTo>
                    <a:pt x="4170232" y="4621303"/>
                  </a:lnTo>
                  <a:close/>
                </a:path>
                <a:path w="4314190" h="4824730">
                  <a:moveTo>
                    <a:pt x="4155179" y="4608603"/>
                  </a:moveTo>
                  <a:lnTo>
                    <a:pt x="4070576" y="4608603"/>
                  </a:lnTo>
                  <a:lnTo>
                    <a:pt x="4075686" y="4621303"/>
                  </a:lnTo>
                  <a:lnTo>
                    <a:pt x="4157738" y="4621303"/>
                  </a:lnTo>
                  <a:lnTo>
                    <a:pt x="4155179" y="4608603"/>
                  </a:lnTo>
                  <a:close/>
                </a:path>
                <a:path w="4314190" h="4824730">
                  <a:moveTo>
                    <a:pt x="4140350" y="4595903"/>
                  </a:moveTo>
                  <a:lnTo>
                    <a:pt x="4067977" y="4595903"/>
                  </a:lnTo>
                  <a:lnTo>
                    <a:pt x="4067490" y="4608603"/>
                  </a:lnTo>
                  <a:lnTo>
                    <a:pt x="4149773" y="4608603"/>
                  </a:lnTo>
                  <a:lnTo>
                    <a:pt x="4140350" y="4595903"/>
                  </a:lnTo>
                  <a:close/>
                </a:path>
                <a:path w="4314190" h="4824730">
                  <a:moveTo>
                    <a:pt x="4135231" y="4583203"/>
                  </a:moveTo>
                  <a:lnTo>
                    <a:pt x="4066938" y="4583203"/>
                  </a:lnTo>
                  <a:lnTo>
                    <a:pt x="4073585" y="4595903"/>
                  </a:lnTo>
                  <a:lnTo>
                    <a:pt x="4139450" y="4595903"/>
                  </a:lnTo>
                  <a:lnTo>
                    <a:pt x="4135231" y="4583203"/>
                  </a:lnTo>
                  <a:close/>
                </a:path>
                <a:path w="4314190" h="4824730">
                  <a:moveTo>
                    <a:pt x="4067543" y="4570503"/>
                  </a:moveTo>
                  <a:lnTo>
                    <a:pt x="4047051" y="4570503"/>
                  </a:lnTo>
                  <a:lnTo>
                    <a:pt x="4045162" y="4583203"/>
                  </a:lnTo>
                  <a:lnTo>
                    <a:pt x="4073380" y="4583203"/>
                  </a:lnTo>
                  <a:lnTo>
                    <a:pt x="4067543" y="4570503"/>
                  </a:lnTo>
                  <a:close/>
                </a:path>
                <a:path w="4314190" h="4824730">
                  <a:moveTo>
                    <a:pt x="4037421" y="4519703"/>
                  </a:moveTo>
                  <a:lnTo>
                    <a:pt x="4012850" y="4519703"/>
                  </a:lnTo>
                  <a:lnTo>
                    <a:pt x="4017125" y="4532403"/>
                  </a:lnTo>
                  <a:lnTo>
                    <a:pt x="4023277" y="4545103"/>
                  </a:lnTo>
                  <a:lnTo>
                    <a:pt x="4024287" y="4545103"/>
                  </a:lnTo>
                  <a:lnTo>
                    <a:pt x="4029084" y="4557803"/>
                  </a:lnTo>
                  <a:lnTo>
                    <a:pt x="4033230" y="4557803"/>
                  </a:lnTo>
                  <a:lnTo>
                    <a:pt x="4037681" y="4570503"/>
                  </a:lnTo>
                  <a:lnTo>
                    <a:pt x="4069823" y="4570503"/>
                  </a:lnTo>
                  <a:lnTo>
                    <a:pt x="4075067" y="4583203"/>
                  </a:lnTo>
                  <a:lnTo>
                    <a:pt x="4112169" y="4583203"/>
                  </a:lnTo>
                  <a:lnTo>
                    <a:pt x="4107100" y="4570503"/>
                  </a:lnTo>
                  <a:lnTo>
                    <a:pt x="4101437" y="4557803"/>
                  </a:lnTo>
                  <a:lnTo>
                    <a:pt x="4094535" y="4545103"/>
                  </a:lnTo>
                  <a:lnTo>
                    <a:pt x="4085749" y="4532403"/>
                  </a:lnTo>
                  <a:lnTo>
                    <a:pt x="4040586" y="4532403"/>
                  </a:lnTo>
                  <a:lnTo>
                    <a:pt x="4037421" y="4519703"/>
                  </a:lnTo>
                  <a:close/>
                </a:path>
                <a:path w="4314190" h="4824730">
                  <a:moveTo>
                    <a:pt x="4121977" y="4570503"/>
                  </a:moveTo>
                  <a:lnTo>
                    <a:pt x="4109322" y="4570503"/>
                  </a:lnTo>
                  <a:lnTo>
                    <a:pt x="4112169" y="4583203"/>
                  </a:lnTo>
                  <a:lnTo>
                    <a:pt x="4128978" y="4583203"/>
                  </a:lnTo>
                  <a:lnTo>
                    <a:pt x="4121977" y="4570503"/>
                  </a:lnTo>
                  <a:close/>
                </a:path>
                <a:path w="4314190" h="4824730">
                  <a:moveTo>
                    <a:pt x="4129495" y="4570503"/>
                  </a:moveTo>
                  <a:lnTo>
                    <a:pt x="4126914" y="4570503"/>
                  </a:lnTo>
                  <a:lnTo>
                    <a:pt x="4130969" y="4583203"/>
                  </a:lnTo>
                  <a:lnTo>
                    <a:pt x="4129495" y="4570503"/>
                  </a:lnTo>
                  <a:close/>
                </a:path>
                <a:path w="4314190" h="4824730">
                  <a:moveTo>
                    <a:pt x="4108138" y="4557803"/>
                  </a:moveTo>
                  <a:lnTo>
                    <a:pt x="4102531" y="4557803"/>
                  </a:lnTo>
                  <a:lnTo>
                    <a:pt x="4109957" y="4570503"/>
                  </a:lnTo>
                  <a:lnTo>
                    <a:pt x="4108138" y="4557803"/>
                  </a:lnTo>
                  <a:close/>
                </a:path>
                <a:path w="4314190" h="4824730">
                  <a:moveTo>
                    <a:pt x="4004224" y="4519703"/>
                  </a:moveTo>
                  <a:lnTo>
                    <a:pt x="3987980" y="4519703"/>
                  </a:lnTo>
                  <a:lnTo>
                    <a:pt x="3993183" y="4532403"/>
                  </a:lnTo>
                  <a:lnTo>
                    <a:pt x="4004852" y="4532403"/>
                  </a:lnTo>
                  <a:lnTo>
                    <a:pt x="4004224" y="4519703"/>
                  </a:lnTo>
                  <a:close/>
                </a:path>
                <a:path w="4314190" h="4824730">
                  <a:moveTo>
                    <a:pt x="4008606" y="4519703"/>
                  </a:moveTo>
                  <a:lnTo>
                    <a:pt x="4004224" y="4519703"/>
                  </a:lnTo>
                  <a:lnTo>
                    <a:pt x="4006502" y="4532403"/>
                  </a:lnTo>
                  <a:lnTo>
                    <a:pt x="4007977" y="4532403"/>
                  </a:lnTo>
                  <a:lnTo>
                    <a:pt x="4008606" y="4519703"/>
                  </a:lnTo>
                  <a:close/>
                </a:path>
                <a:path w="4314190" h="4824730">
                  <a:moveTo>
                    <a:pt x="4043423" y="4519703"/>
                  </a:moveTo>
                  <a:lnTo>
                    <a:pt x="4041409" y="4532403"/>
                  </a:lnTo>
                  <a:lnTo>
                    <a:pt x="4046242" y="4532403"/>
                  </a:lnTo>
                  <a:lnTo>
                    <a:pt x="4043423" y="4519703"/>
                  </a:lnTo>
                  <a:close/>
                </a:path>
                <a:path w="4314190" h="4824730">
                  <a:moveTo>
                    <a:pt x="4050107" y="4529747"/>
                  </a:moveTo>
                  <a:lnTo>
                    <a:pt x="4049070" y="4532403"/>
                  </a:lnTo>
                  <a:lnTo>
                    <a:pt x="4050643" y="4532403"/>
                  </a:lnTo>
                  <a:lnTo>
                    <a:pt x="4050107" y="4529747"/>
                  </a:lnTo>
                  <a:close/>
                </a:path>
                <a:path w="4314190" h="4824730">
                  <a:moveTo>
                    <a:pt x="4056823" y="4519703"/>
                  </a:moveTo>
                  <a:lnTo>
                    <a:pt x="4054031" y="4519703"/>
                  </a:lnTo>
                  <a:lnTo>
                    <a:pt x="4050107" y="4529747"/>
                  </a:lnTo>
                  <a:lnTo>
                    <a:pt x="4050643" y="4532403"/>
                  </a:lnTo>
                  <a:lnTo>
                    <a:pt x="4053838" y="4532403"/>
                  </a:lnTo>
                  <a:lnTo>
                    <a:pt x="4056823" y="4519703"/>
                  </a:lnTo>
                  <a:close/>
                </a:path>
                <a:path w="4314190" h="4824730">
                  <a:moveTo>
                    <a:pt x="4078508" y="4519703"/>
                  </a:moveTo>
                  <a:lnTo>
                    <a:pt x="4056823" y="4519703"/>
                  </a:lnTo>
                  <a:lnTo>
                    <a:pt x="4053838" y="4532403"/>
                  </a:lnTo>
                  <a:lnTo>
                    <a:pt x="4085749" y="4532403"/>
                  </a:lnTo>
                  <a:lnTo>
                    <a:pt x="4078508" y="4519703"/>
                  </a:lnTo>
                  <a:close/>
                </a:path>
                <a:path w="4314190" h="4824730">
                  <a:moveTo>
                    <a:pt x="4054031" y="4519703"/>
                  </a:moveTo>
                  <a:lnTo>
                    <a:pt x="4048082" y="4519703"/>
                  </a:lnTo>
                  <a:lnTo>
                    <a:pt x="4050107" y="4529747"/>
                  </a:lnTo>
                  <a:lnTo>
                    <a:pt x="4054031" y="4519703"/>
                  </a:lnTo>
                  <a:close/>
                </a:path>
                <a:path w="4314190" h="4824730">
                  <a:moveTo>
                    <a:pt x="4006677" y="4507003"/>
                  </a:moveTo>
                  <a:lnTo>
                    <a:pt x="3994179" y="4507003"/>
                  </a:lnTo>
                  <a:lnTo>
                    <a:pt x="3995141" y="4519703"/>
                  </a:lnTo>
                  <a:lnTo>
                    <a:pt x="4000601" y="4519703"/>
                  </a:lnTo>
                  <a:lnTo>
                    <a:pt x="4006677" y="4507003"/>
                  </a:lnTo>
                  <a:close/>
                </a:path>
                <a:path w="4314190" h="4824730">
                  <a:moveTo>
                    <a:pt x="4058792" y="4507003"/>
                  </a:moveTo>
                  <a:lnTo>
                    <a:pt x="4006677" y="4507003"/>
                  </a:lnTo>
                  <a:lnTo>
                    <a:pt x="4008217" y="4519703"/>
                  </a:lnTo>
                  <a:lnTo>
                    <a:pt x="4058755" y="4519703"/>
                  </a:lnTo>
                  <a:lnTo>
                    <a:pt x="4058792" y="4507003"/>
                  </a:lnTo>
                  <a:close/>
                </a:path>
                <a:path w="4314190" h="4824730">
                  <a:moveTo>
                    <a:pt x="4039447" y="4481603"/>
                  </a:moveTo>
                  <a:lnTo>
                    <a:pt x="3978058" y="4481603"/>
                  </a:lnTo>
                  <a:lnTo>
                    <a:pt x="3984517" y="4494303"/>
                  </a:lnTo>
                  <a:lnTo>
                    <a:pt x="3978345" y="4507003"/>
                  </a:lnTo>
                  <a:lnTo>
                    <a:pt x="4016124" y="4507003"/>
                  </a:lnTo>
                  <a:lnTo>
                    <a:pt x="4016028" y="4506337"/>
                  </a:lnTo>
                  <a:lnTo>
                    <a:pt x="4012665" y="4494303"/>
                  </a:lnTo>
                  <a:lnTo>
                    <a:pt x="4040703" y="4494303"/>
                  </a:lnTo>
                  <a:lnTo>
                    <a:pt x="4039447" y="4481603"/>
                  </a:lnTo>
                  <a:close/>
                </a:path>
                <a:path w="4314190" h="4824730">
                  <a:moveTo>
                    <a:pt x="4016028" y="4506337"/>
                  </a:moveTo>
                  <a:lnTo>
                    <a:pt x="4016124" y="4507003"/>
                  </a:lnTo>
                  <a:lnTo>
                    <a:pt x="4016028" y="4506337"/>
                  </a:lnTo>
                  <a:close/>
                </a:path>
                <a:path w="4314190" h="4824730">
                  <a:moveTo>
                    <a:pt x="4047248" y="4494303"/>
                  </a:moveTo>
                  <a:lnTo>
                    <a:pt x="4014278" y="4494303"/>
                  </a:lnTo>
                  <a:lnTo>
                    <a:pt x="4016028" y="4506337"/>
                  </a:lnTo>
                  <a:lnTo>
                    <a:pt x="4016214" y="4507003"/>
                  </a:lnTo>
                  <a:lnTo>
                    <a:pt x="4056089" y="4507003"/>
                  </a:lnTo>
                  <a:lnTo>
                    <a:pt x="4047248" y="4494303"/>
                  </a:lnTo>
                  <a:close/>
                </a:path>
                <a:path w="4314190" h="4824730">
                  <a:moveTo>
                    <a:pt x="3961081" y="4468903"/>
                  </a:moveTo>
                  <a:lnTo>
                    <a:pt x="3944678" y="4468903"/>
                  </a:lnTo>
                  <a:lnTo>
                    <a:pt x="3949532" y="4481603"/>
                  </a:lnTo>
                  <a:lnTo>
                    <a:pt x="3959682" y="4481603"/>
                  </a:lnTo>
                  <a:lnTo>
                    <a:pt x="3961081" y="4468903"/>
                  </a:lnTo>
                  <a:close/>
                </a:path>
                <a:path w="4314190" h="4824730">
                  <a:moveTo>
                    <a:pt x="4032091" y="4468903"/>
                  </a:moveTo>
                  <a:lnTo>
                    <a:pt x="3969193" y="4468903"/>
                  </a:lnTo>
                  <a:lnTo>
                    <a:pt x="3973028" y="4481603"/>
                  </a:lnTo>
                  <a:lnTo>
                    <a:pt x="4037168" y="4481603"/>
                  </a:lnTo>
                  <a:lnTo>
                    <a:pt x="4032091" y="4468903"/>
                  </a:lnTo>
                  <a:close/>
                </a:path>
                <a:path w="4314190" h="4824730">
                  <a:moveTo>
                    <a:pt x="3946119" y="4456203"/>
                  </a:moveTo>
                  <a:lnTo>
                    <a:pt x="3941030" y="4456203"/>
                  </a:lnTo>
                  <a:lnTo>
                    <a:pt x="3944694" y="4468903"/>
                  </a:lnTo>
                  <a:lnTo>
                    <a:pt x="3946670" y="4456888"/>
                  </a:lnTo>
                  <a:lnTo>
                    <a:pt x="3946119" y="4456203"/>
                  </a:lnTo>
                  <a:close/>
                </a:path>
                <a:path w="4314190" h="4824730">
                  <a:moveTo>
                    <a:pt x="4015748" y="4456203"/>
                  </a:moveTo>
                  <a:lnTo>
                    <a:pt x="3946782" y="4456203"/>
                  </a:lnTo>
                  <a:lnTo>
                    <a:pt x="3946670" y="4456888"/>
                  </a:lnTo>
                  <a:lnTo>
                    <a:pt x="3956332" y="4468903"/>
                  </a:lnTo>
                  <a:lnTo>
                    <a:pt x="4022441" y="4468903"/>
                  </a:lnTo>
                  <a:lnTo>
                    <a:pt x="4015748" y="4456203"/>
                  </a:lnTo>
                  <a:close/>
                </a:path>
                <a:path w="4314190" h="4824730">
                  <a:moveTo>
                    <a:pt x="4008301" y="4443503"/>
                  </a:moveTo>
                  <a:lnTo>
                    <a:pt x="3935630" y="4443503"/>
                  </a:lnTo>
                  <a:lnTo>
                    <a:pt x="3934595" y="4456203"/>
                  </a:lnTo>
                  <a:lnTo>
                    <a:pt x="4011312" y="4456203"/>
                  </a:lnTo>
                  <a:lnTo>
                    <a:pt x="4008301" y="4443503"/>
                  </a:lnTo>
                  <a:close/>
                </a:path>
                <a:path w="4314190" h="4824730">
                  <a:moveTo>
                    <a:pt x="3987002" y="4418103"/>
                  </a:moveTo>
                  <a:lnTo>
                    <a:pt x="3921403" y="4418103"/>
                  </a:lnTo>
                  <a:lnTo>
                    <a:pt x="3927620" y="4430803"/>
                  </a:lnTo>
                  <a:lnTo>
                    <a:pt x="3935984" y="4443503"/>
                  </a:lnTo>
                  <a:lnTo>
                    <a:pt x="3993875" y="4443503"/>
                  </a:lnTo>
                  <a:lnTo>
                    <a:pt x="3990877" y="4430803"/>
                  </a:lnTo>
                  <a:lnTo>
                    <a:pt x="3987002" y="4418103"/>
                  </a:lnTo>
                  <a:close/>
                </a:path>
                <a:path w="4314190" h="4824730">
                  <a:moveTo>
                    <a:pt x="3898316" y="4392703"/>
                  </a:moveTo>
                  <a:lnTo>
                    <a:pt x="3895288" y="4392703"/>
                  </a:lnTo>
                  <a:lnTo>
                    <a:pt x="3900452" y="4405403"/>
                  </a:lnTo>
                  <a:lnTo>
                    <a:pt x="3901829" y="4418103"/>
                  </a:lnTo>
                  <a:lnTo>
                    <a:pt x="3900811" y="4430803"/>
                  </a:lnTo>
                  <a:lnTo>
                    <a:pt x="3907870" y="4430803"/>
                  </a:lnTo>
                  <a:lnTo>
                    <a:pt x="3910567" y="4418103"/>
                  </a:lnTo>
                  <a:lnTo>
                    <a:pt x="3913501" y="4418103"/>
                  </a:lnTo>
                  <a:lnTo>
                    <a:pt x="3908982" y="4405403"/>
                  </a:lnTo>
                  <a:lnTo>
                    <a:pt x="3904584" y="4405403"/>
                  </a:lnTo>
                  <a:lnTo>
                    <a:pt x="3898316" y="4392703"/>
                  </a:lnTo>
                  <a:close/>
                </a:path>
                <a:path w="4314190" h="4824730">
                  <a:moveTo>
                    <a:pt x="3973276" y="4405403"/>
                  </a:moveTo>
                  <a:lnTo>
                    <a:pt x="3912465" y="4405403"/>
                  </a:lnTo>
                  <a:lnTo>
                    <a:pt x="3914213" y="4418103"/>
                  </a:lnTo>
                  <a:lnTo>
                    <a:pt x="3979178" y="4418103"/>
                  </a:lnTo>
                  <a:lnTo>
                    <a:pt x="3973276" y="4405403"/>
                  </a:lnTo>
                  <a:close/>
                </a:path>
                <a:path w="4314190" h="4824730">
                  <a:moveTo>
                    <a:pt x="3871918" y="4367303"/>
                  </a:moveTo>
                  <a:lnTo>
                    <a:pt x="3867197" y="4367303"/>
                  </a:lnTo>
                  <a:lnTo>
                    <a:pt x="3864231" y="4380003"/>
                  </a:lnTo>
                  <a:lnTo>
                    <a:pt x="3863298" y="4380003"/>
                  </a:lnTo>
                  <a:lnTo>
                    <a:pt x="3868414" y="4392703"/>
                  </a:lnTo>
                  <a:lnTo>
                    <a:pt x="3883596" y="4405403"/>
                  </a:lnTo>
                  <a:lnTo>
                    <a:pt x="3884947" y="4392703"/>
                  </a:lnTo>
                  <a:lnTo>
                    <a:pt x="3889028" y="4392703"/>
                  </a:lnTo>
                  <a:lnTo>
                    <a:pt x="3878920" y="4380003"/>
                  </a:lnTo>
                  <a:lnTo>
                    <a:pt x="3871918" y="4367303"/>
                  </a:lnTo>
                  <a:close/>
                </a:path>
                <a:path w="4314190" h="4824730">
                  <a:moveTo>
                    <a:pt x="3959013" y="4392703"/>
                  </a:moveTo>
                  <a:lnTo>
                    <a:pt x="3908677" y="4392703"/>
                  </a:lnTo>
                  <a:lnTo>
                    <a:pt x="3909425" y="4405403"/>
                  </a:lnTo>
                  <a:lnTo>
                    <a:pt x="3964793" y="4405403"/>
                  </a:lnTo>
                  <a:lnTo>
                    <a:pt x="3959013" y="4392703"/>
                  </a:lnTo>
                  <a:close/>
                </a:path>
                <a:path w="4314190" h="4824730">
                  <a:moveTo>
                    <a:pt x="3926305" y="4380003"/>
                  </a:moveTo>
                  <a:lnTo>
                    <a:pt x="3892507" y="4380003"/>
                  </a:lnTo>
                  <a:lnTo>
                    <a:pt x="3897846" y="4392703"/>
                  </a:lnTo>
                  <a:lnTo>
                    <a:pt x="3932057" y="4392703"/>
                  </a:lnTo>
                  <a:lnTo>
                    <a:pt x="3926305" y="4380003"/>
                  </a:lnTo>
                  <a:close/>
                </a:path>
                <a:path w="4314190" h="4824730">
                  <a:moveTo>
                    <a:pt x="3949845" y="4380003"/>
                  </a:moveTo>
                  <a:lnTo>
                    <a:pt x="3943961" y="4392703"/>
                  </a:lnTo>
                  <a:lnTo>
                    <a:pt x="3955027" y="4392703"/>
                  </a:lnTo>
                  <a:lnTo>
                    <a:pt x="3949845" y="4380003"/>
                  </a:lnTo>
                  <a:close/>
                </a:path>
                <a:path w="4314190" h="4824730">
                  <a:moveTo>
                    <a:pt x="3908613" y="4329203"/>
                  </a:moveTo>
                  <a:lnTo>
                    <a:pt x="3887697" y="4329203"/>
                  </a:lnTo>
                  <a:lnTo>
                    <a:pt x="3885650" y="4331704"/>
                  </a:lnTo>
                  <a:lnTo>
                    <a:pt x="3880637" y="4341903"/>
                  </a:lnTo>
                  <a:lnTo>
                    <a:pt x="3872380" y="4354603"/>
                  </a:lnTo>
                  <a:lnTo>
                    <a:pt x="3857476" y="4354603"/>
                  </a:lnTo>
                  <a:lnTo>
                    <a:pt x="3856000" y="4367303"/>
                  </a:lnTo>
                  <a:lnTo>
                    <a:pt x="3856685" y="4380003"/>
                  </a:lnTo>
                  <a:lnTo>
                    <a:pt x="3860196" y="4380003"/>
                  </a:lnTo>
                  <a:lnTo>
                    <a:pt x="3867197" y="4367303"/>
                  </a:lnTo>
                  <a:lnTo>
                    <a:pt x="3931130" y="4367303"/>
                  </a:lnTo>
                  <a:lnTo>
                    <a:pt x="3923589" y="4354603"/>
                  </a:lnTo>
                  <a:lnTo>
                    <a:pt x="3919543" y="4341903"/>
                  </a:lnTo>
                  <a:lnTo>
                    <a:pt x="3916088" y="4341903"/>
                  </a:lnTo>
                  <a:lnTo>
                    <a:pt x="3908613" y="4329203"/>
                  </a:lnTo>
                  <a:close/>
                </a:path>
                <a:path w="4314190" h="4824730">
                  <a:moveTo>
                    <a:pt x="3938087" y="4367303"/>
                  </a:moveTo>
                  <a:lnTo>
                    <a:pt x="3881278" y="4367303"/>
                  </a:lnTo>
                  <a:lnTo>
                    <a:pt x="3886871" y="4380003"/>
                  </a:lnTo>
                  <a:lnTo>
                    <a:pt x="3937977" y="4380003"/>
                  </a:lnTo>
                  <a:lnTo>
                    <a:pt x="3938087" y="4367303"/>
                  </a:lnTo>
                  <a:close/>
                </a:path>
                <a:path w="4314190" h="4824730">
                  <a:moveTo>
                    <a:pt x="3851284" y="4354603"/>
                  </a:moveTo>
                  <a:lnTo>
                    <a:pt x="3848412" y="4354603"/>
                  </a:lnTo>
                  <a:lnTo>
                    <a:pt x="3852034" y="4367303"/>
                  </a:lnTo>
                  <a:lnTo>
                    <a:pt x="3851284" y="4354603"/>
                  </a:lnTo>
                  <a:close/>
                </a:path>
                <a:path w="4314190" h="4824730">
                  <a:moveTo>
                    <a:pt x="3864253" y="4341903"/>
                  </a:moveTo>
                  <a:lnTo>
                    <a:pt x="3845353" y="4341903"/>
                  </a:lnTo>
                  <a:lnTo>
                    <a:pt x="3848466" y="4354603"/>
                  </a:lnTo>
                  <a:lnTo>
                    <a:pt x="3860448" y="4354603"/>
                  </a:lnTo>
                  <a:lnTo>
                    <a:pt x="3864253" y="4341903"/>
                  </a:lnTo>
                  <a:close/>
                </a:path>
                <a:path w="4314190" h="4824730">
                  <a:moveTo>
                    <a:pt x="3885650" y="4331704"/>
                  </a:moveTo>
                  <a:lnTo>
                    <a:pt x="3877301" y="4341903"/>
                  </a:lnTo>
                  <a:lnTo>
                    <a:pt x="3864253" y="4341903"/>
                  </a:lnTo>
                  <a:lnTo>
                    <a:pt x="3860448" y="4354603"/>
                  </a:lnTo>
                  <a:lnTo>
                    <a:pt x="3872380" y="4354603"/>
                  </a:lnTo>
                  <a:lnTo>
                    <a:pt x="3880637" y="4341903"/>
                  </a:lnTo>
                  <a:lnTo>
                    <a:pt x="3885650" y="4331704"/>
                  </a:lnTo>
                  <a:close/>
                </a:path>
                <a:path w="4314190" h="4824730">
                  <a:moveTo>
                    <a:pt x="3886879" y="4329203"/>
                  </a:moveTo>
                  <a:lnTo>
                    <a:pt x="3824772" y="4329203"/>
                  </a:lnTo>
                  <a:lnTo>
                    <a:pt x="3830898" y="4341903"/>
                  </a:lnTo>
                  <a:lnTo>
                    <a:pt x="3877301" y="4341903"/>
                  </a:lnTo>
                  <a:lnTo>
                    <a:pt x="3885650" y="4331704"/>
                  </a:lnTo>
                  <a:lnTo>
                    <a:pt x="3886879" y="4329203"/>
                  </a:lnTo>
                  <a:close/>
                </a:path>
                <a:path w="4314190" h="4824730">
                  <a:moveTo>
                    <a:pt x="3811852" y="4304980"/>
                  </a:moveTo>
                  <a:lnTo>
                    <a:pt x="3809483" y="4310028"/>
                  </a:lnTo>
                  <a:lnTo>
                    <a:pt x="3816870" y="4329203"/>
                  </a:lnTo>
                  <a:lnTo>
                    <a:pt x="3826454" y="4329203"/>
                  </a:lnTo>
                  <a:lnTo>
                    <a:pt x="3823946" y="4316503"/>
                  </a:lnTo>
                  <a:lnTo>
                    <a:pt x="3815887" y="4316503"/>
                  </a:lnTo>
                  <a:lnTo>
                    <a:pt x="3811852" y="4304980"/>
                  </a:lnTo>
                  <a:close/>
                </a:path>
                <a:path w="4314190" h="4824730">
                  <a:moveTo>
                    <a:pt x="3892977" y="4316503"/>
                  </a:moveTo>
                  <a:lnTo>
                    <a:pt x="3830461" y="4316503"/>
                  </a:lnTo>
                  <a:lnTo>
                    <a:pt x="3834888" y="4329203"/>
                  </a:lnTo>
                  <a:lnTo>
                    <a:pt x="3891446" y="4329203"/>
                  </a:lnTo>
                  <a:lnTo>
                    <a:pt x="3892977" y="4316503"/>
                  </a:lnTo>
                  <a:close/>
                </a:path>
                <a:path w="4314190" h="4824730">
                  <a:moveTo>
                    <a:pt x="3807085" y="4303803"/>
                  </a:moveTo>
                  <a:lnTo>
                    <a:pt x="3802218" y="4303803"/>
                  </a:lnTo>
                  <a:lnTo>
                    <a:pt x="3806444" y="4316503"/>
                  </a:lnTo>
                  <a:lnTo>
                    <a:pt x="3809483" y="4310028"/>
                  </a:lnTo>
                  <a:lnTo>
                    <a:pt x="3807085" y="4303803"/>
                  </a:lnTo>
                  <a:close/>
                </a:path>
                <a:path w="4314190" h="4824730">
                  <a:moveTo>
                    <a:pt x="3880253" y="4303803"/>
                  </a:moveTo>
                  <a:lnTo>
                    <a:pt x="3819942" y="4303803"/>
                  </a:lnTo>
                  <a:lnTo>
                    <a:pt x="3825203" y="4316503"/>
                  </a:lnTo>
                  <a:lnTo>
                    <a:pt x="3888319" y="4316503"/>
                  </a:lnTo>
                  <a:lnTo>
                    <a:pt x="3880253" y="4303803"/>
                  </a:lnTo>
                  <a:close/>
                </a:path>
                <a:path w="4314190" h="4824730">
                  <a:moveTo>
                    <a:pt x="3812404" y="4303803"/>
                  </a:moveTo>
                  <a:lnTo>
                    <a:pt x="3811440" y="4303803"/>
                  </a:lnTo>
                  <a:lnTo>
                    <a:pt x="3811852" y="4304980"/>
                  </a:lnTo>
                  <a:lnTo>
                    <a:pt x="3812404" y="4303803"/>
                  </a:lnTo>
                  <a:close/>
                </a:path>
                <a:path w="4314190" h="4824730">
                  <a:moveTo>
                    <a:pt x="3863412" y="4291103"/>
                  </a:moveTo>
                  <a:lnTo>
                    <a:pt x="3796120" y="4291103"/>
                  </a:lnTo>
                  <a:lnTo>
                    <a:pt x="3799014" y="4303803"/>
                  </a:lnTo>
                  <a:lnTo>
                    <a:pt x="3865018" y="4303803"/>
                  </a:lnTo>
                  <a:lnTo>
                    <a:pt x="3863412" y="4291103"/>
                  </a:lnTo>
                  <a:close/>
                </a:path>
                <a:path w="4314190" h="4824730">
                  <a:moveTo>
                    <a:pt x="3778267" y="4278403"/>
                  </a:moveTo>
                  <a:lnTo>
                    <a:pt x="3775773" y="4278403"/>
                  </a:lnTo>
                  <a:lnTo>
                    <a:pt x="3778955" y="4291103"/>
                  </a:lnTo>
                  <a:lnTo>
                    <a:pt x="3781332" y="4291103"/>
                  </a:lnTo>
                  <a:lnTo>
                    <a:pt x="3778267" y="4278403"/>
                  </a:lnTo>
                  <a:close/>
                </a:path>
                <a:path w="4314190" h="4824730">
                  <a:moveTo>
                    <a:pt x="3850413" y="4265703"/>
                  </a:moveTo>
                  <a:lnTo>
                    <a:pt x="3782172" y="4265703"/>
                  </a:lnTo>
                  <a:lnTo>
                    <a:pt x="3788411" y="4278403"/>
                  </a:lnTo>
                  <a:lnTo>
                    <a:pt x="3792823" y="4291103"/>
                  </a:lnTo>
                  <a:lnTo>
                    <a:pt x="3866616" y="4291103"/>
                  </a:lnTo>
                  <a:lnTo>
                    <a:pt x="3861568" y="4278403"/>
                  </a:lnTo>
                  <a:lnTo>
                    <a:pt x="3855716" y="4278403"/>
                  </a:lnTo>
                  <a:lnTo>
                    <a:pt x="3850413" y="4265703"/>
                  </a:lnTo>
                  <a:close/>
                </a:path>
                <a:path w="4314190" h="4824730">
                  <a:moveTo>
                    <a:pt x="3769117" y="4253003"/>
                  </a:moveTo>
                  <a:lnTo>
                    <a:pt x="3763414" y="4253003"/>
                  </a:lnTo>
                  <a:lnTo>
                    <a:pt x="3767354" y="4265703"/>
                  </a:lnTo>
                  <a:lnTo>
                    <a:pt x="3770726" y="4265703"/>
                  </a:lnTo>
                  <a:lnTo>
                    <a:pt x="3769117" y="4253003"/>
                  </a:lnTo>
                  <a:close/>
                </a:path>
                <a:path w="4314190" h="4824730">
                  <a:moveTo>
                    <a:pt x="3825587" y="4240303"/>
                  </a:moveTo>
                  <a:lnTo>
                    <a:pt x="3769315" y="4240303"/>
                  </a:lnTo>
                  <a:lnTo>
                    <a:pt x="3776080" y="4253003"/>
                  </a:lnTo>
                  <a:lnTo>
                    <a:pt x="3781261" y="4265703"/>
                  </a:lnTo>
                  <a:lnTo>
                    <a:pt x="3820899" y="4265703"/>
                  </a:lnTo>
                  <a:lnTo>
                    <a:pt x="3822200" y="4253003"/>
                  </a:lnTo>
                  <a:lnTo>
                    <a:pt x="3825346" y="4253003"/>
                  </a:lnTo>
                  <a:lnTo>
                    <a:pt x="3825587" y="4240303"/>
                  </a:lnTo>
                  <a:close/>
                </a:path>
                <a:path w="4314190" h="4824730">
                  <a:moveTo>
                    <a:pt x="3739739" y="4227603"/>
                  </a:moveTo>
                  <a:lnTo>
                    <a:pt x="3744204" y="4240303"/>
                  </a:lnTo>
                  <a:lnTo>
                    <a:pt x="3744670" y="4240303"/>
                  </a:lnTo>
                  <a:lnTo>
                    <a:pt x="3739739" y="4227603"/>
                  </a:lnTo>
                  <a:close/>
                </a:path>
                <a:path w="4314190" h="4824730">
                  <a:moveTo>
                    <a:pt x="3819400" y="4227603"/>
                  </a:moveTo>
                  <a:lnTo>
                    <a:pt x="3744846" y="4227603"/>
                  </a:lnTo>
                  <a:lnTo>
                    <a:pt x="3745701" y="4240303"/>
                  </a:lnTo>
                  <a:lnTo>
                    <a:pt x="3823872" y="4240303"/>
                  </a:lnTo>
                  <a:lnTo>
                    <a:pt x="3819400" y="4227603"/>
                  </a:lnTo>
                  <a:close/>
                </a:path>
                <a:path w="4314190" h="4824730">
                  <a:moveTo>
                    <a:pt x="3734349" y="4214903"/>
                  </a:moveTo>
                  <a:lnTo>
                    <a:pt x="3729274" y="4214903"/>
                  </a:lnTo>
                  <a:lnTo>
                    <a:pt x="3735276" y="4227603"/>
                  </a:lnTo>
                  <a:lnTo>
                    <a:pt x="3736655" y="4227603"/>
                  </a:lnTo>
                  <a:lnTo>
                    <a:pt x="3734349" y="4214903"/>
                  </a:lnTo>
                  <a:close/>
                </a:path>
                <a:path w="4314190" h="4824730">
                  <a:moveTo>
                    <a:pt x="3806642" y="4214903"/>
                  </a:moveTo>
                  <a:lnTo>
                    <a:pt x="3738535" y="4214903"/>
                  </a:lnTo>
                  <a:lnTo>
                    <a:pt x="3742252" y="4227603"/>
                  </a:lnTo>
                  <a:lnTo>
                    <a:pt x="3811368" y="4227603"/>
                  </a:lnTo>
                  <a:lnTo>
                    <a:pt x="3806642" y="4214903"/>
                  </a:lnTo>
                  <a:close/>
                </a:path>
                <a:path w="4314190" h="4824730">
                  <a:moveTo>
                    <a:pt x="3759844" y="4202203"/>
                  </a:moveTo>
                  <a:lnTo>
                    <a:pt x="3708173" y="4202203"/>
                  </a:lnTo>
                  <a:lnTo>
                    <a:pt x="3717556" y="4214903"/>
                  </a:lnTo>
                  <a:lnTo>
                    <a:pt x="3764282" y="4214903"/>
                  </a:lnTo>
                  <a:lnTo>
                    <a:pt x="3759844" y="4202203"/>
                  </a:lnTo>
                  <a:close/>
                </a:path>
                <a:path w="4314190" h="4824730">
                  <a:moveTo>
                    <a:pt x="3787844" y="4202203"/>
                  </a:moveTo>
                  <a:lnTo>
                    <a:pt x="3767970" y="4202203"/>
                  </a:lnTo>
                  <a:lnTo>
                    <a:pt x="3764282" y="4214903"/>
                  </a:lnTo>
                  <a:lnTo>
                    <a:pt x="3798423" y="4214903"/>
                  </a:lnTo>
                  <a:lnTo>
                    <a:pt x="3787844" y="4202203"/>
                  </a:lnTo>
                  <a:close/>
                </a:path>
                <a:path w="4314190" h="4824730">
                  <a:moveTo>
                    <a:pt x="3715312" y="4189503"/>
                  </a:moveTo>
                  <a:lnTo>
                    <a:pt x="3694484" y="4189503"/>
                  </a:lnTo>
                  <a:lnTo>
                    <a:pt x="3699735" y="4202203"/>
                  </a:lnTo>
                  <a:lnTo>
                    <a:pt x="3714047" y="4202203"/>
                  </a:lnTo>
                  <a:lnTo>
                    <a:pt x="3715312" y="4189503"/>
                  </a:lnTo>
                  <a:close/>
                </a:path>
                <a:path w="4314190" h="4824730">
                  <a:moveTo>
                    <a:pt x="3754479" y="4189503"/>
                  </a:moveTo>
                  <a:lnTo>
                    <a:pt x="3722122" y="4189503"/>
                  </a:lnTo>
                  <a:lnTo>
                    <a:pt x="3724934" y="4202203"/>
                  </a:lnTo>
                  <a:lnTo>
                    <a:pt x="3756096" y="4202203"/>
                  </a:lnTo>
                  <a:lnTo>
                    <a:pt x="3754479" y="4189503"/>
                  </a:lnTo>
                  <a:close/>
                </a:path>
                <a:path w="4314190" h="4824730">
                  <a:moveTo>
                    <a:pt x="3753855" y="4176803"/>
                  </a:moveTo>
                  <a:lnTo>
                    <a:pt x="3705361" y="4176803"/>
                  </a:lnTo>
                  <a:lnTo>
                    <a:pt x="3694662" y="4189503"/>
                  </a:lnTo>
                  <a:lnTo>
                    <a:pt x="3768590" y="4189503"/>
                  </a:lnTo>
                  <a:lnTo>
                    <a:pt x="3771533" y="4202203"/>
                  </a:lnTo>
                  <a:lnTo>
                    <a:pt x="3779912" y="4202203"/>
                  </a:lnTo>
                  <a:lnTo>
                    <a:pt x="3768985" y="4189503"/>
                  </a:lnTo>
                  <a:lnTo>
                    <a:pt x="3753855" y="4176803"/>
                  </a:lnTo>
                  <a:close/>
                </a:path>
                <a:path w="4314190" h="4824730">
                  <a:moveTo>
                    <a:pt x="3681039" y="4164103"/>
                  </a:moveTo>
                  <a:lnTo>
                    <a:pt x="3674392" y="4164103"/>
                  </a:lnTo>
                  <a:lnTo>
                    <a:pt x="3676857" y="4176803"/>
                  </a:lnTo>
                  <a:lnTo>
                    <a:pt x="3682976" y="4176803"/>
                  </a:lnTo>
                  <a:lnTo>
                    <a:pt x="3681039" y="4164103"/>
                  </a:lnTo>
                  <a:close/>
                </a:path>
                <a:path w="4314190" h="4824730">
                  <a:moveTo>
                    <a:pt x="3755580" y="4164103"/>
                  </a:moveTo>
                  <a:lnTo>
                    <a:pt x="3686722" y="4164103"/>
                  </a:lnTo>
                  <a:lnTo>
                    <a:pt x="3692737" y="4176803"/>
                  </a:lnTo>
                  <a:lnTo>
                    <a:pt x="3754821" y="4176803"/>
                  </a:lnTo>
                  <a:lnTo>
                    <a:pt x="3755580" y="4164103"/>
                  </a:lnTo>
                  <a:close/>
                </a:path>
                <a:path w="4314190" h="4824730">
                  <a:moveTo>
                    <a:pt x="3670810" y="4151403"/>
                  </a:moveTo>
                  <a:lnTo>
                    <a:pt x="3669036" y="4151403"/>
                  </a:lnTo>
                  <a:lnTo>
                    <a:pt x="3668928" y="4164103"/>
                  </a:lnTo>
                  <a:lnTo>
                    <a:pt x="3669668" y="4164103"/>
                  </a:lnTo>
                  <a:lnTo>
                    <a:pt x="3670810" y="4151403"/>
                  </a:lnTo>
                  <a:close/>
                </a:path>
                <a:path w="4314190" h="4824730">
                  <a:moveTo>
                    <a:pt x="3745436" y="4151403"/>
                  </a:moveTo>
                  <a:lnTo>
                    <a:pt x="3679092" y="4151403"/>
                  </a:lnTo>
                  <a:lnTo>
                    <a:pt x="3683962" y="4164103"/>
                  </a:lnTo>
                  <a:lnTo>
                    <a:pt x="3753136" y="4164103"/>
                  </a:lnTo>
                  <a:lnTo>
                    <a:pt x="3745436" y="4151403"/>
                  </a:lnTo>
                  <a:close/>
                </a:path>
                <a:path w="4314190" h="4824730">
                  <a:moveTo>
                    <a:pt x="3720198" y="4138703"/>
                  </a:moveTo>
                  <a:lnTo>
                    <a:pt x="3658029" y="4138703"/>
                  </a:lnTo>
                  <a:lnTo>
                    <a:pt x="3664392" y="4151403"/>
                  </a:lnTo>
                  <a:lnTo>
                    <a:pt x="3723150" y="4151403"/>
                  </a:lnTo>
                  <a:lnTo>
                    <a:pt x="3720198" y="4138703"/>
                  </a:lnTo>
                  <a:close/>
                </a:path>
                <a:path w="4314190" h="4824730">
                  <a:moveTo>
                    <a:pt x="3736149" y="4138703"/>
                  </a:moveTo>
                  <a:lnTo>
                    <a:pt x="3724202" y="4138703"/>
                  </a:lnTo>
                  <a:lnTo>
                    <a:pt x="3725689" y="4151403"/>
                  </a:lnTo>
                  <a:lnTo>
                    <a:pt x="3741283" y="4151403"/>
                  </a:lnTo>
                  <a:lnTo>
                    <a:pt x="3736149" y="4138703"/>
                  </a:lnTo>
                  <a:close/>
                </a:path>
                <a:path w="4314190" h="4824730">
                  <a:moveTo>
                    <a:pt x="3646334" y="4126003"/>
                  </a:moveTo>
                  <a:lnTo>
                    <a:pt x="3644093" y="4126003"/>
                  </a:lnTo>
                  <a:lnTo>
                    <a:pt x="3646316" y="4138703"/>
                  </a:lnTo>
                  <a:lnTo>
                    <a:pt x="3650418" y="4138703"/>
                  </a:lnTo>
                  <a:lnTo>
                    <a:pt x="3650706" y="4136762"/>
                  </a:lnTo>
                  <a:lnTo>
                    <a:pt x="3646334" y="4126003"/>
                  </a:lnTo>
                  <a:close/>
                </a:path>
                <a:path w="4314190" h="4824730">
                  <a:moveTo>
                    <a:pt x="3713614" y="4126003"/>
                  </a:moveTo>
                  <a:lnTo>
                    <a:pt x="3652307" y="4126003"/>
                  </a:lnTo>
                  <a:lnTo>
                    <a:pt x="3650706" y="4136762"/>
                  </a:lnTo>
                  <a:lnTo>
                    <a:pt x="3651495" y="4138703"/>
                  </a:lnTo>
                  <a:lnTo>
                    <a:pt x="3716840" y="4138703"/>
                  </a:lnTo>
                  <a:lnTo>
                    <a:pt x="3713614" y="4126003"/>
                  </a:lnTo>
                  <a:close/>
                </a:path>
                <a:path w="4314190" h="4824730">
                  <a:moveTo>
                    <a:pt x="3640322" y="4113303"/>
                  </a:moveTo>
                  <a:lnTo>
                    <a:pt x="3629454" y="4113303"/>
                  </a:lnTo>
                  <a:lnTo>
                    <a:pt x="3634699" y="4126003"/>
                  </a:lnTo>
                  <a:lnTo>
                    <a:pt x="3642006" y="4126003"/>
                  </a:lnTo>
                  <a:lnTo>
                    <a:pt x="3642412" y="4121192"/>
                  </a:lnTo>
                  <a:lnTo>
                    <a:pt x="3640322" y="4113303"/>
                  </a:lnTo>
                  <a:close/>
                </a:path>
                <a:path w="4314190" h="4824730">
                  <a:moveTo>
                    <a:pt x="3645704" y="4113303"/>
                  </a:moveTo>
                  <a:lnTo>
                    <a:pt x="3643079" y="4113303"/>
                  </a:lnTo>
                  <a:lnTo>
                    <a:pt x="3642412" y="4121192"/>
                  </a:lnTo>
                  <a:lnTo>
                    <a:pt x="3643687" y="4126003"/>
                  </a:lnTo>
                  <a:lnTo>
                    <a:pt x="3649728" y="4126003"/>
                  </a:lnTo>
                  <a:lnTo>
                    <a:pt x="3645704" y="4113303"/>
                  </a:lnTo>
                  <a:close/>
                </a:path>
                <a:path w="4314190" h="4824730">
                  <a:moveTo>
                    <a:pt x="3702321" y="4113303"/>
                  </a:moveTo>
                  <a:lnTo>
                    <a:pt x="3648277" y="4113303"/>
                  </a:lnTo>
                  <a:lnTo>
                    <a:pt x="3651692" y="4126003"/>
                  </a:lnTo>
                  <a:lnTo>
                    <a:pt x="3702622" y="4126003"/>
                  </a:lnTo>
                  <a:lnTo>
                    <a:pt x="3702321" y="4113303"/>
                  </a:lnTo>
                  <a:close/>
                </a:path>
                <a:path w="4314190" h="4824730">
                  <a:moveTo>
                    <a:pt x="3704429" y="4100603"/>
                  </a:moveTo>
                  <a:lnTo>
                    <a:pt x="3637378" y="4100603"/>
                  </a:lnTo>
                  <a:lnTo>
                    <a:pt x="3630734" y="4113303"/>
                  </a:lnTo>
                  <a:lnTo>
                    <a:pt x="3706540" y="4113303"/>
                  </a:lnTo>
                  <a:lnTo>
                    <a:pt x="3712084" y="4126003"/>
                  </a:lnTo>
                  <a:lnTo>
                    <a:pt x="3713358" y="4113303"/>
                  </a:lnTo>
                  <a:lnTo>
                    <a:pt x="3704429" y="4100603"/>
                  </a:lnTo>
                  <a:close/>
                </a:path>
                <a:path w="4314190" h="4824730">
                  <a:moveTo>
                    <a:pt x="3634925" y="4100603"/>
                  </a:moveTo>
                  <a:lnTo>
                    <a:pt x="3618258" y="4100603"/>
                  </a:lnTo>
                  <a:lnTo>
                    <a:pt x="3623809" y="4113303"/>
                  </a:lnTo>
                  <a:lnTo>
                    <a:pt x="3630734" y="4113303"/>
                  </a:lnTo>
                  <a:lnTo>
                    <a:pt x="3634925" y="4100603"/>
                  </a:lnTo>
                  <a:close/>
                </a:path>
                <a:path w="4314190" h="4824730">
                  <a:moveTo>
                    <a:pt x="3615541" y="4087903"/>
                  </a:moveTo>
                  <a:lnTo>
                    <a:pt x="3609416" y="4087903"/>
                  </a:lnTo>
                  <a:lnTo>
                    <a:pt x="3613295" y="4100603"/>
                  </a:lnTo>
                  <a:lnTo>
                    <a:pt x="3615815" y="4100603"/>
                  </a:lnTo>
                  <a:lnTo>
                    <a:pt x="3615541" y="4087903"/>
                  </a:lnTo>
                  <a:close/>
                </a:path>
                <a:path w="4314190" h="4824730">
                  <a:moveTo>
                    <a:pt x="3624619" y="4087903"/>
                  </a:moveTo>
                  <a:lnTo>
                    <a:pt x="3616560" y="4087903"/>
                  </a:lnTo>
                  <a:lnTo>
                    <a:pt x="3621860" y="4100603"/>
                  </a:lnTo>
                  <a:lnTo>
                    <a:pt x="3627588" y="4100603"/>
                  </a:lnTo>
                  <a:lnTo>
                    <a:pt x="3627507" y="4099344"/>
                  </a:lnTo>
                  <a:lnTo>
                    <a:pt x="3624619" y="4087903"/>
                  </a:lnTo>
                  <a:close/>
                </a:path>
                <a:path w="4314190" h="4824730">
                  <a:moveTo>
                    <a:pt x="3675997" y="4075203"/>
                  </a:moveTo>
                  <a:lnTo>
                    <a:pt x="3618947" y="4075203"/>
                  </a:lnTo>
                  <a:lnTo>
                    <a:pt x="3622252" y="4087903"/>
                  </a:lnTo>
                  <a:lnTo>
                    <a:pt x="3626772" y="4087903"/>
                  </a:lnTo>
                  <a:lnTo>
                    <a:pt x="3627507" y="4099344"/>
                  </a:lnTo>
                  <a:lnTo>
                    <a:pt x="3627825" y="4100603"/>
                  </a:lnTo>
                  <a:lnTo>
                    <a:pt x="3692696" y="4100603"/>
                  </a:lnTo>
                  <a:lnTo>
                    <a:pt x="3681953" y="4087903"/>
                  </a:lnTo>
                  <a:lnTo>
                    <a:pt x="3675997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594639" y="4075203"/>
                  </a:lnTo>
                  <a:lnTo>
                    <a:pt x="3597581" y="4087903"/>
                  </a:lnTo>
                  <a:lnTo>
                    <a:pt x="3600223" y="4087903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598453" y="4075203"/>
                  </a:moveTo>
                  <a:lnTo>
                    <a:pt x="3600223" y="4087903"/>
                  </a:lnTo>
                  <a:lnTo>
                    <a:pt x="3600401" y="4086628"/>
                  </a:lnTo>
                  <a:lnTo>
                    <a:pt x="3598453" y="4075203"/>
                  </a:lnTo>
                  <a:close/>
                </a:path>
                <a:path w="4314190" h="4824730">
                  <a:moveTo>
                    <a:pt x="3600401" y="4086628"/>
                  </a:moveTo>
                  <a:lnTo>
                    <a:pt x="3600223" y="4087903"/>
                  </a:lnTo>
                  <a:lnTo>
                    <a:pt x="3600618" y="4087903"/>
                  </a:lnTo>
                  <a:lnTo>
                    <a:pt x="3600401" y="4086628"/>
                  </a:lnTo>
                  <a:close/>
                </a:path>
                <a:path w="4314190" h="4824730">
                  <a:moveTo>
                    <a:pt x="3601993" y="4075203"/>
                  </a:moveTo>
                  <a:lnTo>
                    <a:pt x="3598453" y="4075203"/>
                  </a:lnTo>
                  <a:lnTo>
                    <a:pt x="3600401" y="4086628"/>
                  </a:lnTo>
                  <a:lnTo>
                    <a:pt x="3601993" y="4075203"/>
                  </a:lnTo>
                  <a:close/>
                </a:path>
                <a:path w="4314190" h="4824730">
                  <a:moveTo>
                    <a:pt x="3595280" y="4062503"/>
                  </a:moveTo>
                  <a:lnTo>
                    <a:pt x="3589931" y="4062503"/>
                  </a:lnTo>
                  <a:lnTo>
                    <a:pt x="3598250" y="4075203"/>
                  </a:lnTo>
                  <a:lnTo>
                    <a:pt x="3595280" y="4062503"/>
                  </a:lnTo>
                  <a:close/>
                </a:path>
                <a:path w="4314190" h="4824730">
                  <a:moveTo>
                    <a:pt x="3656305" y="4062503"/>
                  </a:moveTo>
                  <a:lnTo>
                    <a:pt x="3607258" y="4062503"/>
                  </a:lnTo>
                  <a:lnTo>
                    <a:pt x="3611251" y="4075203"/>
                  </a:lnTo>
                  <a:lnTo>
                    <a:pt x="3663058" y="4075203"/>
                  </a:lnTo>
                  <a:lnTo>
                    <a:pt x="3656305" y="4062503"/>
                  </a:lnTo>
                  <a:close/>
                </a:path>
                <a:path w="4314190" h="4824730">
                  <a:moveTo>
                    <a:pt x="3666975" y="4062503"/>
                  </a:moveTo>
                  <a:lnTo>
                    <a:pt x="3656305" y="4062503"/>
                  </a:lnTo>
                  <a:lnTo>
                    <a:pt x="3663320" y="4075203"/>
                  </a:lnTo>
                  <a:lnTo>
                    <a:pt x="3669409" y="4075203"/>
                  </a:lnTo>
                  <a:lnTo>
                    <a:pt x="3666975" y="4062503"/>
                  </a:lnTo>
                  <a:close/>
                </a:path>
                <a:path w="4314190" h="4824730">
                  <a:moveTo>
                    <a:pt x="3578988" y="4049803"/>
                  </a:moveTo>
                  <a:lnTo>
                    <a:pt x="3575621" y="4062503"/>
                  </a:lnTo>
                  <a:lnTo>
                    <a:pt x="3581130" y="4062503"/>
                  </a:lnTo>
                  <a:lnTo>
                    <a:pt x="3578988" y="4049803"/>
                  </a:lnTo>
                  <a:close/>
                </a:path>
                <a:path w="4314190" h="4824730">
                  <a:moveTo>
                    <a:pt x="3659510" y="4049803"/>
                  </a:moveTo>
                  <a:lnTo>
                    <a:pt x="3583020" y="4049803"/>
                  </a:lnTo>
                  <a:lnTo>
                    <a:pt x="3586210" y="4062503"/>
                  </a:lnTo>
                  <a:lnTo>
                    <a:pt x="3663573" y="4062503"/>
                  </a:lnTo>
                  <a:lnTo>
                    <a:pt x="3659510" y="4049803"/>
                  </a:lnTo>
                  <a:close/>
                </a:path>
                <a:path w="4314190" h="4824730">
                  <a:moveTo>
                    <a:pt x="3588705" y="4037103"/>
                  </a:moveTo>
                  <a:lnTo>
                    <a:pt x="3581289" y="4037103"/>
                  </a:lnTo>
                  <a:lnTo>
                    <a:pt x="3584185" y="4049803"/>
                  </a:lnTo>
                  <a:lnTo>
                    <a:pt x="3592162" y="4049803"/>
                  </a:lnTo>
                  <a:lnTo>
                    <a:pt x="3588705" y="4037103"/>
                  </a:lnTo>
                  <a:close/>
                </a:path>
                <a:path w="4314190" h="4824730">
                  <a:moveTo>
                    <a:pt x="3627247" y="4011703"/>
                  </a:moveTo>
                  <a:lnTo>
                    <a:pt x="3624015" y="4011703"/>
                  </a:lnTo>
                  <a:lnTo>
                    <a:pt x="3621264" y="4024403"/>
                  </a:lnTo>
                  <a:lnTo>
                    <a:pt x="3595821" y="4024403"/>
                  </a:lnTo>
                  <a:lnTo>
                    <a:pt x="3600803" y="4037103"/>
                  </a:lnTo>
                  <a:lnTo>
                    <a:pt x="3596850" y="4049803"/>
                  </a:lnTo>
                  <a:lnTo>
                    <a:pt x="3650631" y="4049803"/>
                  </a:lnTo>
                  <a:lnTo>
                    <a:pt x="3646429" y="4037103"/>
                  </a:lnTo>
                  <a:lnTo>
                    <a:pt x="3634573" y="4037103"/>
                  </a:lnTo>
                  <a:lnTo>
                    <a:pt x="3630815" y="4024403"/>
                  </a:lnTo>
                  <a:lnTo>
                    <a:pt x="3627247" y="4011703"/>
                  </a:lnTo>
                  <a:close/>
                </a:path>
                <a:path w="4314190" h="4824730">
                  <a:moveTo>
                    <a:pt x="3589198" y="4024403"/>
                  </a:moveTo>
                  <a:lnTo>
                    <a:pt x="3563465" y="4024403"/>
                  </a:lnTo>
                  <a:lnTo>
                    <a:pt x="3561449" y="4037103"/>
                  </a:lnTo>
                  <a:lnTo>
                    <a:pt x="3587408" y="4037103"/>
                  </a:lnTo>
                  <a:lnTo>
                    <a:pt x="3589198" y="4024403"/>
                  </a:lnTo>
                  <a:close/>
                </a:path>
                <a:path w="4314190" h="4824730">
                  <a:moveTo>
                    <a:pt x="3622043" y="4011703"/>
                  </a:moveTo>
                  <a:lnTo>
                    <a:pt x="3562244" y="4011703"/>
                  </a:lnTo>
                  <a:lnTo>
                    <a:pt x="3563768" y="4024403"/>
                  </a:lnTo>
                  <a:lnTo>
                    <a:pt x="3621264" y="4024403"/>
                  </a:lnTo>
                  <a:lnTo>
                    <a:pt x="3622043" y="4011703"/>
                  </a:lnTo>
                  <a:close/>
                </a:path>
                <a:path w="4314190" h="4824730">
                  <a:moveTo>
                    <a:pt x="3595722" y="3986303"/>
                  </a:moveTo>
                  <a:lnTo>
                    <a:pt x="3526162" y="3986303"/>
                  </a:lnTo>
                  <a:lnTo>
                    <a:pt x="3530286" y="3999003"/>
                  </a:lnTo>
                  <a:lnTo>
                    <a:pt x="3535591" y="4011703"/>
                  </a:lnTo>
                  <a:lnTo>
                    <a:pt x="3611903" y="4011703"/>
                  </a:lnTo>
                  <a:lnTo>
                    <a:pt x="3611504" y="3999003"/>
                  </a:lnTo>
                  <a:lnTo>
                    <a:pt x="3597484" y="3999003"/>
                  </a:lnTo>
                  <a:lnTo>
                    <a:pt x="3595722" y="3986303"/>
                  </a:lnTo>
                  <a:close/>
                </a:path>
                <a:path w="4314190" h="4824730">
                  <a:moveTo>
                    <a:pt x="3521572" y="3986303"/>
                  </a:moveTo>
                  <a:lnTo>
                    <a:pt x="3514313" y="3986303"/>
                  </a:lnTo>
                  <a:lnTo>
                    <a:pt x="3520577" y="3999003"/>
                  </a:lnTo>
                  <a:lnTo>
                    <a:pt x="3521572" y="3986303"/>
                  </a:lnTo>
                  <a:close/>
                </a:path>
                <a:path w="4314190" h="4824730">
                  <a:moveTo>
                    <a:pt x="3601697" y="3986303"/>
                  </a:moveTo>
                  <a:lnTo>
                    <a:pt x="3596530" y="3986303"/>
                  </a:lnTo>
                  <a:lnTo>
                    <a:pt x="3599346" y="3999003"/>
                  </a:lnTo>
                  <a:lnTo>
                    <a:pt x="3605723" y="3999003"/>
                  </a:lnTo>
                  <a:lnTo>
                    <a:pt x="3601697" y="3986303"/>
                  </a:lnTo>
                  <a:close/>
                </a:path>
                <a:path w="4314190" h="4824730">
                  <a:moveTo>
                    <a:pt x="3568972" y="3960903"/>
                  </a:moveTo>
                  <a:lnTo>
                    <a:pt x="3519740" y="3960903"/>
                  </a:lnTo>
                  <a:lnTo>
                    <a:pt x="3514452" y="3973603"/>
                  </a:lnTo>
                  <a:lnTo>
                    <a:pt x="3513659" y="3986303"/>
                  </a:lnTo>
                  <a:lnTo>
                    <a:pt x="3589294" y="3986303"/>
                  </a:lnTo>
                  <a:lnTo>
                    <a:pt x="3581432" y="3973603"/>
                  </a:lnTo>
                  <a:lnTo>
                    <a:pt x="3572661" y="3973603"/>
                  </a:lnTo>
                  <a:lnTo>
                    <a:pt x="3568972" y="3960903"/>
                  </a:lnTo>
                  <a:close/>
                </a:path>
                <a:path w="4314190" h="4824730">
                  <a:moveTo>
                    <a:pt x="3492134" y="3960903"/>
                  </a:moveTo>
                  <a:lnTo>
                    <a:pt x="3490217" y="3973603"/>
                  </a:lnTo>
                  <a:lnTo>
                    <a:pt x="3496532" y="3973603"/>
                  </a:lnTo>
                  <a:lnTo>
                    <a:pt x="3492134" y="3960903"/>
                  </a:lnTo>
                  <a:close/>
                </a:path>
                <a:path w="4314190" h="4824730">
                  <a:moveTo>
                    <a:pt x="3518829" y="3960903"/>
                  </a:moveTo>
                  <a:lnTo>
                    <a:pt x="3504947" y="3960903"/>
                  </a:lnTo>
                  <a:lnTo>
                    <a:pt x="3503683" y="3973603"/>
                  </a:lnTo>
                  <a:lnTo>
                    <a:pt x="3511987" y="3973603"/>
                  </a:lnTo>
                  <a:lnTo>
                    <a:pt x="3518829" y="3960903"/>
                  </a:lnTo>
                  <a:close/>
                </a:path>
                <a:path w="4314190" h="4824730">
                  <a:moveTo>
                    <a:pt x="3580438" y="3960903"/>
                  </a:moveTo>
                  <a:lnTo>
                    <a:pt x="3577628" y="3960903"/>
                  </a:lnTo>
                  <a:lnTo>
                    <a:pt x="3575494" y="3973603"/>
                  </a:lnTo>
                  <a:lnTo>
                    <a:pt x="3581432" y="3973603"/>
                  </a:lnTo>
                  <a:lnTo>
                    <a:pt x="3580438" y="3960903"/>
                  </a:lnTo>
                  <a:close/>
                </a:path>
                <a:path w="4314190" h="4824730">
                  <a:moveTo>
                    <a:pt x="3498647" y="3948203"/>
                  </a:moveTo>
                  <a:lnTo>
                    <a:pt x="3494859" y="3948203"/>
                  </a:lnTo>
                  <a:lnTo>
                    <a:pt x="3499369" y="3960903"/>
                  </a:lnTo>
                  <a:lnTo>
                    <a:pt x="3503197" y="3960903"/>
                  </a:lnTo>
                  <a:lnTo>
                    <a:pt x="3498647" y="3948203"/>
                  </a:lnTo>
                  <a:close/>
                </a:path>
                <a:path w="4314190" h="4824730">
                  <a:moveTo>
                    <a:pt x="3535797" y="3948203"/>
                  </a:moveTo>
                  <a:lnTo>
                    <a:pt x="3504067" y="3948203"/>
                  </a:lnTo>
                  <a:lnTo>
                    <a:pt x="3503197" y="3960903"/>
                  </a:lnTo>
                  <a:lnTo>
                    <a:pt x="3527407" y="3960903"/>
                  </a:lnTo>
                  <a:lnTo>
                    <a:pt x="3535797" y="3948203"/>
                  </a:lnTo>
                  <a:close/>
                </a:path>
                <a:path w="4314190" h="4824730">
                  <a:moveTo>
                    <a:pt x="3567596" y="3948203"/>
                  </a:moveTo>
                  <a:lnTo>
                    <a:pt x="3546907" y="3948203"/>
                  </a:lnTo>
                  <a:lnTo>
                    <a:pt x="3548317" y="3960903"/>
                  </a:lnTo>
                  <a:lnTo>
                    <a:pt x="3564265" y="3960903"/>
                  </a:lnTo>
                  <a:lnTo>
                    <a:pt x="3567596" y="3948203"/>
                  </a:lnTo>
                  <a:close/>
                </a:path>
                <a:path w="4314190" h="4824730">
                  <a:moveTo>
                    <a:pt x="3481793" y="3935503"/>
                  </a:moveTo>
                  <a:lnTo>
                    <a:pt x="3478247" y="3935503"/>
                  </a:lnTo>
                  <a:lnTo>
                    <a:pt x="3488042" y="3948203"/>
                  </a:lnTo>
                  <a:lnTo>
                    <a:pt x="3488952" y="3948203"/>
                  </a:lnTo>
                  <a:lnTo>
                    <a:pt x="3481793" y="3935503"/>
                  </a:lnTo>
                  <a:close/>
                </a:path>
                <a:path w="4314190" h="4824730">
                  <a:moveTo>
                    <a:pt x="3544319" y="3922803"/>
                  </a:moveTo>
                  <a:lnTo>
                    <a:pt x="3498126" y="3922803"/>
                  </a:lnTo>
                  <a:lnTo>
                    <a:pt x="3498117" y="3935503"/>
                  </a:lnTo>
                  <a:lnTo>
                    <a:pt x="3493918" y="3935503"/>
                  </a:lnTo>
                  <a:lnTo>
                    <a:pt x="3494439" y="3948203"/>
                  </a:lnTo>
                  <a:lnTo>
                    <a:pt x="3542076" y="3948203"/>
                  </a:lnTo>
                  <a:lnTo>
                    <a:pt x="3544319" y="3922803"/>
                  </a:lnTo>
                  <a:close/>
                </a:path>
                <a:path w="4314190" h="4824730">
                  <a:moveTo>
                    <a:pt x="3498126" y="3922803"/>
                  </a:moveTo>
                  <a:lnTo>
                    <a:pt x="3478869" y="3922803"/>
                  </a:lnTo>
                  <a:lnTo>
                    <a:pt x="3476078" y="3935503"/>
                  </a:lnTo>
                  <a:lnTo>
                    <a:pt x="3498117" y="3935503"/>
                  </a:lnTo>
                  <a:lnTo>
                    <a:pt x="3498126" y="3922803"/>
                  </a:lnTo>
                  <a:close/>
                </a:path>
                <a:path w="4314190" h="4824730">
                  <a:moveTo>
                    <a:pt x="3510721" y="3884703"/>
                  </a:moveTo>
                  <a:lnTo>
                    <a:pt x="3510554" y="3897403"/>
                  </a:lnTo>
                  <a:lnTo>
                    <a:pt x="3515588" y="3897403"/>
                  </a:lnTo>
                  <a:lnTo>
                    <a:pt x="3519357" y="3910103"/>
                  </a:lnTo>
                  <a:lnTo>
                    <a:pt x="3448801" y="3910103"/>
                  </a:lnTo>
                  <a:lnTo>
                    <a:pt x="3452135" y="3922803"/>
                  </a:lnTo>
                  <a:lnTo>
                    <a:pt x="3537451" y="3922803"/>
                  </a:lnTo>
                  <a:lnTo>
                    <a:pt x="3526910" y="3910103"/>
                  </a:lnTo>
                  <a:lnTo>
                    <a:pt x="3521779" y="3897403"/>
                  </a:lnTo>
                  <a:lnTo>
                    <a:pt x="3510721" y="3884703"/>
                  </a:lnTo>
                  <a:close/>
                </a:path>
                <a:path w="4314190" h="4824730">
                  <a:moveTo>
                    <a:pt x="3495090" y="3897403"/>
                  </a:moveTo>
                  <a:lnTo>
                    <a:pt x="3453274" y="3897403"/>
                  </a:lnTo>
                  <a:lnTo>
                    <a:pt x="3454826" y="3910103"/>
                  </a:lnTo>
                  <a:lnTo>
                    <a:pt x="3494841" y="3910103"/>
                  </a:lnTo>
                  <a:lnTo>
                    <a:pt x="3495090" y="3897403"/>
                  </a:lnTo>
                  <a:close/>
                </a:path>
                <a:path w="4314190" h="4824730">
                  <a:moveTo>
                    <a:pt x="3513372" y="3897403"/>
                  </a:moveTo>
                  <a:lnTo>
                    <a:pt x="3495090" y="3897403"/>
                  </a:lnTo>
                  <a:lnTo>
                    <a:pt x="3494841" y="3910103"/>
                  </a:lnTo>
                  <a:lnTo>
                    <a:pt x="3516478" y="3910103"/>
                  </a:lnTo>
                  <a:lnTo>
                    <a:pt x="3513372" y="3897403"/>
                  </a:lnTo>
                  <a:close/>
                </a:path>
                <a:path w="4314190" h="4824730">
                  <a:moveTo>
                    <a:pt x="3472594" y="3872003"/>
                  </a:moveTo>
                  <a:lnTo>
                    <a:pt x="3440365" y="3872003"/>
                  </a:lnTo>
                  <a:lnTo>
                    <a:pt x="3441634" y="3884703"/>
                  </a:lnTo>
                  <a:lnTo>
                    <a:pt x="3444158" y="3884703"/>
                  </a:lnTo>
                  <a:lnTo>
                    <a:pt x="3450578" y="3897403"/>
                  </a:lnTo>
                  <a:lnTo>
                    <a:pt x="3485495" y="3897403"/>
                  </a:lnTo>
                  <a:lnTo>
                    <a:pt x="3480704" y="3884703"/>
                  </a:lnTo>
                  <a:lnTo>
                    <a:pt x="3472594" y="3872003"/>
                  </a:lnTo>
                  <a:close/>
                </a:path>
                <a:path w="4314190" h="4824730">
                  <a:moveTo>
                    <a:pt x="3495522" y="3884703"/>
                  </a:moveTo>
                  <a:lnTo>
                    <a:pt x="3487458" y="3884703"/>
                  </a:lnTo>
                  <a:lnTo>
                    <a:pt x="3487552" y="3897403"/>
                  </a:lnTo>
                  <a:lnTo>
                    <a:pt x="3506274" y="3897403"/>
                  </a:lnTo>
                  <a:lnTo>
                    <a:pt x="3495522" y="3884703"/>
                  </a:lnTo>
                  <a:close/>
                </a:path>
                <a:path w="4314190" h="4824730">
                  <a:moveTo>
                    <a:pt x="3487691" y="3872003"/>
                  </a:moveTo>
                  <a:lnTo>
                    <a:pt x="3483156" y="3872003"/>
                  </a:lnTo>
                  <a:lnTo>
                    <a:pt x="3485798" y="3884703"/>
                  </a:lnTo>
                  <a:lnTo>
                    <a:pt x="3489720" y="3884703"/>
                  </a:lnTo>
                  <a:lnTo>
                    <a:pt x="3487691" y="3872003"/>
                  </a:lnTo>
                  <a:close/>
                </a:path>
                <a:path w="4314190" h="4824730">
                  <a:moveTo>
                    <a:pt x="3403020" y="3859303"/>
                  </a:moveTo>
                  <a:lnTo>
                    <a:pt x="3401066" y="3872003"/>
                  </a:lnTo>
                  <a:lnTo>
                    <a:pt x="3407426" y="3872003"/>
                  </a:lnTo>
                  <a:lnTo>
                    <a:pt x="3403020" y="3859303"/>
                  </a:lnTo>
                  <a:close/>
                </a:path>
                <a:path w="4314190" h="4824730">
                  <a:moveTo>
                    <a:pt x="3470538" y="3859303"/>
                  </a:moveTo>
                  <a:lnTo>
                    <a:pt x="3433860" y="3859303"/>
                  </a:lnTo>
                  <a:lnTo>
                    <a:pt x="3437587" y="3872003"/>
                  </a:lnTo>
                  <a:lnTo>
                    <a:pt x="3473478" y="3872003"/>
                  </a:lnTo>
                  <a:lnTo>
                    <a:pt x="3470538" y="3859303"/>
                  </a:lnTo>
                  <a:close/>
                </a:path>
                <a:path w="4314190" h="4824730">
                  <a:moveTo>
                    <a:pt x="3482851" y="3859303"/>
                  </a:moveTo>
                  <a:lnTo>
                    <a:pt x="3477264" y="3859303"/>
                  </a:lnTo>
                  <a:lnTo>
                    <a:pt x="3480117" y="3872003"/>
                  </a:lnTo>
                  <a:lnTo>
                    <a:pt x="3489206" y="3872003"/>
                  </a:lnTo>
                  <a:lnTo>
                    <a:pt x="3482851" y="3859303"/>
                  </a:lnTo>
                  <a:close/>
                </a:path>
                <a:path w="4314190" h="4824730">
                  <a:moveTo>
                    <a:pt x="3394099" y="3846603"/>
                  </a:moveTo>
                  <a:lnTo>
                    <a:pt x="3391630" y="3846603"/>
                  </a:lnTo>
                  <a:lnTo>
                    <a:pt x="3395640" y="3859303"/>
                  </a:lnTo>
                  <a:lnTo>
                    <a:pt x="3394099" y="3846603"/>
                  </a:lnTo>
                  <a:close/>
                </a:path>
                <a:path w="4314190" h="4824730">
                  <a:moveTo>
                    <a:pt x="3417838" y="3846603"/>
                  </a:moveTo>
                  <a:lnTo>
                    <a:pt x="3399748" y="3846603"/>
                  </a:lnTo>
                  <a:lnTo>
                    <a:pt x="3401721" y="3859303"/>
                  </a:lnTo>
                  <a:lnTo>
                    <a:pt x="3412798" y="3859303"/>
                  </a:lnTo>
                  <a:lnTo>
                    <a:pt x="3417838" y="3846603"/>
                  </a:lnTo>
                  <a:close/>
                </a:path>
                <a:path w="4314190" h="4824730">
                  <a:moveTo>
                    <a:pt x="3449493" y="3846603"/>
                  </a:moveTo>
                  <a:lnTo>
                    <a:pt x="3419840" y="3846603"/>
                  </a:lnTo>
                  <a:lnTo>
                    <a:pt x="3416771" y="3859303"/>
                  </a:lnTo>
                  <a:lnTo>
                    <a:pt x="3452495" y="3859303"/>
                  </a:lnTo>
                  <a:lnTo>
                    <a:pt x="3449493" y="3846603"/>
                  </a:lnTo>
                  <a:close/>
                </a:path>
                <a:path w="4314190" h="4824730">
                  <a:moveTo>
                    <a:pt x="3472972" y="3846603"/>
                  </a:moveTo>
                  <a:lnTo>
                    <a:pt x="3453552" y="3846603"/>
                  </a:lnTo>
                  <a:lnTo>
                    <a:pt x="3453753" y="3859303"/>
                  </a:lnTo>
                  <a:lnTo>
                    <a:pt x="3474030" y="3859303"/>
                  </a:lnTo>
                  <a:lnTo>
                    <a:pt x="3472972" y="3846603"/>
                  </a:lnTo>
                  <a:close/>
                </a:path>
                <a:path w="4314190" h="4824730">
                  <a:moveTo>
                    <a:pt x="3407873" y="3833903"/>
                  </a:moveTo>
                  <a:lnTo>
                    <a:pt x="3384538" y="3833903"/>
                  </a:lnTo>
                  <a:lnTo>
                    <a:pt x="3389648" y="3846603"/>
                  </a:lnTo>
                  <a:lnTo>
                    <a:pt x="3407418" y="3846603"/>
                  </a:lnTo>
                  <a:lnTo>
                    <a:pt x="3407873" y="3833903"/>
                  </a:lnTo>
                  <a:close/>
                </a:path>
                <a:path w="4314190" h="4824730">
                  <a:moveTo>
                    <a:pt x="3383105" y="3808503"/>
                  </a:moveTo>
                  <a:lnTo>
                    <a:pt x="3376967" y="3808503"/>
                  </a:lnTo>
                  <a:lnTo>
                    <a:pt x="3380900" y="3821203"/>
                  </a:lnTo>
                  <a:lnTo>
                    <a:pt x="3387547" y="3833903"/>
                  </a:lnTo>
                  <a:lnTo>
                    <a:pt x="3407873" y="3833903"/>
                  </a:lnTo>
                  <a:lnTo>
                    <a:pt x="3407418" y="3846603"/>
                  </a:lnTo>
                  <a:lnTo>
                    <a:pt x="3469141" y="3846603"/>
                  </a:lnTo>
                  <a:lnTo>
                    <a:pt x="3463736" y="3833903"/>
                  </a:lnTo>
                  <a:lnTo>
                    <a:pt x="3454313" y="3821203"/>
                  </a:lnTo>
                  <a:lnTo>
                    <a:pt x="3382956" y="3821203"/>
                  </a:lnTo>
                  <a:lnTo>
                    <a:pt x="3383105" y="3808503"/>
                  </a:lnTo>
                  <a:close/>
                </a:path>
                <a:path w="4314190" h="4824730">
                  <a:moveTo>
                    <a:pt x="3372727" y="3808503"/>
                  </a:moveTo>
                  <a:lnTo>
                    <a:pt x="3360118" y="3808503"/>
                  </a:lnTo>
                  <a:lnTo>
                    <a:pt x="3365803" y="3821203"/>
                  </a:lnTo>
                  <a:lnTo>
                    <a:pt x="3370164" y="3821203"/>
                  </a:lnTo>
                  <a:lnTo>
                    <a:pt x="3372727" y="3808503"/>
                  </a:lnTo>
                  <a:close/>
                </a:path>
                <a:path w="4314190" h="4824730">
                  <a:moveTo>
                    <a:pt x="3442941" y="3808503"/>
                  </a:moveTo>
                  <a:lnTo>
                    <a:pt x="3383105" y="3808503"/>
                  </a:lnTo>
                  <a:lnTo>
                    <a:pt x="3382956" y="3821203"/>
                  </a:lnTo>
                  <a:lnTo>
                    <a:pt x="3449194" y="3821203"/>
                  </a:lnTo>
                  <a:lnTo>
                    <a:pt x="3442941" y="3808503"/>
                  </a:lnTo>
                  <a:close/>
                </a:path>
                <a:path w="4314190" h="4824730">
                  <a:moveTo>
                    <a:pt x="3345917" y="3795803"/>
                  </a:moveTo>
                  <a:lnTo>
                    <a:pt x="3348505" y="3808503"/>
                  </a:lnTo>
                  <a:lnTo>
                    <a:pt x="3350404" y="3808503"/>
                  </a:lnTo>
                  <a:lnTo>
                    <a:pt x="3345917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63971" y="3795803"/>
                  </a:lnTo>
                  <a:lnTo>
                    <a:pt x="3361013" y="3808503"/>
                  </a:lnTo>
                  <a:lnTo>
                    <a:pt x="3380426" y="3808503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4298" y="3795803"/>
                  </a:moveTo>
                  <a:lnTo>
                    <a:pt x="3380426" y="3808503"/>
                  </a:lnTo>
                  <a:lnTo>
                    <a:pt x="3379076" y="3804222"/>
                  </a:lnTo>
                  <a:lnTo>
                    <a:pt x="3374298" y="3795803"/>
                  </a:lnTo>
                  <a:close/>
                </a:path>
                <a:path w="4314190" h="4824730">
                  <a:moveTo>
                    <a:pt x="3379076" y="3804222"/>
                  </a:moveTo>
                  <a:lnTo>
                    <a:pt x="3380426" y="3808503"/>
                  </a:lnTo>
                  <a:lnTo>
                    <a:pt x="3381505" y="3808503"/>
                  </a:lnTo>
                  <a:lnTo>
                    <a:pt x="3379076" y="3804222"/>
                  </a:lnTo>
                  <a:close/>
                </a:path>
                <a:path w="4314190" h="4824730">
                  <a:moveTo>
                    <a:pt x="3399711" y="3757703"/>
                  </a:moveTo>
                  <a:lnTo>
                    <a:pt x="3388541" y="3757703"/>
                  </a:lnTo>
                  <a:lnTo>
                    <a:pt x="3394915" y="3770403"/>
                  </a:lnTo>
                  <a:lnTo>
                    <a:pt x="3344596" y="3770403"/>
                  </a:lnTo>
                  <a:lnTo>
                    <a:pt x="3343805" y="3783103"/>
                  </a:lnTo>
                  <a:lnTo>
                    <a:pt x="3345915" y="3783103"/>
                  </a:lnTo>
                  <a:lnTo>
                    <a:pt x="3343264" y="3795803"/>
                  </a:lnTo>
                  <a:lnTo>
                    <a:pt x="3383786" y="3795803"/>
                  </a:lnTo>
                  <a:lnTo>
                    <a:pt x="3389029" y="3808503"/>
                  </a:lnTo>
                  <a:lnTo>
                    <a:pt x="3421063" y="3808503"/>
                  </a:lnTo>
                  <a:lnTo>
                    <a:pt x="3415400" y="3795803"/>
                  </a:lnTo>
                  <a:lnTo>
                    <a:pt x="3408498" y="3783103"/>
                  </a:lnTo>
                  <a:lnTo>
                    <a:pt x="3399711" y="3757703"/>
                  </a:lnTo>
                  <a:close/>
                </a:path>
                <a:path w="4314190" h="4824730">
                  <a:moveTo>
                    <a:pt x="3429473" y="3795803"/>
                  </a:moveTo>
                  <a:lnTo>
                    <a:pt x="3423284" y="3795803"/>
                  </a:lnTo>
                  <a:lnTo>
                    <a:pt x="3426132" y="3808503"/>
                  </a:lnTo>
                  <a:lnTo>
                    <a:pt x="3435939" y="3808503"/>
                  </a:lnTo>
                  <a:lnTo>
                    <a:pt x="3429473" y="3795803"/>
                  </a:lnTo>
                  <a:close/>
                </a:path>
                <a:path w="4314190" h="4824730">
                  <a:moveTo>
                    <a:pt x="3440906" y="3795803"/>
                  </a:moveTo>
                  <a:lnTo>
                    <a:pt x="3440876" y="3808503"/>
                  </a:lnTo>
                  <a:lnTo>
                    <a:pt x="3443458" y="3808503"/>
                  </a:lnTo>
                  <a:lnTo>
                    <a:pt x="3440906" y="3795803"/>
                  </a:lnTo>
                  <a:close/>
                </a:path>
                <a:path w="4314190" h="4824730">
                  <a:moveTo>
                    <a:pt x="3376421" y="3795803"/>
                  </a:moveTo>
                  <a:lnTo>
                    <a:pt x="3374298" y="3795803"/>
                  </a:lnTo>
                  <a:lnTo>
                    <a:pt x="3379076" y="3804222"/>
                  </a:lnTo>
                  <a:lnTo>
                    <a:pt x="3376421" y="3795803"/>
                  </a:lnTo>
                  <a:close/>
                </a:path>
                <a:path w="4314190" h="4824730">
                  <a:moveTo>
                    <a:pt x="3422102" y="3783103"/>
                  </a:moveTo>
                  <a:lnTo>
                    <a:pt x="3416494" y="3795803"/>
                  </a:lnTo>
                  <a:lnTo>
                    <a:pt x="3423921" y="3795803"/>
                  </a:lnTo>
                  <a:lnTo>
                    <a:pt x="3422102" y="3783103"/>
                  </a:lnTo>
                  <a:close/>
                </a:path>
                <a:path w="4314190" h="4824730">
                  <a:moveTo>
                    <a:pt x="3344596" y="3770403"/>
                  </a:moveTo>
                  <a:lnTo>
                    <a:pt x="3335117" y="3770403"/>
                  </a:lnTo>
                  <a:lnTo>
                    <a:pt x="3338249" y="3783103"/>
                  </a:lnTo>
                  <a:lnTo>
                    <a:pt x="3343805" y="3783103"/>
                  </a:lnTo>
                  <a:lnTo>
                    <a:pt x="3344596" y="3770403"/>
                  </a:lnTo>
                  <a:close/>
                </a:path>
                <a:path w="4314190" h="4824730">
                  <a:moveTo>
                    <a:pt x="3386303" y="3757703"/>
                  </a:moveTo>
                  <a:lnTo>
                    <a:pt x="3331087" y="3757703"/>
                  </a:lnTo>
                  <a:lnTo>
                    <a:pt x="3337240" y="3770403"/>
                  </a:lnTo>
                  <a:lnTo>
                    <a:pt x="3390867" y="3770403"/>
                  </a:lnTo>
                  <a:lnTo>
                    <a:pt x="3386303" y="3757703"/>
                  </a:lnTo>
                  <a:close/>
                </a:path>
                <a:path w="4314190" h="4824730">
                  <a:moveTo>
                    <a:pt x="3354346" y="3745003"/>
                  </a:moveTo>
                  <a:lnTo>
                    <a:pt x="3301943" y="3745003"/>
                  </a:lnTo>
                  <a:lnTo>
                    <a:pt x="3307145" y="3757703"/>
                  </a:lnTo>
                  <a:lnTo>
                    <a:pt x="3351384" y="3757703"/>
                  </a:lnTo>
                  <a:lnTo>
                    <a:pt x="3354346" y="3745003"/>
                  </a:lnTo>
                  <a:close/>
                </a:path>
                <a:path w="4314190" h="4824730">
                  <a:moveTo>
                    <a:pt x="3370786" y="3745003"/>
                  </a:moveTo>
                  <a:lnTo>
                    <a:pt x="3359284" y="3745003"/>
                  </a:lnTo>
                  <a:lnTo>
                    <a:pt x="3362045" y="3757703"/>
                  </a:lnTo>
                  <a:lnTo>
                    <a:pt x="3367801" y="3757703"/>
                  </a:lnTo>
                  <a:lnTo>
                    <a:pt x="3370786" y="3745003"/>
                  </a:lnTo>
                  <a:close/>
                </a:path>
                <a:path w="4314190" h="4824730">
                  <a:moveTo>
                    <a:pt x="3385671" y="3745003"/>
                  </a:moveTo>
                  <a:lnTo>
                    <a:pt x="3373425" y="3745003"/>
                  </a:lnTo>
                  <a:lnTo>
                    <a:pt x="3367994" y="3757703"/>
                  </a:lnTo>
                  <a:lnTo>
                    <a:pt x="3392470" y="3757703"/>
                  </a:lnTo>
                  <a:lnTo>
                    <a:pt x="3385671" y="3745003"/>
                  </a:lnTo>
                  <a:close/>
                </a:path>
                <a:path w="4314190" h="4824730">
                  <a:moveTo>
                    <a:pt x="3372756" y="3732303"/>
                  </a:moveTo>
                  <a:lnTo>
                    <a:pt x="3301187" y="3732303"/>
                  </a:lnTo>
                  <a:lnTo>
                    <a:pt x="3305232" y="3745003"/>
                  </a:lnTo>
                  <a:lnTo>
                    <a:pt x="3372719" y="3745003"/>
                  </a:lnTo>
                  <a:lnTo>
                    <a:pt x="3372756" y="3732303"/>
                  </a:lnTo>
                  <a:close/>
                </a:path>
                <a:path w="4314190" h="4824730">
                  <a:moveTo>
                    <a:pt x="3292020" y="3719603"/>
                  </a:moveTo>
                  <a:lnTo>
                    <a:pt x="3290938" y="3719603"/>
                  </a:lnTo>
                  <a:lnTo>
                    <a:pt x="3293036" y="3732303"/>
                  </a:lnTo>
                  <a:lnTo>
                    <a:pt x="3295467" y="3726380"/>
                  </a:lnTo>
                  <a:lnTo>
                    <a:pt x="3292020" y="3719603"/>
                  </a:lnTo>
                  <a:close/>
                </a:path>
                <a:path w="4314190" h="4824730">
                  <a:moveTo>
                    <a:pt x="3306359" y="3719603"/>
                  </a:moveTo>
                  <a:lnTo>
                    <a:pt x="3298248" y="3719603"/>
                  </a:lnTo>
                  <a:lnTo>
                    <a:pt x="3295467" y="3726380"/>
                  </a:lnTo>
                  <a:lnTo>
                    <a:pt x="3298479" y="3732303"/>
                  </a:lnTo>
                  <a:lnTo>
                    <a:pt x="3310789" y="3732303"/>
                  </a:lnTo>
                  <a:lnTo>
                    <a:pt x="3306359" y="3719603"/>
                  </a:lnTo>
                  <a:close/>
                </a:path>
                <a:path w="4314190" h="4824730">
                  <a:moveTo>
                    <a:pt x="3326519" y="3719603"/>
                  </a:moveTo>
                  <a:lnTo>
                    <a:pt x="3312723" y="3719603"/>
                  </a:lnTo>
                  <a:lnTo>
                    <a:pt x="3310789" y="3732303"/>
                  </a:lnTo>
                  <a:lnTo>
                    <a:pt x="3326627" y="3732303"/>
                  </a:lnTo>
                  <a:lnTo>
                    <a:pt x="3326519" y="3719603"/>
                  </a:lnTo>
                  <a:close/>
                </a:path>
                <a:path w="4314190" h="4824730">
                  <a:moveTo>
                    <a:pt x="3354666" y="3719603"/>
                  </a:moveTo>
                  <a:lnTo>
                    <a:pt x="3326519" y="3719603"/>
                  </a:lnTo>
                  <a:lnTo>
                    <a:pt x="3328242" y="3732303"/>
                  </a:lnTo>
                  <a:lnTo>
                    <a:pt x="3356675" y="3732303"/>
                  </a:lnTo>
                  <a:lnTo>
                    <a:pt x="3354666" y="37196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286991" y="3706903"/>
                  </a:lnTo>
                  <a:lnTo>
                    <a:pt x="3292020" y="3719603"/>
                  </a:lnTo>
                  <a:lnTo>
                    <a:pt x="334184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37913" y="3706903"/>
                  </a:moveTo>
                  <a:lnTo>
                    <a:pt x="3341847" y="3719603"/>
                  </a:lnTo>
                  <a:lnTo>
                    <a:pt x="3343687" y="3719603"/>
                  </a:lnTo>
                  <a:lnTo>
                    <a:pt x="3337913" y="3706903"/>
                  </a:lnTo>
                  <a:close/>
                </a:path>
                <a:path w="4314190" h="4824730">
                  <a:moveTo>
                    <a:pt x="3351131" y="3706903"/>
                  </a:moveTo>
                  <a:lnTo>
                    <a:pt x="3337913" y="3706903"/>
                  </a:lnTo>
                  <a:lnTo>
                    <a:pt x="3343687" y="3719603"/>
                  </a:lnTo>
                  <a:lnTo>
                    <a:pt x="3353410" y="3719603"/>
                  </a:lnTo>
                  <a:lnTo>
                    <a:pt x="3351131" y="3706903"/>
                  </a:lnTo>
                  <a:close/>
                </a:path>
                <a:path w="4314190" h="4824730">
                  <a:moveTo>
                    <a:pt x="3325275" y="3681503"/>
                  </a:moveTo>
                  <a:lnTo>
                    <a:pt x="3260082" y="3681503"/>
                  </a:lnTo>
                  <a:lnTo>
                    <a:pt x="3270294" y="3694203"/>
                  </a:lnTo>
                  <a:lnTo>
                    <a:pt x="3259033" y="3694203"/>
                  </a:lnTo>
                  <a:lnTo>
                    <a:pt x="3258640" y="3706903"/>
                  </a:lnTo>
                  <a:lnTo>
                    <a:pt x="3336404" y="3706903"/>
                  </a:lnTo>
                  <a:lnTo>
                    <a:pt x="3329711" y="3694203"/>
                  </a:lnTo>
                  <a:lnTo>
                    <a:pt x="3325275" y="3681503"/>
                  </a:lnTo>
                  <a:close/>
                </a:path>
                <a:path w="4314190" h="4824730">
                  <a:moveTo>
                    <a:pt x="3257918" y="3681503"/>
                  </a:moveTo>
                  <a:lnTo>
                    <a:pt x="3254993" y="3681503"/>
                  </a:lnTo>
                  <a:lnTo>
                    <a:pt x="3258657" y="3694203"/>
                  </a:lnTo>
                  <a:lnTo>
                    <a:pt x="3260745" y="3694203"/>
                  </a:lnTo>
                  <a:lnTo>
                    <a:pt x="3257918" y="3681503"/>
                  </a:lnTo>
                  <a:close/>
                </a:path>
                <a:path w="4314190" h="4824730">
                  <a:moveTo>
                    <a:pt x="3336176" y="3681503"/>
                  </a:moveTo>
                  <a:lnTo>
                    <a:pt x="3334774" y="3681503"/>
                  </a:lnTo>
                  <a:lnTo>
                    <a:pt x="3338575" y="3694203"/>
                  </a:lnTo>
                  <a:lnTo>
                    <a:pt x="3336176" y="3681503"/>
                  </a:lnTo>
                  <a:close/>
                </a:path>
                <a:path w="4314190" h="4824730">
                  <a:moveTo>
                    <a:pt x="3291172" y="3643403"/>
                  </a:moveTo>
                  <a:lnTo>
                    <a:pt x="3230789" y="3643403"/>
                  </a:lnTo>
                  <a:lnTo>
                    <a:pt x="3235366" y="3656103"/>
                  </a:lnTo>
                  <a:lnTo>
                    <a:pt x="3241583" y="3656103"/>
                  </a:lnTo>
                  <a:lnTo>
                    <a:pt x="3249948" y="3668803"/>
                  </a:lnTo>
                  <a:lnTo>
                    <a:pt x="3249594" y="3681503"/>
                  </a:lnTo>
                  <a:lnTo>
                    <a:pt x="3307837" y="3681503"/>
                  </a:lnTo>
                  <a:lnTo>
                    <a:pt x="3304840" y="3668803"/>
                  </a:lnTo>
                  <a:lnTo>
                    <a:pt x="3300965" y="3656103"/>
                  </a:lnTo>
                  <a:lnTo>
                    <a:pt x="3291172" y="3643403"/>
                  </a:lnTo>
                  <a:close/>
                </a:path>
                <a:path w="4314190" h="4824730">
                  <a:moveTo>
                    <a:pt x="3221778" y="3630703"/>
                  </a:moveTo>
                  <a:lnTo>
                    <a:pt x="3214414" y="3630703"/>
                  </a:lnTo>
                  <a:lnTo>
                    <a:pt x="3215792" y="3643403"/>
                  </a:lnTo>
                  <a:lnTo>
                    <a:pt x="3214774" y="3656103"/>
                  </a:lnTo>
                  <a:lnTo>
                    <a:pt x="3227346" y="3656103"/>
                  </a:lnTo>
                  <a:lnTo>
                    <a:pt x="3230789" y="3643403"/>
                  </a:lnTo>
                  <a:lnTo>
                    <a:pt x="3222944" y="3643403"/>
                  </a:lnTo>
                  <a:lnTo>
                    <a:pt x="3221778" y="3630703"/>
                  </a:lnTo>
                  <a:close/>
                </a:path>
                <a:path w="4314190" h="4824730">
                  <a:moveTo>
                    <a:pt x="3211415" y="3630703"/>
                  </a:moveTo>
                  <a:lnTo>
                    <a:pt x="3202165" y="3630703"/>
                  </a:lnTo>
                  <a:lnTo>
                    <a:pt x="3204184" y="3643403"/>
                  </a:lnTo>
                  <a:lnTo>
                    <a:pt x="3208076" y="3643403"/>
                  </a:lnTo>
                  <a:lnTo>
                    <a:pt x="3211415" y="3630703"/>
                  </a:lnTo>
                  <a:close/>
                </a:path>
                <a:path w="4314190" h="4824730">
                  <a:moveTo>
                    <a:pt x="3278756" y="3630703"/>
                  </a:moveTo>
                  <a:lnTo>
                    <a:pt x="3223567" y="3630703"/>
                  </a:lnTo>
                  <a:lnTo>
                    <a:pt x="3226428" y="3643403"/>
                  </a:lnTo>
                  <a:lnTo>
                    <a:pt x="3287239" y="3643403"/>
                  </a:lnTo>
                  <a:lnTo>
                    <a:pt x="3278756" y="3630703"/>
                  </a:lnTo>
                  <a:close/>
                </a:path>
                <a:path w="4314190" h="4824730">
                  <a:moveTo>
                    <a:pt x="3187969" y="3622681"/>
                  </a:moveTo>
                  <a:lnTo>
                    <a:pt x="3190062" y="3630703"/>
                  </a:lnTo>
                  <a:lnTo>
                    <a:pt x="3191052" y="3625260"/>
                  </a:lnTo>
                  <a:lnTo>
                    <a:pt x="3187969" y="3622681"/>
                  </a:lnTo>
                  <a:close/>
                </a:path>
                <a:path w="4314190" h="4824730">
                  <a:moveTo>
                    <a:pt x="3192883" y="3605303"/>
                  </a:moveTo>
                  <a:lnTo>
                    <a:pt x="3178194" y="3605303"/>
                  </a:lnTo>
                  <a:lnTo>
                    <a:pt x="3177261" y="3618003"/>
                  </a:lnTo>
                  <a:lnTo>
                    <a:pt x="3192372" y="3618003"/>
                  </a:lnTo>
                  <a:lnTo>
                    <a:pt x="3191052" y="3625260"/>
                  </a:lnTo>
                  <a:lnTo>
                    <a:pt x="3197558" y="3630703"/>
                  </a:lnTo>
                  <a:lnTo>
                    <a:pt x="3212278" y="3630703"/>
                  </a:lnTo>
                  <a:lnTo>
                    <a:pt x="3202990" y="3618003"/>
                  </a:lnTo>
                  <a:lnTo>
                    <a:pt x="3192883" y="3605303"/>
                  </a:lnTo>
                  <a:close/>
                </a:path>
                <a:path w="4314190" h="4824730">
                  <a:moveTo>
                    <a:pt x="3268989" y="3618003"/>
                  </a:moveTo>
                  <a:lnTo>
                    <a:pt x="3216511" y="3618003"/>
                  </a:lnTo>
                  <a:lnTo>
                    <a:pt x="3220235" y="3630703"/>
                  </a:lnTo>
                  <a:lnTo>
                    <a:pt x="3272975" y="3630703"/>
                  </a:lnTo>
                  <a:lnTo>
                    <a:pt x="3268989" y="3618003"/>
                  </a:lnTo>
                  <a:close/>
                </a:path>
                <a:path w="4314190" h="4824730">
                  <a:moveTo>
                    <a:pt x="3186748" y="3618003"/>
                  </a:moveTo>
                  <a:lnTo>
                    <a:pt x="3182377" y="3618003"/>
                  </a:lnTo>
                  <a:lnTo>
                    <a:pt x="3187969" y="3622681"/>
                  </a:lnTo>
                  <a:lnTo>
                    <a:pt x="3186748" y="3618003"/>
                  </a:lnTo>
                  <a:close/>
                </a:path>
                <a:path w="4314190" h="4824730">
                  <a:moveTo>
                    <a:pt x="3237450" y="3605303"/>
                  </a:moveTo>
                  <a:lnTo>
                    <a:pt x="3200834" y="3605303"/>
                  </a:lnTo>
                  <a:lnTo>
                    <a:pt x="3206470" y="3618003"/>
                  </a:lnTo>
                  <a:lnTo>
                    <a:pt x="3240268" y="3618003"/>
                  </a:lnTo>
                  <a:lnTo>
                    <a:pt x="3237450" y="3605303"/>
                  </a:lnTo>
                  <a:close/>
                </a:path>
                <a:path w="4314190" h="4824730">
                  <a:moveTo>
                    <a:pt x="3181644" y="3592603"/>
                  </a:moveTo>
                  <a:lnTo>
                    <a:pt x="3169962" y="3592603"/>
                  </a:lnTo>
                  <a:lnTo>
                    <a:pt x="3170647" y="3605303"/>
                  </a:lnTo>
                  <a:lnTo>
                    <a:pt x="3185881" y="3605303"/>
                  </a:lnTo>
                  <a:lnTo>
                    <a:pt x="3181644" y="3592603"/>
                  </a:lnTo>
                  <a:close/>
                </a:path>
                <a:path w="4314190" h="4824730">
                  <a:moveTo>
                    <a:pt x="3245093" y="3592603"/>
                  </a:moveTo>
                  <a:lnTo>
                    <a:pt x="3190032" y="3592603"/>
                  </a:lnTo>
                  <a:lnTo>
                    <a:pt x="3195241" y="3605303"/>
                  </a:lnTo>
                  <a:lnTo>
                    <a:pt x="3249958" y="3605303"/>
                  </a:lnTo>
                  <a:lnTo>
                    <a:pt x="3245093" y="3592603"/>
                  </a:lnTo>
                  <a:close/>
                </a:path>
                <a:path w="4314190" h="4824730">
                  <a:moveTo>
                    <a:pt x="3230051" y="3567203"/>
                  </a:moveTo>
                  <a:lnTo>
                    <a:pt x="3194600" y="3567203"/>
                  </a:lnTo>
                  <a:lnTo>
                    <a:pt x="3186343" y="3579903"/>
                  </a:lnTo>
                  <a:lnTo>
                    <a:pt x="3174411" y="3579903"/>
                  </a:lnTo>
                  <a:lnTo>
                    <a:pt x="3171438" y="3592603"/>
                  </a:lnTo>
                  <a:lnTo>
                    <a:pt x="3237552" y="3592603"/>
                  </a:lnTo>
                  <a:lnTo>
                    <a:pt x="3233506" y="3579903"/>
                  </a:lnTo>
                  <a:lnTo>
                    <a:pt x="3230051" y="3567203"/>
                  </a:lnTo>
                  <a:close/>
                </a:path>
                <a:path w="4314190" h="4824730">
                  <a:moveTo>
                    <a:pt x="3238655" y="3579903"/>
                  </a:moveTo>
                  <a:lnTo>
                    <a:pt x="3236864" y="3579903"/>
                  </a:lnTo>
                  <a:lnTo>
                    <a:pt x="3240658" y="3592603"/>
                  </a:lnTo>
                  <a:lnTo>
                    <a:pt x="3238655" y="3579903"/>
                  </a:lnTo>
                  <a:close/>
                </a:path>
                <a:path w="4314190" h="4824730">
                  <a:moveTo>
                    <a:pt x="3182942" y="3567203"/>
                  </a:moveTo>
                  <a:lnTo>
                    <a:pt x="3152591" y="3567203"/>
                  </a:lnTo>
                  <a:lnTo>
                    <a:pt x="3159317" y="3579903"/>
                  </a:lnTo>
                  <a:lnTo>
                    <a:pt x="3178216" y="3579903"/>
                  </a:lnTo>
                  <a:lnTo>
                    <a:pt x="3182942" y="3567203"/>
                  </a:lnTo>
                  <a:close/>
                </a:path>
                <a:path w="4314190" h="4824730">
                  <a:moveTo>
                    <a:pt x="3194600" y="3567203"/>
                  </a:moveTo>
                  <a:lnTo>
                    <a:pt x="3182942" y="3567203"/>
                  </a:lnTo>
                  <a:lnTo>
                    <a:pt x="3178216" y="3579903"/>
                  </a:lnTo>
                  <a:lnTo>
                    <a:pt x="3186343" y="3579903"/>
                  </a:lnTo>
                  <a:lnTo>
                    <a:pt x="3194600" y="3567203"/>
                  </a:lnTo>
                  <a:close/>
                </a:path>
                <a:path w="4314190" h="4824730">
                  <a:moveTo>
                    <a:pt x="3206940" y="3541803"/>
                  </a:moveTo>
                  <a:lnTo>
                    <a:pt x="3144423" y="3541803"/>
                  </a:lnTo>
                  <a:lnTo>
                    <a:pt x="3148851" y="3554503"/>
                  </a:lnTo>
                  <a:lnTo>
                    <a:pt x="3151621" y="3554503"/>
                  </a:lnTo>
                  <a:lnTo>
                    <a:pt x="3151908" y="3567203"/>
                  </a:lnTo>
                  <a:lnTo>
                    <a:pt x="3200842" y="3567203"/>
                  </a:lnTo>
                  <a:lnTo>
                    <a:pt x="3205409" y="3554503"/>
                  </a:lnTo>
                  <a:lnTo>
                    <a:pt x="3206940" y="3541803"/>
                  </a:lnTo>
                  <a:close/>
                </a:path>
                <a:path w="4314190" h="4824730">
                  <a:moveTo>
                    <a:pt x="3134203" y="3541803"/>
                  </a:moveTo>
                  <a:lnTo>
                    <a:pt x="3121048" y="3541803"/>
                  </a:lnTo>
                  <a:lnTo>
                    <a:pt x="3130833" y="3554503"/>
                  </a:lnTo>
                  <a:lnTo>
                    <a:pt x="3137909" y="3554503"/>
                  </a:lnTo>
                  <a:lnTo>
                    <a:pt x="3134203" y="3541803"/>
                  </a:lnTo>
                  <a:close/>
                </a:path>
                <a:path w="4314190" h="4824730">
                  <a:moveTo>
                    <a:pt x="3117697" y="3529103"/>
                  </a:moveTo>
                  <a:lnTo>
                    <a:pt x="3112977" y="3529103"/>
                  </a:lnTo>
                  <a:lnTo>
                    <a:pt x="3116181" y="3541803"/>
                  </a:lnTo>
                  <a:lnTo>
                    <a:pt x="3121048" y="3541803"/>
                  </a:lnTo>
                  <a:lnTo>
                    <a:pt x="3117697" y="3529103"/>
                  </a:lnTo>
                  <a:close/>
                </a:path>
                <a:path w="4314190" h="4824730">
                  <a:moveTo>
                    <a:pt x="3126679" y="3529103"/>
                  </a:moveTo>
                  <a:lnTo>
                    <a:pt x="3121413" y="3529103"/>
                  </a:lnTo>
                  <a:lnTo>
                    <a:pt x="3125403" y="3541803"/>
                  </a:lnTo>
                  <a:lnTo>
                    <a:pt x="3126367" y="3541803"/>
                  </a:lnTo>
                  <a:lnTo>
                    <a:pt x="3126679" y="3529103"/>
                  </a:lnTo>
                  <a:close/>
                </a:path>
                <a:path w="4314190" h="4824730">
                  <a:moveTo>
                    <a:pt x="3185521" y="3529103"/>
                  </a:moveTo>
                  <a:lnTo>
                    <a:pt x="3129467" y="3529103"/>
                  </a:lnTo>
                  <a:lnTo>
                    <a:pt x="3133905" y="3541803"/>
                  </a:lnTo>
                  <a:lnTo>
                    <a:pt x="3194215" y="3541803"/>
                  </a:lnTo>
                  <a:lnTo>
                    <a:pt x="3185521" y="3529103"/>
                  </a:lnTo>
                  <a:close/>
                </a:path>
                <a:path w="4314190" h="4824730">
                  <a:moveTo>
                    <a:pt x="3175530" y="3503703"/>
                  </a:moveTo>
                  <a:lnTo>
                    <a:pt x="3102374" y="3503703"/>
                  </a:lnTo>
                  <a:lnTo>
                    <a:pt x="3106786" y="3516403"/>
                  </a:lnTo>
                  <a:lnTo>
                    <a:pt x="3110083" y="3529103"/>
                  </a:lnTo>
                  <a:lnTo>
                    <a:pt x="3111485" y="3529103"/>
                  </a:lnTo>
                  <a:lnTo>
                    <a:pt x="3109111" y="3516403"/>
                  </a:lnTo>
                  <a:lnTo>
                    <a:pt x="3180579" y="3516403"/>
                  </a:lnTo>
                  <a:lnTo>
                    <a:pt x="3175530" y="3503703"/>
                  </a:lnTo>
                  <a:close/>
                </a:path>
                <a:path w="4314190" h="4824730">
                  <a:moveTo>
                    <a:pt x="3183471" y="3516403"/>
                  </a:moveTo>
                  <a:lnTo>
                    <a:pt x="3127133" y="3516403"/>
                  </a:lnTo>
                  <a:lnTo>
                    <a:pt x="3124662" y="3529103"/>
                  </a:lnTo>
                  <a:lnTo>
                    <a:pt x="3182854" y="3529103"/>
                  </a:lnTo>
                  <a:lnTo>
                    <a:pt x="3183471" y="3516403"/>
                  </a:lnTo>
                  <a:close/>
                </a:path>
                <a:path w="4314190" h="4824730">
                  <a:moveTo>
                    <a:pt x="3086879" y="3503703"/>
                  </a:moveTo>
                  <a:lnTo>
                    <a:pt x="3089736" y="3516403"/>
                  </a:lnTo>
                  <a:lnTo>
                    <a:pt x="3092230" y="3516403"/>
                  </a:lnTo>
                  <a:lnTo>
                    <a:pt x="3086879" y="3503703"/>
                  </a:lnTo>
                  <a:close/>
                </a:path>
                <a:path w="4314190" h="4824730">
                  <a:moveTo>
                    <a:pt x="3160456" y="3491003"/>
                  </a:moveTo>
                  <a:lnTo>
                    <a:pt x="3097646" y="3491003"/>
                  </a:lnTo>
                  <a:lnTo>
                    <a:pt x="3096135" y="3503703"/>
                  </a:lnTo>
                  <a:lnTo>
                    <a:pt x="3160830" y="3503703"/>
                  </a:lnTo>
                  <a:lnTo>
                    <a:pt x="3160456" y="3491003"/>
                  </a:lnTo>
                  <a:close/>
                </a:path>
                <a:path w="4314190" h="4824730">
                  <a:moveTo>
                    <a:pt x="3160975" y="3491003"/>
                  </a:moveTo>
                  <a:lnTo>
                    <a:pt x="3160830" y="3503703"/>
                  </a:lnTo>
                  <a:lnTo>
                    <a:pt x="3164376" y="3503703"/>
                  </a:lnTo>
                  <a:lnTo>
                    <a:pt x="3160975" y="3491003"/>
                  </a:lnTo>
                  <a:close/>
                </a:path>
                <a:path w="4314190" h="4824730">
                  <a:moveTo>
                    <a:pt x="3075027" y="3478303"/>
                  </a:moveTo>
                  <a:lnTo>
                    <a:pt x="3073638" y="3478303"/>
                  </a:lnTo>
                  <a:lnTo>
                    <a:pt x="3077377" y="3491003"/>
                  </a:lnTo>
                  <a:lnTo>
                    <a:pt x="3079016" y="3491003"/>
                  </a:lnTo>
                  <a:lnTo>
                    <a:pt x="3075027" y="3478303"/>
                  </a:lnTo>
                  <a:close/>
                </a:path>
                <a:path w="4314190" h="4824730">
                  <a:moveTo>
                    <a:pt x="3137912" y="3478303"/>
                  </a:moveTo>
                  <a:lnTo>
                    <a:pt x="3090043" y="3478303"/>
                  </a:lnTo>
                  <a:lnTo>
                    <a:pt x="3095224" y="3491003"/>
                  </a:lnTo>
                  <a:lnTo>
                    <a:pt x="3136162" y="3491003"/>
                  </a:lnTo>
                  <a:lnTo>
                    <a:pt x="3137912" y="3478303"/>
                  </a:lnTo>
                  <a:close/>
                </a:path>
                <a:path w="4314190" h="4824730">
                  <a:moveTo>
                    <a:pt x="3069692" y="3465603"/>
                  </a:moveTo>
                  <a:lnTo>
                    <a:pt x="3058633" y="3465603"/>
                  </a:lnTo>
                  <a:lnTo>
                    <a:pt x="3065222" y="3478303"/>
                  </a:lnTo>
                  <a:lnTo>
                    <a:pt x="3069692" y="3465603"/>
                  </a:lnTo>
                  <a:close/>
                </a:path>
                <a:path w="4314190" h="4824730">
                  <a:moveTo>
                    <a:pt x="3137835" y="3465603"/>
                  </a:moveTo>
                  <a:lnTo>
                    <a:pt x="3076102" y="3465603"/>
                  </a:lnTo>
                  <a:lnTo>
                    <a:pt x="3083277" y="3478303"/>
                  </a:lnTo>
                  <a:lnTo>
                    <a:pt x="3139550" y="3478303"/>
                  </a:lnTo>
                  <a:lnTo>
                    <a:pt x="3137835" y="3465603"/>
                  </a:lnTo>
                  <a:close/>
                </a:path>
                <a:path w="4314190" h="4824730">
                  <a:moveTo>
                    <a:pt x="3125330" y="3452903"/>
                  </a:moveTo>
                  <a:lnTo>
                    <a:pt x="3056216" y="3452903"/>
                  </a:lnTo>
                  <a:lnTo>
                    <a:pt x="3058809" y="3465603"/>
                  </a:lnTo>
                  <a:lnTo>
                    <a:pt x="3133362" y="3465603"/>
                  </a:lnTo>
                  <a:lnTo>
                    <a:pt x="3125330" y="3452903"/>
                  </a:lnTo>
                  <a:close/>
                </a:path>
                <a:path w="4314190" h="4824730">
                  <a:moveTo>
                    <a:pt x="3045554" y="3440203"/>
                  </a:moveTo>
                  <a:lnTo>
                    <a:pt x="3043504" y="3452903"/>
                  </a:lnTo>
                  <a:lnTo>
                    <a:pt x="3048312" y="3452903"/>
                  </a:lnTo>
                  <a:lnTo>
                    <a:pt x="3045554" y="3440203"/>
                  </a:lnTo>
                  <a:close/>
                </a:path>
                <a:path w="4314190" h="4824730">
                  <a:moveTo>
                    <a:pt x="3112387" y="3440203"/>
                  </a:moveTo>
                  <a:lnTo>
                    <a:pt x="3048272" y="3440203"/>
                  </a:lnTo>
                  <a:lnTo>
                    <a:pt x="3052498" y="3452903"/>
                  </a:lnTo>
                  <a:lnTo>
                    <a:pt x="3120606" y="3452903"/>
                  </a:lnTo>
                  <a:lnTo>
                    <a:pt x="3112387" y="3440203"/>
                  </a:lnTo>
                  <a:close/>
                </a:path>
                <a:path w="4314190" h="4824730">
                  <a:moveTo>
                    <a:pt x="3015078" y="3414803"/>
                  </a:moveTo>
                  <a:lnTo>
                    <a:pt x="3008447" y="3414803"/>
                  </a:lnTo>
                  <a:lnTo>
                    <a:pt x="3013698" y="3427503"/>
                  </a:lnTo>
                  <a:lnTo>
                    <a:pt x="3022136" y="3440203"/>
                  </a:lnTo>
                  <a:lnTo>
                    <a:pt x="3028582" y="3440203"/>
                  </a:lnTo>
                  <a:lnTo>
                    <a:pt x="3028011" y="3427503"/>
                  </a:lnTo>
                  <a:lnTo>
                    <a:pt x="3018411" y="3427503"/>
                  </a:lnTo>
                  <a:lnTo>
                    <a:pt x="3015078" y="3414803"/>
                  </a:lnTo>
                  <a:close/>
                </a:path>
                <a:path w="4314190" h="4824730">
                  <a:moveTo>
                    <a:pt x="3068443" y="3414803"/>
                  </a:moveTo>
                  <a:lnTo>
                    <a:pt x="3032421" y="3414803"/>
                  </a:lnTo>
                  <a:lnTo>
                    <a:pt x="3036084" y="3427503"/>
                  </a:lnTo>
                  <a:lnTo>
                    <a:pt x="3039495" y="3427503"/>
                  </a:lnTo>
                  <a:lnTo>
                    <a:pt x="3036512" y="3440203"/>
                  </a:lnTo>
                  <a:lnTo>
                    <a:pt x="3073807" y="3440203"/>
                  </a:lnTo>
                  <a:lnTo>
                    <a:pt x="3070059" y="3427503"/>
                  </a:lnTo>
                  <a:lnTo>
                    <a:pt x="3068443" y="3414803"/>
                  </a:lnTo>
                  <a:close/>
                </a:path>
                <a:path w="4314190" h="4824730">
                  <a:moveTo>
                    <a:pt x="3067817" y="3402103"/>
                  </a:moveTo>
                  <a:lnTo>
                    <a:pt x="3019698" y="3402103"/>
                  </a:lnTo>
                  <a:lnTo>
                    <a:pt x="3022282" y="3414803"/>
                  </a:lnTo>
                  <a:lnTo>
                    <a:pt x="3082553" y="3414803"/>
                  </a:lnTo>
                  <a:lnTo>
                    <a:pt x="3085496" y="3427503"/>
                  </a:lnTo>
                  <a:lnTo>
                    <a:pt x="3081934" y="3440203"/>
                  </a:lnTo>
                  <a:lnTo>
                    <a:pt x="3100270" y="3440203"/>
                  </a:lnTo>
                  <a:lnTo>
                    <a:pt x="3093875" y="3427503"/>
                  </a:lnTo>
                  <a:lnTo>
                    <a:pt x="3082949" y="3414803"/>
                  </a:lnTo>
                  <a:lnTo>
                    <a:pt x="3067817" y="3402103"/>
                  </a:lnTo>
                  <a:close/>
                </a:path>
                <a:path w="4314190" h="4824730">
                  <a:moveTo>
                    <a:pt x="3032421" y="3414803"/>
                  </a:moveTo>
                  <a:lnTo>
                    <a:pt x="3015379" y="3414803"/>
                  </a:lnTo>
                  <a:lnTo>
                    <a:pt x="3022126" y="3427503"/>
                  </a:lnTo>
                  <a:lnTo>
                    <a:pt x="3029275" y="3427503"/>
                  </a:lnTo>
                  <a:lnTo>
                    <a:pt x="3032421" y="3414803"/>
                  </a:lnTo>
                  <a:close/>
                </a:path>
                <a:path w="4314190" h="4824730">
                  <a:moveTo>
                    <a:pt x="3008661" y="3402103"/>
                  </a:moveTo>
                  <a:lnTo>
                    <a:pt x="3002729" y="3402103"/>
                  </a:lnTo>
                  <a:lnTo>
                    <a:pt x="3009569" y="3414803"/>
                  </a:lnTo>
                  <a:lnTo>
                    <a:pt x="3008661" y="3402103"/>
                  </a:lnTo>
                  <a:close/>
                </a:path>
                <a:path w="4314190" h="4824730">
                  <a:moveTo>
                    <a:pt x="2989177" y="3389403"/>
                  </a:moveTo>
                  <a:lnTo>
                    <a:pt x="2987452" y="3389403"/>
                  </a:lnTo>
                  <a:lnTo>
                    <a:pt x="2988354" y="3402103"/>
                  </a:lnTo>
                  <a:lnTo>
                    <a:pt x="2994595" y="3402103"/>
                  </a:lnTo>
                  <a:lnTo>
                    <a:pt x="2989177" y="3389403"/>
                  </a:lnTo>
                  <a:close/>
                </a:path>
                <a:path w="4314190" h="4824730">
                  <a:moveTo>
                    <a:pt x="3003024" y="3389403"/>
                  </a:moveTo>
                  <a:lnTo>
                    <a:pt x="2997926" y="3389403"/>
                  </a:lnTo>
                  <a:lnTo>
                    <a:pt x="3000685" y="3402103"/>
                  </a:lnTo>
                  <a:lnTo>
                    <a:pt x="3012949" y="3402103"/>
                  </a:lnTo>
                  <a:lnTo>
                    <a:pt x="3003024" y="3389403"/>
                  </a:lnTo>
                  <a:close/>
                </a:path>
                <a:path w="4314190" h="4824730">
                  <a:moveTo>
                    <a:pt x="3059398" y="3376703"/>
                  </a:moveTo>
                  <a:lnTo>
                    <a:pt x="2989338" y="3376703"/>
                  </a:lnTo>
                  <a:lnTo>
                    <a:pt x="2993055" y="3389403"/>
                  </a:lnTo>
                  <a:lnTo>
                    <a:pt x="3015253" y="3389403"/>
                  </a:lnTo>
                  <a:lnTo>
                    <a:pt x="3016398" y="3402103"/>
                  </a:lnTo>
                  <a:lnTo>
                    <a:pt x="3069542" y="3402103"/>
                  </a:lnTo>
                  <a:lnTo>
                    <a:pt x="3067098" y="3389403"/>
                  </a:lnTo>
                  <a:lnTo>
                    <a:pt x="3059398" y="3376703"/>
                  </a:lnTo>
                  <a:close/>
                </a:path>
                <a:path w="4314190" h="4824730">
                  <a:moveTo>
                    <a:pt x="2986626" y="3376703"/>
                  </a:moveTo>
                  <a:lnTo>
                    <a:pt x="2978355" y="3376703"/>
                  </a:lnTo>
                  <a:lnTo>
                    <a:pt x="2983000" y="3389403"/>
                  </a:lnTo>
                  <a:lnTo>
                    <a:pt x="2984773" y="3389403"/>
                  </a:lnTo>
                  <a:lnTo>
                    <a:pt x="2986626" y="3376703"/>
                  </a:lnTo>
                  <a:close/>
                </a:path>
                <a:path w="4314190" h="4824730">
                  <a:moveTo>
                    <a:pt x="2994271" y="3364003"/>
                  </a:moveTo>
                  <a:lnTo>
                    <a:pt x="2965458" y="3364003"/>
                  </a:lnTo>
                  <a:lnTo>
                    <a:pt x="2971992" y="3376703"/>
                  </a:lnTo>
                  <a:lnTo>
                    <a:pt x="2989751" y="3376703"/>
                  </a:lnTo>
                  <a:lnTo>
                    <a:pt x="2994271" y="3364003"/>
                  </a:lnTo>
                  <a:close/>
                </a:path>
                <a:path w="4314190" h="4824730">
                  <a:moveTo>
                    <a:pt x="3030803" y="3364003"/>
                  </a:moveTo>
                  <a:lnTo>
                    <a:pt x="3001343" y="3364003"/>
                  </a:lnTo>
                  <a:lnTo>
                    <a:pt x="2997224" y="3376703"/>
                  </a:lnTo>
                  <a:lnTo>
                    <a:pt x="3034160" y="3376703"/>
                  </a:lnTo>
                  <a:lnTo>
                    <a:pt x="3030803" y="3364003"/>
                  </a:lnTo>
                  <a:close/>
                </a:path>
                <a:path w="4314190" h="4824730">
                  <a:moveTo>
                    <a:pt x="3044930" y="3364003"/>
                  </a:moveTo>
                  <a:lnTo>
                    <a:pt x="3040636" y="3364003"/>
                  </a:lnTo>
                  <a:lnTo>
                    <a:pt x="3038166" y="3376703"/>
                  </a:lnTo>
                  <a:lnTo>
                    <a:pt x="3050111" y="3376703"/>
                  </a:lnTo>
                  <a:lnTo>
                    <a:pt x="3044930" y="3364003"/>
                  </a:lnTo>
                  <a:close/>
                </a:path>
                <a:path w="4314190" h="4824730">
                  <a:moveTo>
                    <a:pt x="3027321" y="3338603"/>
                  </a:moveTo>
                  <a:lnTo>
                    <a:pt x="2962241" y="3338603"/>
                  </a:lnTo>
                  <a:lnTo>
                    <a:pt x="2965655" y="3351303"/>
                  </a:lnTo>
                  <a:lnTo>
                    <a:pt x="2966271" y="3364003"/>
                  </a:lnTo>
                  <a:lnTo>
                    <a:pt x="3027577" y="3364003"/>
                  </a:lnTo>
                  <a:lnTo>
                    <a:pt x="3025020" y="3351303"/>
                  </a:lnTo>
                  <a:lnTo>
                    <a:pt x="3026046" y="3351303"/>
                  </a:lnTo>
                  <a:lnTo>
                    <a:pt x="3027321" y="3338603"/>
                  </a:lnTo>
                  <a:close/>
                </a:path>
                <a:path w="4314190" h="4824730">
                  <a:moveTo>
                    <a:pt x="2955734" y="3338603"/>
                  </a:moveTo>
                  <a:lnTo>
                    <a:pt x="2937772" y="3338603"/>
                  </a:lnTo>
                  <a:lnTo>
                    <a:pt x="2943417" y="3351303"/>
                  </a:lnTo>
                  <a:lnTo>
                    <a:pt x="2957042" y="3351303"/>
                  </a:lnTo>
                  <a:lnTo>
                    <a:pt x="2955734" y="3338603"/>
                  </a:lnTo>
                  <a:close/>
                </a:path>
                <a:path w="4314190" h="4824730">
                  <a:moveTo>
                    <a:pt x="2948888" y="3325903"/>
                  </a:moveTo>
                  <a:lnTo>
                    <a:pt x="2927258" y="3325903"/>
                  </a:lnTo>
                  <a:lnTo>
                    <a:pt x="2932221" y="3338603"/>
                  </a:lnTo>
                  <a:lnTo>
                    <a:pt x="2944696" y="3338603"/>
                  </a:lnTo>
                  <a:lnTo>
                    <a:pt x="2948888" y="3325903"/>
                  </a:lnTo>
                  <a:close/>
                </a:path>
                <a:path w="4314190" h="4824730">
                  <a:moveTo>
                    <a:pt x="2995916" y="3313203"/>
                  </a:moveTo>
                  <a:lnTo>
                    <a:pt x="2938889" y="3313203"/>
                  </a:lnTo>
                  <a:lnTo>
                    <a:pt x="2940734" y="3325903"/>
                  </a:lnTo>
                  <a:lnTo>
                    <a:pt x="2951341" y="3325903"/>
                  </a:lnTo>
                  <a:lnTo>
                    <a:pt x="2944696" y="3338603"/>
                  </a:lnTo>
                  <a:lnTo>
                    <a:pt x="3018392" y="3338603"/>
                  </a:lnTo>
                  <a:lnTo>
                    <a:pt x="3006659" y="3325903"/>
                  </a:lnTo>
                  <a:lnTo>
                    <a:pt x="2995916" y="3313203"/>
                  </a:lnTo>
                  <a:close/>
                </a:path>
                <a:path w="4314190" h="4824730">
                  <a:moveTo>
                    <a:pt x="2923193" y="3313203"/>
                  </a:moveTo>
                  <a:lnTo>
                    <a:pt x="2921079" y="3313203"/>
                  </a:lnTo>
                  <a:lnTo>
                    <a:pt x="2923379" y="3325903"/>
                  </a:lnTo>
                  <a:lnTo>
                    <a:pt x="2930522" y="3325903"/>
                  </a:lnTo>
                  <a:lnTo>
                    <a:pt x="2923193" y="3313203"/>
                  </a:lnTo>
                  <a:close/>
                </a:path>
                <a:path w="4314190" h="4824730">
                  <a:moveTo>
                    <a:pt x="2977020" y="3300503"/>
                  </a:moveTo>
                  <a:lnTo>
                    <a:pt x="2929176" y="3300503"/>
                  </a:lnTo>
                  <a:lnTo>
                    <a:pt x="2932910" y="3313203"/>
                  </a:lnTo>
                  <a:lnTo>
                    <a:pt x="2983633" y="3313203"/>
                  </a:lnTo>
                  <a:lnTo>
                    <a:pt x="2977020" y="3300503"/>
                  </a:lnTo>
                  <a:close/>
                </a:path>
                <a:path w="4314190" h="4824730">
                  <a:moveTo>
                    <a:pt x="2909244" y="3287803"/>
                  </a:moveTo>
                  <a:lnTo>
                    <a:pt x="2900173" y="3287803"/>
                  </a:lnTo>
                  <a:lnTo>
                    <a:pt x="2900796" y="3300503"/>
                  </a:lnTo>
                  <a:lnTo>
                    <a:pt x="2912214" y="3300503"/>
                  </a:lnTo>
                  <a:lnTo>
                    <a:pt x="2909244" y="3287803"/>
                  </a:lnTo>
                  <a:close/>
                </a:path>
                <a:path w="4314190" h="4824730">
                  <a:moveTo>
                    <a:pt x="2977536" y="3287803"/>
                  </a:moveTo>
                  <a:lnTo>
                    <a:pt x="2917399" y="3287803"/>
                  </a:lnTo>
                  <a:lnTo>
                    <a:pt x="2921221" y="3300503"/>
                  </a:lnTo>
                  <a:lnTo>
                    <a:pt x="2980938" y="3300503"/>
                  </a:lnTo>
                  <a:lnTo>
                    <a:pt x="2977536" y="3287803"/>
                  </a:lnTo>
                  <a:close/>
                </a:path>
                <a:path w="4314190" h="4824730">
                  <a:moveTo>
                    <a:pt x="2902668" y="3262403"/>
                  </a:moveTo>
                  <a:lnTo>
                    <a:pt x="2895252" y="3262403"/>
                  </a:lnTo>
                  <a:lnTo>
                    <a:pt x="2898148" y="3275103"/>
                  </a:lnTo>
                  <a:lnTo>
                    <a:pt x="2896984" y="3287803"/>
                  </a:lnTo>
                  <a:lnTo>
                    <a:pt x="2973473" y="3287803"/>
                  </a:lnTo>
                  <a:lnTo>
                    <a:pt x="2969057" y="3275103"/>
                  </a:lnTo>
                  <a:lnTo>
                    <a:pt x="2906124" y="3275103"/>
                  </a:lnTo>
                  <a:lnTo>
                    <a:pt x="2902668" y="3262403"/>
                  </a:lnTo>
                  <a:close/>
                </a:path>
                <a:path w="4314190" h="4824730">
                  <a:moveTo>
                    <a:pt x="2944778" y="3249703"/>
                  </a:moveTo>
                  <a:lnTo>
                    <a:pt x="2877427" y="3249703"/>
                  </a:lnTo>
                  <a:lnTo>
                    <a:pt x="2875412" y="3262403"/>
                  </a:lnTo>
                  <a:lnTo>
                    <a:pt x="2914766" y="3262403"/>
                  </a:lnTo>
                  <a:lnTo>
                    <a:pt x="2910813" y="3275103"/>
                  </a:lnTo>
                  <a:lnTo>
                    <a:pt x="2952342" y="3275103"/>
                  </a:lnTo>
                  <a:lnTo>
                    <a:pt x="2948536" y="3262403"/>
                  </a:lnTo>
                  <a:lnTo>
                    <a:pt x="2944778" y="3249703"/>
                  </a:lnTo>
                  <a:close/>
                </a:path>
                <a:path w="4314190" h="4824730">
                  <a:moveTo>
                    <a:pt x="2956759" y="3262403"/>
                  </a:moveTo>
                  <a:lnTo>
                    <a:pt x="2952427" y="3262403"/>
                  </a:lnTo>
                  <a:lnTo>
                    <a:pt x="2952342" y="3275103"/>
                  </a:lnTo>
                  <a:lnTo>
                    <a:pt x="2960392" y="3275103"/>
                  </a:lnTo>
                  <a:lnTo>
                    <a:pt x="2956759" y="3262403"/>
                  </a:lnTo>
                  <a:close/>
                </a:path>
                <a:path w="4314190" h="4824730">
                  <a:moveTo>
                    <a:pt x="2933278" y="3237003"/>
                  </a:moveTo>
                  <a:lnTo>
                    <a:pt x="2871836" y="3237003"/>
                  </a:lnTo>
                  <a:lnTo>
                    <a:pt x="2876207" y="3249703"/>
                  </a:lnTo>
                  <a:lnTo>
                    <a:pt x="2936006" y="3249703"/>
                  </a:lnTo>
                  <a:lnTo>
                    <a:pt x="2933278" y="3237003"/>
                  </a:lnTo>
                  <a:close/>
                </a:path>
                <a:path w="4314190" h="4824730">
                  <a:moveTo>
                    <a:pt x="2852049" y="3224303"/>
                  </a:moveTo>
                  <a:lnTo>
                    <a:pt x="2844248" y="3224303"/>
                  </a:lnTo>
                  <a:lnTo>
                    <a:pt x="2849554" y="3237003"/>
                  </a:lnTo>
                  <a:lnTo>
                    <a:pt x="2851258" y="3237003"/>
                  </a:lnTo>
                  <a:lnTo>
                    <a:pt x="2852049" y="3224303"/>
                  </a:lnTo>
                  <a:close/>
                </a:path>
                <a:path w="4314190" h="4824730">
                  <a:moveTo>
                    <a:pt x="2920876" y="3224303"/>
                  </a:moveTo>
                  <a:lnTo>
                    <a:pt x="2854550" y="3224303"/>
                  </a:lnTo>
                  <a:lnTo>
                    <a:pt x="2852488" y="3237003"/>
                  </a:lnTo>
                  <a:lnTo>
                    <a:pt x="2920069" y="3237003"/>
                  </a:lnTo>
                  <a:lnTo>
                    <a:pt x="2920876" y="3224303"/>
                  </a:lnTo>
                  <a:close/>
                </a:path>
                <a:path w="4314190" h="4824730">
                  <a:moveTo>
                    <a:pt x="2925468" y="3224303"/>
                  </a:moveTo>
                  <a:lnTo>
                    <a:pt x="2920876" y="3224303"/>
                  </a:lnTo>
                  <a:lnTo>
                    <a:pt x="2920069" y="3237003"/>
                  </a:lnTo>
                  <a:lnTo>
                    <a:pt x="2925867" y="3237003"/>
                  </a:lnTo>
                  <a:lnTo>
                    <a:pt x="2925468" y="3224303"/>
                  </a:lnTo>
                  <a:close/>
                </a:path>
                <a:path w="4314190" h="4824730">
                  <a:moveTo>
                    <a:pt x="2895396" y="3198903"/>
                  </a:moveTo>
                  <a:lnTo>
                    <a:pt x="2828415" y="3198903"/>
                  </a:lnTo>
                  <a:lnTo>
                    <a:pt x="2827621" y="3224303"/>
                  </a:lnTo>
                  <a:lnTo>
                    <a:pt x="2835535" y="3224303"/>
                  </a:lnTo>
                  <a:lnTo>
                    <a:pt x="2837211" y="3211603"/>
                  </a:lnTo>
                  <a:lnTo>
                    <a:pt x="2903257" y="3211603"/>
                  </a:lnTo>
                  <a:lnTo>
                    <a:pt x="2895396" y="3198903"/>
                  </a:lnTo>
                  <a:close/>
                </a:path>
                <a:path w="4314190" h="4824730">
                  <a:moveTo>
                    <a:pt x="2908531" y="3211603"/>
                  </a:moveTo>
                  <a:lnTo>
                    <a:pt x="2837211" y="3211603"/>
                  </a:lnTo>
                  <a:lnTo>
                    <a:pt x="2840125" y="3224303"/>
                  </a:lnTo>
                  <a:lnTo>
                    <a:pt x="2912304" y="3224303"/>
                  </a:lnTo>
                  <a:lnTo>
                    <a:pt x="2908531" y="3211603"/>
                  </a:lnTo>
                  <a:close/>
                </a:path>
                <a:path w="4314190" h="4824730">
                  <a:moveTo>
                    <a:pt x="2806096" y="3186203"/>
                  </a:moveTo>
                  <a:lnTo>
                    <a:pt x="2804180" y="3198903"/>
                  </a:lnTo>
                  <a:lnTo>
                    <a:pt x="2810495" y="3198903"/>
                  </a:lnTo>
                  <a:lnTo>
                    <a:pt x="2806096" y="3186203"/>
                  </a:lnTo>
                  <a:close/>
                </a:path>
                <a:path w="4314190" h="4824730">
                  <a:moveTo>
                    <a:pt x="2841370" y="3186203"/>
                  </a:moveTo>
                  <a:lnTo>
                    <a:pt x="2816206" y="3186203"/>
                  </a:lnTo>
                  <a:lnTo>
                    <a:pt x="2818120" y="3198903"/>
                  </a:lnTo>
                  <a:lnTo>
                    <a:pt x="2832792" y="3198903"/>
                  </a:lnTo>
                  <a:lnTo>
                    <a:pt x="2841370" y="3186203"/>
                  </a:lnTo>
                  <a:close/>
                </a:path>
                <a:path w="4314190" h="4824730">
                  <a:moveTo>
                    <a:pt x="2854781" y="3186203"/>
                  </a:moveTo>
                  <a:lnTo>
                    <a:pt x="2842814" y="3186203"/>
                  </a:lnTo>
                  <a:lnTo>
                    <a:pt x="2833703" y="3198903"/>
                  </a:lnTo>
                  <a:lnTo>
                    <a:pt x="2854637" y="3198903"/>
                  </a:lnTo>
                  <a:lnTo>
                    <a:pt x="2854781" y="3186203"/>
                  </a:lnTo>
                  <a:close/>
                </a:path>
                <a:path w="4314190" h="4824730">
                  <a:moveTo>
                    <a:pt x="2881559" y="3173503"/>
                  </a:moveTo>
                  <a:lnTo>
                    <a:pt x="2863788" y="3173503"/>
                  </a:lnTo>
                  <a:lnTo>
                    <a:pt x="2860870" y="3186203"/>
                  </a:lnTo>
                  <a:lnTo>
                    <a:pt x="2862281" y="3186203"/>
                  </a:lnTo>
                  <a:lnTo>
                    <a:pt x="2856352" y="3198903"/>
                  </a:lnTo>
                  <a:lnTo>
                    <a:pt x="2882935" y="3198903"/>
                  </a:lnTo>
                  <a:lnTo>
                    <a:pt x="2878228" y="3186203"/>
                  </a:lnTo>
                  <a:lnTo>
                    <a:pt x="2881559" y="3173503"/>
                  </a:lnTo>
                  <a:close/>
                </a:path>
                <a:path w="4314190" h="4824730">
                  <a:moveTo>
                    <a:pt x="2812610" y="3173503"/>
                  </a:moveTo>
                  <a:lnTo>
                    <a:pt x="2802004" y="3173503"/>
                  </a:lnTo>
                  <a:lnTo>
                    <a:pt x="2808821" y="3186203"/>
                  </a:lnTo>
                  <a:lnTo>
                    <a:pt x="2817160" y="3186203"/>
                  </a:lnTo>
                  <a:lnTo>
                    <a:pt x="2812610" y="3173503"/>
                  </a:lnTo>
                  <a:close/>
                </a:path>
                <a:path w="4314190" h="4824730">
                  <a:moveTo>
                    <a:pt x="2851413" y="3148103"/>
                  </a:moveTo>
                  <a:lnTo>
                    <a:pt x="2786844" y="3148103"/>
                  </a:lnTo>
                  <a:lnTo>
                    <a:pt x="2792832" y="3160803"/>
                  </a:lnTo>
                  <a:lnTo>
                    <a:pt x="2805949" y="3160803"/>
                  </a:lnTo>
                  <a:lnTo>
                    <a:pt x="2807880" y="3173503"/>
                  </a:lnTo>
                  <a:lnTo>
                    <a:pt x="2812610" y="3173503"/>
                  </a:lnTo>
                  <a:lnTo>
                    <a:pt x="2818030" y="3186203"/>
                  </a:lnTo>
                  <a:lnTo>
                    <a:pt x="2849760" y="3186203"/>
                  </a:lnTo>
                  <a:lnTo>
                    <a:pt x="2856038" y="3173503"/>
                  </a:lnTo>
                  <a:lnTo>
                    <a:pt x="2858281" y="3160803"/>
                  </a:lnTo>
                  <a:lnTo>
                    <a:pt x="2851413" y="3148103"/>
                  </a:lnTo>
                  <a:close/>
                </a:path>
                <a:path w="4314190" h="4824730">
                  <a:moveTo>
                    <a:pt x="2797450" y="3160803"/>
                  </a:moveTo>
                  <a:lnTo>
                    <a:pt x="2790041" y="3160803"/>
                  </a:lnTo>
                  <a:lnTo>
                    <a:pt x="2792207" y="3173503"/>
                  </a:lnTo>
                  <a:lnTo>
                    <a:pt x="2795756" y="3173503"/>
                  </a:lnTo>
                  <a:lnTo>
                    <a:pt x="2797450" y="3160803"/>
                  </a:lnTo>
                  <a:close/>
                </a:path>
                <a:path w="4314190" h="4824730">
                  <a:moveTo>
                    <a:pt x="2763028" y="3135403"/>
                  </a:moveTo>
                  <a:lnTo>
                    <a:pt x="2760594" y="3135403"/>
                  </a:lnTo>
                  <a:lnTo>
                    <a:pt x="2762764" y="3148103"/>
                  </a:lnTo>
                  <a:lnTo>
                    <a:pt x="2767499" y="3148103"/>
                  </a:lnTo>
                  <a:lnTo>
                    <a:pt x="2763028" y="3135403"/>
                  </a:lnTo>
                  <a:close/>
                </a:path>
                <a:path w="4314190" h="4824730">
                  <a:moveTo>
                    <a:pt x="2786556" y="3110003"/>
                  </a:moveTo>
                  <a:lnTo>
                    <a:pt x="2758121" y="3110003"/>
                  </a:lnTo>
                  <a:lnTo>
                    <a:pt x="2764541" y="3122703"/>
                  </a:lnTo>
                  <a:lnTo>
                    <a:pt x="2767236" y="3135403"/>
                  </a:lnTo>
                  <a:lnTo>
                    <a:pt x="2765648" y="3135403"/>
                  </a:lnTo>
                  <a:lnTo>
                    <a:pt x="2771661" y="3148103"/>
                  </a:lnTo>
                  <a:lnTo>
                    <a:pt x="2840873" y="3148103"/>
                  </a:lnTo>
                  <a:lnTo>
                    <a:pt x="2835742" y="3135403"/>
                  </a:lnTo>
                  <a:lnTo>
                    <a:pt x="2824683" y="3122703"/>
                  </a:lnTo>
                  <a:lnTo>
                    <a:pt x="2794667" y="3122703"/>
                  </a:lnTo>
                  <a:lnTo>
                    <a:pt x="2786556" y="3110003"/>
                  </a:lnTo>
                  <a:close/>
                </a:path>
                <a:path w="4314190" h="4824730">
                  <a:moveTo>
                    <a:pt x="2809485" y="3110003"/>
                  </a:moveTo>
                  <a:lnTo>
                    <a:pt x="2799761" y="3110003"/>
                  </a:lnTo>
                  <a:lnTo>
                    <a:pt x="2801421" y="3122703"/>
                  </a:lnTo>
                  <a:lnTo>
                    <a:pt x="2820237" y="3122703"/>
                  </a:lnTo>
                  <a:lnTo>
                    <a:pt x="2809485" y="3110003"/>
                  </a:lnTo>
                  <a:close/>
                </a:path>
                <a:path w="4314190" h="4824730">
                  <a:moveTo>
                    <a:pt x="2747383" y="3097303"/>
                  </a:moveTo>
                  <a:lnTo>
                    <a:pt x="2743061" y="3097303"/>
                  </a:lnTo>
                  <a:lnTo>
                    <a:pt x="2745782" y="3110003"/>
                  </a:lnTo>
                  <a:lnTo>
                    <a:pt x="2747383" y="3097303"/>
                  </a:lnTo>
                  <a:close/>
                </a:path>
                <a:path w="4314190" h="4824730">
                  <a:moveTo>
                    <a:pt x="2789895" y="3097303"/>
                  </a:moveTo>
                  <a:lnTo>
                    <a:pt x="2751549" y="3097303"/>
                  </a:lnTo>
                  <a:lnTo>
                    <a:pt x="2757958" y="3110003"/>
                  </a:lnTo>
                  <a:lnTo>
                    <a:pt x="2791084" y="3110003"/>
                  </a:lnTo>
                  <a:lnTo>
                    <a:pt x="2789895" y="3097303"/>
                  </a:lnTo>
                  <a:close/>
                </a:path>
                <a:path w="4314190" h="4824730">
                  <a:moveTo>
                    <a:pt x="2805368" y="3097303"/>
                  </a:moveTo>
                  <a:lnTo>
                    <a:pt x="2794080" y="3097303"/>
                  </a:lnTo>
                  <a:lnTo>
                    <a:pt x="2797120" y="3110003"/>
                  </a:lnTo>
                  <a:lnTo>
                    <a:pt x="2803781" y="3110003"/>
                  </a:lnTo>
                  <a:lnTo>
                    <a:pt x="2805368" y="3097303"/>
                  </a:lnTo>
                  <a:close/>
                </a:path>
                <a:path w="4314190" h="4824730">
                  <a:moveTo>
                    <a:pt x="2716983" y="3084603"/>
                  </a:moveTo>
                  <a:lnTo>
                    <a:pt x="2715028" y="3097303"/>
                  </a:lnTo>
                  <a:lnTo>
                    <a:pt x="2721388" y="3097303"/>
                  </a:lnTo>
                  <a:lnTo>
                    <a:pt x="2716983" y="3084603"/>
                  </a:lnTo>
                  <a:close/>
                </a:path>
                <a:path w="4314190" h="4824730">
                  <a:moveTo>
                    <a:pt x="2781851" y="3084603"/>
                  </a:moveTo>
                  <a:lnTo>
                    <a:pt x="2745674" y="3084603"/>
                  </a:lnTo>
                  <a:lnTo>
                    <a:pt x="2747823" y="3097303"/>
                  </a:lnTo>
                  <a:lnTo>
                    <a:pt x="2784501" y="3097303"/>
                  </a:lnTo>
                  <a:lnTo>
                    <a:pt x="2781851" y="3084603"/>
                  </a:lnTo>
                  <a:close/>
                </a:path>
                <a:path w="4314190" h="4824730">
                  <a:moveTo>
                    <a:pt x="2796814" y="3084603"/>
                  </a:moveTo>
                  <a:lnTo>
                    <a:pt x="2789720" y="3084603"/>
                  </a:lnTo>
                  <a:lnTo>
                    <a:pt x="2791228" y="3097303"/>
                  </a:lnTo>
                  <a:lnTo>
                    <a:pt x="2803169" y="3097303"/>
                  </a:lnTo>
                  <a:lnTo>
                    <a:pt x="2796814" y="3084603"/>
                  </a:lnTo>
                  <a:close/>
                </a:path>
                <a:path w="4314190" h="4824730">
                  <a:moveTo>
                    <a:pt x="2763865" y="3071903"/>
                  </a:moveTo>
                  <a:lnTo>
                    <a:pt x="2703611" y="3071903"/>
                  </a:lnTo>
                  <a:lnTo>
                    <a:pt x="2709197" y="3084603"/>
                  </a:lnTo>
                  <a:lnTo>
                    <a:pt x="2763456" y="3084603"/>
                  </a:lnTo>
                  <a:lnTo>
                    <a:pt x="2763865" y="3071903"/>
                  </a:lnTo>
                  <a:close/>
                </a:path>
                <a:path w="4314190" h="4824730">
                  <a:moveTo>
                    <a:pt x="2785663" y="3071903"/>
                  </a:moveTo>
                  <a:lnTo>
                    <a:pt x="2766136" y="3071903"/>
                  </a:lnTo>
                  <a:lnTo>
                    <a:pt x="2767515" y="3084603"/>
                  </a:lnTo>
                  <a:lnTo>
                    <a:pt x="2786549" y="3084603"/>
                  </a:lnTo>
                  <a:lnTo>
                    <a:pt x="2785663" y="3071903"/>
                  </a:lnTo>
                  <a:close/>
                </a:path>
                <a:path w="4314190" h="4824730">
                  <a:moveTo>
                    <a:pt x="2777699" y="3059203"/>
                  </a:moveTo>
                  <a:lnTo>
                    <a:pt x="2695416" y="3059203"/>
                  </a:lnTo>
                  <a:lnTo>
                    <a:pt x="2698501" y="3071903"/>
                  </a:lnTo>
                  <a:lnTo>
                    <a:pt x="2783104" y="3071903"/>
                  </a:lnTo>
                  <a:lnTo>
                    <a:pt x="2777699" y="3059203"/>
                  </a:lnTo>
                  <a:close/>
                </a:path>
                <a:path w="4314190" h="4824730">
                  <a:moveTo>
                    <a:pt x="2767375" y="3046503"/>
                  </a:moveTo>
                  <a:lnTo>
                    <a:pt x="2694864" y="3046503"/>
                  </a:lnTo>
                  <a:lnTo>
                    <a:pt x="2701512" y="3059203"/>
                  </a:lnTo>
                  <a:lnTo>
                    <a:pt x="2768276" y="3059203"/>
                  </a:lnTo>
                  <a:lnTo>
                    <a:pt x="2767375" y="3046503"/>
                  </a:lnTo>
                  <a:close/>
                </a:path>
                <a:path w="4314190" h="4824730">
                  <a:moveTo>
                    <a:pt x="2756903" y="3033803"/>
                  </a:moveTo>
                  <a:lnTo>
                    <a:pt x="2673088" y="3033803"/>
                  </a:lnTo>
                  <a:lnTo>
                    <a:pt x="2674081" y="3046503"/>
                  </a:lnTo>
                  <a:lnTo>
                    <a:pt x="2763156" y="3046503"/>
                  </a:lnTo>
                  <a:lnTo>
                    <a:pt x="2756903" y="3033803"/>
                  </a:lnTo>
                  <a:close/>
                </a:path>
                <a:path w="4314190" h="4824730">
                  <a:moveTo>
                    <a:pt x="2690384" y="3021103"/>
                  </a:moveTo>
                  <a:lnTo>
                    <a:pt x="2665606" y="3021103"/>
                  </a:lnTo>
                  <a:lnTo>
                    <a:pt x="2675111" y="3033803"/>
                  </a:lnTo>
                  <a:lnTo>
                    <a:pt x="2694390" y="3033803"/>
                  </a:lnTo>
                  <a:lnTo>
                    <a:pt x="2690384" y="3021103"/>
                  </a:lnTo>
                  <a:close/>
                </a:path>
                <a:path w="4314190" h="4824730">
                  <a:moveTo>
                    <a:pt x="2706433" y="2983003"/>
                  </a:moveTo>
                  <a:lnTo>
                    <a:pt x="2676996" y="2983003"/>
                  </a:lnTo>
                  <a:lnTo>
                    <a:pt x="2674976" y="2988726"/>
                  </a:lnTo>
                  <a:lnTo>
                    <a:pt x="2675961" y="2995703"/>
                  </a:lnTo>
                  <a:lnTo>
                    <a:pt x="2651203" y="2995703"/>
                  </a:lnTo>
                  <a:lnTo>
                    <a:pt x="2649080" y="3008403"/>
                  </a:lnTo>
                  <a:lnTo>
                    <a:pt x="2667206" y="3008403"/>
                  </a:lnTo>
                  <a:lnTo>
                    <a:pt x="2673188" y="3021103"/>
                  </a:lnTo>
                  <a:lnTo>
                    <a:pt x="2690384" y="3021103"/>
                  </a:lnTo>
                  <a:lnTo>
                    <a:pt x="2697749" y="3033803"/>
                  </a:lnTo>
                  <a:lnTo>
                    <a:pt x="2735026" y="3033803"/>
                  </a:lnTo>
                  <a:lnTo>
                    <a:pt x="2729363" y="3021103"/>
                  </a:lnTo>
                  <a:lnTo>
                    <a:pt x="2722461" y="3008403"/>
                  </a:lnTo>
                  <a:lnTo>
                    <a:pt x="2713674" y="2995703"/>
                  </a:lnTo>
                  <a:lnTo>
                    <a:pt x="2706433" y="2983003"/>
                  </a:lnTo>
                  <a:close/>
                </a:path>
                <a:path w="4314190" h="4824730">
                  <a:moveTo>
                    <a:pt x="2667206" y="3008403"/>
                  </a:moveTo>
                  <a:lnTo>
                    <a:pt x="2657009" y="3008403"/>
                  </a:lnTo>
                  <a:lnTo>
                    <a:pt x="2659877" y="3021103"/>
                  </a:lnTo>
                  <a:lnTo>
                    <a:pt x="2668889" y="3021103"/>
                  </a:lnTo>
                  <a:lnTo>
                    <a:pt x="2667206" y="3008403"/>
                  </a:lnTo>
                  <a:close/>
                </a:path>
                <a:path w="4314190" h="4824730">
                  <a:moveTo>
                    <a:pt x="2632777" y="2983003"/>
                  </a:moveTo>
                  <a:lnTo>
                    <a:pt x="2621109" y="2983003"/>
                  </a:lnTo>
                  <a:lnTo>
                    <a:pt x="2627914" y="2995703"/>
                  </a:lnTo>
                  <a:lnTo>
                    <a:pt x="2632777" y="2983003"/>
                  </a:lnTo>
                  <a:close/>
                </a:path>
                <a:path w="4314190" h="4824730">
                  <a:moveTo>
                    <a:pt x="2635825" y="2983003"/>
                  </a:moveTo>
                  <a:lnTo>
                    <a:pt x="2634428" y="2983003"/>
                  </a:lnTo>
                  <a:lnTo>
                    <a:pt x="2635603" y="2995703"/>
                  </a:lnTo>
                  <a:lnTo>
                    <a:pt x="2635970" y="2995703"/>
                  </a:lnTo>
                  <a:lnTo>
                    <a:pt x="2635825" y="2983003"/>
                  </a:lnTo>
                  <a:close/>
                </a:path>
                <a:path w="4314190" h="4824730">
                  <a:moveTo>
                    <a:pt x="2665346" y="2983003"/>
                  </a:moveTo>
                  <a:lnTo>
                    <a:pt x="2640775" y="2983003"/>
                  </a:lnTo>
                  <a:lnTo>
                    <a:pt x="2645051" y="2995703"/>
                  </a:lnTo>
                  <a:lnTo>
                    <a:pt x="2668513" y="2995703"/>
                  </a:lnTo>
                  <a:lnTo>
                    <a:pt x="2665346" y="2983003"/>
                  </a:lnTo>
                  <a:close/>
                </a:path>
                <a:path w="4314190" h="4824730">
                  <a:moveTo>
                    <a:pt x="2673559" y="2992737"/>
                  </a:moveTo>
                  <a:lnTo>
                    <a:pt x="2672512" y="2995703"/>
                  </a:lnTo>
                  <a:lnTo>
                    <a:pt x="2674901" y="2995703"/>
                  </a:lnTo>
                  <a:lnTo>
                    <a:pt x="2673559" y="2992737"/>
                  </a:lnTo>
                  <a:close/>
                </a:path>
                <a:path w="4314190" h="4824730">
                  <a:moveTo>
                    <a:pt x="2674167" y="2983003"/>
                  </a:moveTo>
                  <a:lnTo>
                    <a:pt x="2669157" y="2983003"/>
                  </a:lnTo>
                  <a:lnTo>
                    <a:pt x="2673559" y="2992737"/>
                  </a:lnTo>
                  <a:lnTo>
                    <a:pt x="2674976" y="2988726"/>
                  </a:lnTo>
                  <a:lnTo>
                    <a:pt x="2674167" y="2983003"/>
                  </a:lnTo>
                  <a:close/>
                </a:path>
                <a:path w="4314190" h="4824730">
                  <a:moveTo>
                    <a:pt x="2628526" y="2970303"/>
                  </a:moveTo>
                  <a:lnTo>
                    <a:pt x="2621271" y="2970303"/>
                  </a:lnTo>
                  <a:lnTo>
                    <a:pt x="2615907" y="2983003"/>
                  </a:lnTo>
                  <a:lnTo>
                    <a:pt x="2636144" y="2983003"/>
                  </a:lnTo>
                  <a:lnTo>
                    <a:pt x="2628526" y="2970303"/>
                  </a:lnTo>
                  <a:close/>
                </a:path>
                <a:path w="4314190" h="4824730">
                  <a:moveTo>
                    <a:pt x="2686682" y="2970303"/>
                  </a:moveTo>
                  <a:lnTo>
                    <a:pt x="2634603" y="2970303"/>
                  </a:lnTo>
                  <a:lnTo>
                    <a:pt x="2636144" y="2983003"/>
                  </a:lnTo>
                  <a:lnTo>
                    <a:pt x="2684749" y="2983003"/>
                  </a:lnTo>
                  <a:lnTo>
                    <a:pt x="2686682" y="2970303"/>
                  </a:lnTo>
                  <a:close/>
                </a:path>
                <a:path w="4314190" h="4824730">
                  <a:moveTo>
                    <a:pt x="2684016" y="2957603"/>
                  </a:moveTo>
                  <a:lnTo>
                    <a:pt x="2603830" y="2957603"/>
                  </a:lnTo>
                  <a:lnTo>
                    <a:pt x="2604308" y="2970303"/>
                  </a:lnTo>
                  <a:lnTo>
                    <a:pt x="2686718" y="2970303"/>
                  </a:lnTo>
                  <a:lnTo>
                    <a:pt x="2684016" y="2957603"/>
                  </a:lnTo>
                  <a:close/>
                </a:path>
                <a:path w="4314190" h="4824730">
                  <a:moveTo>
                    <a:pt x="2605983" y="2944903"/>
                  </a:moveTo>
                  <a:lnTo>
                    <a:pt x="2603649" y="2944903"/>
                  </a:lnTo>
                  <a:lnTo>
                    <a:pt x="2604901" y="2957603"/>
                  </a:lnTo>
                  <a:lnTo>
                    <a:pt x="2610956" y="2957603"/>
                  </a:lnTo>
                  <a:lnTo>
                    <a:pt x="2608421" y="2949695"/>
                  </a:lnTo>
                  <a:lnTo>
                    <a:pt x="2605983" y="2944903"/>
                  </a:lnTo>
                  <a:close/>
                </a:path>
                <a:path w="4314190" h="4824730">
                  <a:moveTo>
                    <a:pt x="2668628" y="2944903"/>
                  </a:moveTo>
                  <a:lnTo>
                    <a:pt x="2606884" y="2944903"/>
                  </a:lnTo>
                  <a:lnTo>
                    <a:pt x="2608421" y="2949695"/>
                  </a:lnTo>
                  <a:lnTo>
                    <a:pt x="2612443" y="2957603"/>
                  </a:lnTo>
                  <a:lnTo>
                    <a:pt x="2670637" y="2957603"/>
                  </a:lnTo>
                  <a:lnTo>
                    <a:pt x="2668628" y="2944903"/>
                  </a:lnTo>
                  <a:close/>
                </a:path>
                <a:path w="4314190" h="4824730">
                  <a:moveTo>
                    <a:pt x="2585989" y="2932203"/>
                  </a:moveTo>
                  <a:lnTo>
                    <a:pt x="2581149" y="2932203"/>
                  </a:lnTo>
                  <a:lnTo>
                    <a:pt x="2583914" y="2944903"/>
                  </a:lnTo>
                  <a:lnTo>
                    <a:pt x="2585989" y="2932203"/>
                  </a:lnTo>
                  <a:close/>
                </a:path>
                <a:path w="4314190" h="4824730">
                  <a:moveTo>
                    <a:pt x="2665093" y="2932203"/>
                  </a:moveTo>
                  <a:lnTo>
                    <a:pt x="2600954" y="2932203"/>
                  </a:lnTo>
                  <a:lnTo>
                    <a:pt x="2605983" y="2944903"/>
                  </a:lnTo>
                  <a:lnTo>
                    <a:pt x="2667372" y="2944903"/>
                  </a:lnTo>
                  <a:lnTo>
                    <a:pt x="2665093" y="2932203"/>
                  </a:lnTo>
                  <a:close/>
                </a:path>
                <a:path w="4314190" h="4824730">
                  <a:moveTo>
                    <a:pt x="2639237" y="2906803"/>
                  </a:moveTo>
                  <a:lnTo>
                    <a:pt x="2567154" y="2906803"/>
                  </a:lnTo>
                  <a:lnTo>
                    <a:pt x="2574044" y="2919503"/>
                  </a:lnTo>
                  <a:lnTo>
                    <a:pt x="2584256" y="2919503"/>
                  </a:lnTo>
                  <a:lnTo>
                    <a:pt x="2580314" y="2932203"/>
                  </a:lnTo>
                  <a:lnTo>
                    <a:pt x="2650366" y="2932203"/>
                  </a:lnTo>
                  <a:lnTo>
                    <a:pt x="2643673" y="2919503"/>
                  </a:lnTo>
                  <a:lnTo>
                    <a:pt x="2639237" y="2906803"/>
                  </a:lnTo>
                  <a:close/>
                </a:path>
                <a:path w="4314190" h="4824730">
                  <a:moveTo>
                    <a:pt x="2614927" y="2881403"/>
                  </a:moveTo>
                  <a:lnTo>
                    <a:pt x="2555546" y="2881403"/>
                  </a:lnTo>
                  <a:lnTo>
                    <a:pt x="2563910" y="2894103"/>
                  </a:lnTo>
                  <a:lnTo>
                    <a:pt x="2563556" y="2906803"/>
                  </a:lnTo>
                  <a:lnTo>
                    <a:pt x="2621799" y="2906803"/>
                  </a:lnTo>
                  <a:lnTo>
                    <a:pt x="2618802" y="2894103"/>
                  </a:lnTo>
                  <a:lnTo>
                    <a:pt x="2614927" y="2881403"/>
                  </a:lnTo>
                  <a:close/>
                </a:path>
                <a:path w="4314190" h="4824730">
                  <a:moveTo>
                    <a:pt x="2550141" y="2881403"/>
                  </a:moveTo>
                  <a:lnTo>
                    <a:pt x="2547280" y="2881403"/>
                  </a:lnTo>
                  <a:lnTo>
                    <a:pt x="2550872" y="2894103"/>
                  </a:lnTo>
                  <a:lnTo>
                    <a:pt x="2550141" y="2881403"/>
                  </a:lnTo>
                  <a:close/>
                </a:path>
                <a:path w="4314190" h="4824730">
                  <a:moveTo>
                    <a:pt x="2530849" y="2868703"/>
                  </a:moveTo>
                  <a:lnTo>
                    <a:pt x="2529755" y="2868703"/>
                  </a:lnTo>
                  <a:lnTo>
                    <a:pt x="2528738" y="2881403"/>
                  </a:lnTo>
                  <a:lnTo>
                    <a:pt x="2531743" y="2881403"/>
                  </a:lnTo>
                  <a:lnTo>
                    <a:pt x="2530849" y="2868703"/>
                  </a:lnTo>
                  <a:close/>
                </a:path>
                <a:path w="4314190" h="4824730">
                  <a:moveTo>
                    <a:pt x="2607103" y="2868703"/>
                  </a:moveTo>
                  <a:lnTo>
                    <a:pt x="2534794" y="2868703"/>
                  </a:lnTo>
                  <a:lnTo>
                    <a:pt x="2533594" y="2881403"/>
                  </a:lnTo>
                  <a:lnTo>
                    <a:pt x="2605135" y="2881403"/>
                  </a:lnTo>
                  <a:lnTo>
                    <a:pt x="2607103" y="2868703"/>
                  </a:lnTo>
                  <a:close/>
                </a:path>
                <a:path w="4314190" h="4824730">
                  <a:moveTo>
                    <a:pt x="2523212" y="2856003"/>
                  </a:moveTo>
                  <a:lnTo>
                    <a:pt x="2520685" y="2856003"/>
                  </a:lnTo>
                  <a:lnTo>
                    <a:pt x="2516127" y="2868703"/>
                  </a:lnTo>
                  <a:lnTo>
                    <a:pt x="2525377" y="2868703"/>
                  </a:lnTo>
                  <a:lnTo>
                    <a:pt x="2525572" y="2861805"/>
                  </a:lnTo>
                  <a:lnTo>
                    <a:pt x="2523212" y="2856003"/>
                  </a:lnTo>
                  <a:close/>
                </a:path>
                <a:path w="4314190" h="4824730">
                  <a:moveTo>
                    <a:pt x="2533858" y="2856003"/>
                  </a:moveTo>
                  <a:lnTo>
                    <a:pt x="2525735" y="2856003"/>
                  </a:lnTo>
                  <a:lnTo>
                    <a:pt x="2525572" y="2861805"/>
                  </a:lnTo>
                  <a:lnTo>
                    <a:pt x="2528377" y="2868703"/>
                  </a:lnTo>
                  <a:lnTo>
                    <a:pt x="2535741" y="2868703"/>
                  </a:lnTo>
                  <a:lnTo>
                    <a:pt x="2533858" y="2856003"/>
                  </a:lnTo>
                  <a:close/>
                </a:path>
                <a:path w="4314190" h="4824730">
                  <a:moveTo>
                    <a:pt x="2592719" y="2856003"/>
                  </a:moveTo>
                  <a:lnTo>
                    <a:pt x="2534904" y="2856003"/>
                  </a:lnTo>
                  <a:lnTo>
                    <a:pt x="2537530" y="2868703"/>
                  </a:lnTo>
                  <a:lnTo>
                    <a:pt x="2601202" y="2868703"/>
                  </a:lnTo>
                  <a:lnTo>
                    <a:pt x="2592719" y="2856003"/>
                  </a:lnTo>
                  <a:close/>
                </a:path>
                <a:path w="4314190" h="4824730">
                  <a:moveTo>
                    <a:pt x="2499843" y="2830603"/>
                  </a:moveTo>
                  <a:lnTo>
                    <a:pt x="2492157" y="2830603"/>
                  </a:lnTo>
                  <a:lnTo>
                    <a:pt x="2491224" y="2843303"/>
                  </a:lnTo>
                  <a:lnTo>
                    <a:pt x="2496340" y="2856003"/>
                  </a:lnTo>
                  <a:lnTo>
                    <a:pt x="2504025" y="2856003"/>
                  </a:lnTo>
                  <a:lnTo>
                    <a:pt x="2500711" y="2843303"/>
                  </a:lnTo>
                  <a:lnTo>
                    <a:pt x="2506845" y="2843303"/>
                  </a:lnTo>
                  <a:lnTo>
                    <a:pt x="2499843" y="2830603"/>
                  </a:lnTo>
                  <a:close/>
                </a:path>
                <a:path w="4314190" h="4824730">
                  <a:moveTo>
                    <a:pt x="2516953" y="2843303"/>
                  </a:moveTo>
                  <a:lnTo>
                    <a:pt x="2504821" y="2843303"/>
                  </a:lnTo>
                  <a:lnTo>
                    <a:pt x="2506335" y="2856003"/>
                  </a:lnTo>
                  <a:lnTo>
                    <a:pt x="2526241" y="2856003"/>
                  </a:lnTo>
                  <a:lnTo>
                    <a:pt x="2516953" y="2843303"/>
                  </a:lnTo>
                  <a:close/>
                </a:path>
                <a:path w="4314190" h="4824730">
                  <a:moveTo>
                    <a:pt x="2582952" y="2843303"/>
                  </a:moveTo>
                  <a:lnTo>
                    <a:pt x="2525772" y="2843303"/>
                  </a:lnTo>
                  <a:lnTo>
                    <a:pt x="2530473" y="2856003"/>
                  </a:lnTo>
                  <a:lnTo>
                    <a:pt x="2586938" y="2856003"/>
                  </a:lnTo>
                  <a:lnTo>
                    <a:pt x="2582952" y="2843303"/>
                  </a:lnTo>
                  <a:close/>
                </a:path>
                <a:path w="4314190" h="4824730">
                  <a:moveTo>
                    <a:pt x="2550958" y="2830603"/>
                  </a:moveTo>
                  <a:lnTo>
                    <a:pt x="2509204" y="2830603"/>
                  </a:lnTo>
                  <a:lnTo>
                    <a:pt x="2514797" y="2843303"/>
                  </a:lnTo>
                  <a:lnTo>
                    <a:pt x="2551413" y="2843303"/>
                  </a:lnTo>
                  <a:lnTo>
                    <a:pt x="2550958" y="2830603"/>
                  </a:lnTo>
                  <a:close/>
                </a:path>
                <a:path w="4314190" h="4824730">
                  <a:moveTo>
                    <a:pt x="2544014" y="2792503"/>
                  </a:moveTo>
                  <a:lnTo>
                    <a:pt x="2505228" y="2792503"/>
                  </a:lnTo>
                  <a:lnTo>
                    <a:pt x="2499064" y="2801908"/>
                  </a:lnTo>
                  <a:lnTo>
                    <a:pt x="2498506" y="2805203"/>
                  </a:lnTo>
                  <a:lnTo>
                    <a:pt x="2488375" y="2805203"/>
                  </a:lnTo>
                  <a:lnTo>
                    <a:pt x="2485402" y="2817903"/>
                  </a:lnTo>
                  <a:lnTo>
                    <a:pt x="2483926" y="2830603"/>
                  </a:lnTo>
                  <a:lnTo>
                    <a:pt x="2495607" y="2830603"/>
                  </a:lnTo>
                  <a:lnTo>
                    <a:pt x="2493795" y="2817903"/>
                  </a:lnTo>
                  <a:lnTo>
                    <a:pt x="2551514" y="2817903"/>
                  </a:lnTo>
                  <a:lnTo>
                    <a:pt x="2547468" y="2805203"/>
                  </a:lnTo>
                  <a:lnTo>
                    <a:pt x="2544014" y="2792503"/>
                  </a:lnTo>
                  <a:close/>
                </a:path>
                <a:path w="4314190" h="4824730">
                  <a:moveTo>
                    <a:pt x="2559054" y="2817903"/>
                  </a:moveTo>
                  <a:lnTo>
                    <a:pt x="2496086" y="2817903"/>
                  </a:lnTo>
                  <a:lnTo>
                    <a:pt x="2499508" y="2830603"/>
                  </a:lnTo>
                  <a:lnTo>
                    <a:pt x="2563919" y="2830603"/>
                  </a:lnTo>
                  <a:lnTo>
                    <a:pt x="2559054" y="2817903"/>
                  </a:lnTo>
                  <a:close/>
                </a:path>
                <a:path w="4314190" h="4824730">
                  <a:moveTo>
                    <a:pt x="2520195" y="2779803"/>
                  </a:moveTo>
                  <a:lnTo>
                    <a:pt x="2460372" y="2779803"/>
                  </a:lnTo>
                  <a:lnTo>
                    <a:pt x="2467092" y="2792503"/>
                  </a:lnTo>
                  <a:lnTo>
                    <a:pt x="2470072" y="2805203"/>
                  </a:lnTo>
                  <a:lnTo>
                    <a:pt x="2496905" y="2805203"/>
                  </a:lnTo>
                  <a:lnTo>
                    <a:pt x="2499064" y="2801908"/>
                  </a:lnTo>
                  <a:lnTo>
                    <a:pt x="2500660" y="2792503"/>
                  </a:lnTo>
                  <a:lnTo>
                    <a:pt x="2518948" y="2792503"/>
                  </a:lnTo>
                  <a:lnTo>
                    <a:pt x="2520195" y="2779803"/>
                  </a:lnTo>
                  <a:close/>
                </a:path>
                <a:path w="4314190" h="4824730">
                  <a:moveTo>
                    <a:pt x="2499064" y="2801908"/>
                  </a:moveTo>
                  <a:lnTo>
                    <a:pt x="2496905" y="2805203"/>
                  </a:lnTo>
                  <a:lnTo>
                    <a:pt x="2498506" y="2805203"/>
                  </a:lnTo>
                  <a:lnTo>
                    <a:pt x="2499064" y="2801908"/>
                  </a:lnTo>
                  <a:close/>
                </a:path>
                <a:path w="4314190" h="4824730">
                  <a:moveTo>
                    <a:pt x="2442301" y="2767103"/>
                  </a:moveTo>
                  <a:lnTo>
                    <a:pt x="2427036" y="2767103"/>
                  </a:lnTo>
                  <a:lnTo>
                    <a:pt x="2431735" y="2779803"/>
                  </a:lnTo>
                  <a:lnTo>
                    <a:pt x="2441068" y="2779803"/>
                  </a:lnTo>
                  <a:lnTo>
                    <a:pt x="2442900" y="2769237"/>
                  </a:lnTo>
                  <a:lnTo>
                    <a:pt x="2442301" y="2767103"/>
                  </a:lnTo>
                  <a:close/>
                </a:path>
                <a:path w="4314190" h="4824730">
                  <a:moveTo>
                    <a:pt x="2444636" y="2775424"/>
                  </a:moveTo>
                  <a:lnTo>
                    <a:pt x="2445355" y="2779803"/>
                  </a:lnTo>
                  <a:lnTo>
                    <a:pt x="2445864" y="2779803"/>
                  </a:lnTo>
                  <a:lnTo>
                    <a:pt x="2444636" y="2775424"/>
                  </a:lnTo>
                  <a:close/>
                </a:path>
                <a:path w="4314190" h="4824730">
                  <a:moveTo>
                    <a:pt x="2479347" y="2729003"/>
                  </a:moveTo>
                  <a:lnTo>
                    <a:pt x="2412538" y="2729003"/>
                  </a:lnTo>
                  <a:lnTo>
                    <a:pt x="2416155" y="2741703"/>
                  </a:lnTo>
                  <a:lnTo>
                    <a:pt x="2429282" y="2741703"/>
                  </a:lnTo>
                  <a:lnTo>
                    <a:pt x="2433531" y="2754403"/>
                  </a:lnTo>
                  <a:lnTo>
                    <a:pt x="2446904" y="2754403"/>
                  </a:lnTo>
                  <a:lnTo>
                    <a:pt x="2447912" y="2767103"/>
                  </a:lnTo>
                  <a:lnTo>
                    <a:pt x="2445864" y="2779803"/>
                  </a:lnTo>
                  <a:lnTo>
                    <a:pt x="2447528" y="2779803"/>
                  </a:lnTo>
                  <a:lnTo>
                    <a:pt x="2450340" y="2767103"/>
                  </a:lnTo>
                  <a:lnTo>
                    <a:pt x="2509054" y="2767103"/>
                  </a:lnTo>
                  <a:lnTo>
                    <a:pt x="2498516" y="2754403"/>
                  </a:lnTo>
                  <a:lnTo>
                    <a:pt x="2486938" y="2741703"/>
                  </a:lnTo>
                  <a:lnTo>
                    <a:pt x="2479347" y="2729003"/>
                  </a:lnTo>
                  <a:close/>
                </a:path>
                <a:path w="4314190" h="4824730">
                  <a:moveTo>
                    <a:pt x="2515807" y="2767103"/>
                  </a:moveTo>
                  <a:lnTo>
                    <a:pt x="2453505" y="2767103"/>
                  </a:lnTo>
                  <a:lnTo>
                    <a:pt x="2456892" y="2779803"/>
                  </a:lnTo>
                  <a:lnTo>
                    <a:pt x="2519334" y="2779803"/>
                  </a:lnTo>
                  <a:lnTo>
                    <a:pt x="2515807" y="2767103"/>
                  </a:lnTo>
                  <a:close/>
                </a:path>
                <a:path w="4314190" h="4824730">
                  <a:moveTo>
                    <a:pt x="2443269" y="2767103"/>
                  </a:moveTo>
                  <a:lnTo>
                    <a:pt x="2442900" y="2769237"/>
                  </a:lnTo>
                  <a:lnTo>
                    <a:pt x="2444636" y="2775424"/>
                  </a:lnTo>
                  <a:lnTo>
                    <a:pt x="2443269" y="2767103"/>
                  </a:lnTo>
                  <a:close/>
                </a:path>
                <a:path w="4314190" h="4824730">
                  <a:moveTo>
                    <a:pt x="2440310" y="2754804"/>
                  </a:moveTo>
                  <a:lnTo>
                    <a:pt x="2437265" y="2767103"/>
                  </a:lnTo>
                  <a:lnTo>
                    <a:pt x="2442186" y="2767103"/>
                  </a:lnTo>
                  <a:lnTo>
                    <a:pt x="2440310" y="2754804"/>
                  </a:lnTo>
                  <a:close/>
                </a:path>
                <a:path w="4314190" h="4824730">
                  <a:moveTo>
                    <a:pt x="2440410" y="2754403"/>
                  </a:moveTo>
                  <a:lnTo>
                    <a:pt x="2440249" y="2754403"/>
                  </a:lnTo>
                  <a:lnTo>
                    <a:pt x="2440310" y="2754804"/>
                  </a:lnTo>
                  <a:lnTo>
                    <a:pt x="2440410" y="2754403"/>
                  </a:lnTo>
                  <a:close/>
                </a:path>
                <a:path w="4314190" h="4824730">
                  <a:moveTo>
                    <a:pt x="2408036" y="2729003"/>
                  </a:moveTo>
                  <a:lnTo>
                    <a:pt x="2396610" y="2729003"/>
                  </a:lnTo>
                  <a:lnTo>
                    <a:pt x="2397483" y="2741703"/>
                  </a:lnTo>
                  <a:lnTo>
                    <a:pt x="2407682" y="2741703"/>
                  </a:lnTo>
                  <a:lnTo>
                    <a:pt x="2408036" y="2729003"/>
                  </a:lnTo>
                  <a:close/>
                </a:path>
                <a:path w="4314190" h="4824730">
                  <a:moveTo>
                    <a:pt x="2388932" y="2716303"/>
                  </a:moveTo>
                  <a:lnTo>
                    <a:pt x="2387868" y="2729003"/>
                  </a:lnTo>
                  <a:lnTo>
                    <a:pt x="2393594" y="2729003"/>
                  </a:lnTo>
                  <a:lnTo>
                    <a:pt x="2388932" y="2716303"/>
                  </a:lnTo>
                  <a:close/>
                </a:path>
                <a:path w="4314190" h="4824730">
                  <a:moveTo>
                    <a:pt x="2463063" y="2716303"/>
                  </a:moveTo>
                  <a:lnTo>
                    <a:pt x="2395700" y="2716303"/>
                  </a:lnTo>
                  <a:lnTo>
                    <a:pt x="2399503" y="2729003"/>
                  </a:lnTo>
                  <a:lnTo>
                    <a:pt x="2472478" y="2729003"/>
                  </a:lnTo>
                  <a:lnTo>
                    <a:pt x="2463063" y="2716303"/>
                  </a:lnTo>
                  <a:close/>
                </a:path>
                <a:path w="4314190" h="4824730">
                  <a:moveTo>
                    <a:pt x="2378399" y="2703603"/>
                  </a:moveTo>
                  <a:lnTo>
                    <a:pt x="2370194" y="2703603"/>
                  </a:lnTo>
                  <a:lnTo>
                    <a:pt x="2375925" y="2716303"/>
                  </a:lnTo>
                  <a:lnTo>
                    <a:pt x="2379413" y="2716303"/>
                  </a:lnTo>
                  <a:lnTo>
                    <a:pt x="2378399" y="2703603"/>
                  </a:lnTo>
                  <a:close/>
                </a:path>
                <a:path w="4314190" h="4824730">
                  <a:moveTo>
                    <a:pt x="2397143" y="2690903"/>
                  </a:moveTo>
                  <a:lnTo>
                    <a:pt x="2387371" y="2690903"/>
                  </a:lnTo>
                  <a:lnTo>
                    <a:pt x="2390972" y="2703603"/>
                  </a:lnTo>
                  <a:lnTo>
                    <a:pt x="2400227" y="2716303"/>
                  </a:lnTo>
                  <a:lnTo>
                    <a:pt x="2462556" y="2716303"/>
                  </a:lnTo>
                  <a:lnTo>
                    <a:pt x="2453587" y="2703603"/>
                  </a:lnTo>
                  <a:lnTo>
                    <a:pt x="2399504" y="2703603"/>
                  </a:lnTo>
                  <a:lnTo>
                    <a:pt x="2397143" y="2690903"/>
                  </a:lnTo>
                  <a:close/>
                </a:path>
                <a:path w="4314190" h="4824730">
                  <a:moveTo>
                    <a:pt x="2447968" y="2690903"/>
                  </a:moveTo>
                  <a:lnTo>
                    <a:pt x="2407775" y="2690903"/>
                  </a:lnTo>
                  <a:lnTo>
                    <a:pt x="2408154" y="2703603"/>
                  </a:lnTo>
                  <a:lnTo>
                    <a:pt x="2448801" y="2703603"/>
                  </a:lnTo>
                  <a:lnTo>
                    <a:pt x="2447968" y="2690903"/>
                  </a:lnTo>
                  <a:close/>
                </a:path>
                <a:path w="4314190" h="4824730">
                  <a:moveTo>
                    <a:pt x="2420717" y="2678203"/>
                  </a:moveTo>
                  <a:lnTo>
                    <a:pt x="2372995" y="2678203"/>
                  </a:lnTo>
                  <a:lnTo>
                    <a:pt x="2371348" y="2690903"/>
                  </a:lnTo>
                  <a:lnTo>
                    <a:pt x="2425893" y="2690903"/>
                  </a:lnTo>
                  <a:lnTo>
                    <a:pt x="2420717" y="2678203"/>
                  </a:lnTo>
                  <a:close/>
                </a:path>
                <a:path w="4314190" h="4824730">
                  <a:moveTo>
                    <a:pt x="2411750" y="2652803"/>
                  </a:moveTo>
                  <a:lnTo>
                    <a:pt x="2406246" y="2652803"/>
                  </a:lnTo>
                  <a:lnTo>
                    <a:pt x="2408322" y="2665503"/>
                  </a:lnTo>
                  <a:lnTo>
                    <a:pt x="2362423" y="2665503"/>
                  </a:lnTo>
                  <a:lnTo>
                    <a:pt x="2371957" y="2678203"/>
                  </a:lnTo>
                  <a:lnTo>
                    <a:pt x="2416473" y="2678203"/>
                  </a:lnTo>
                  <a:lnTo>
                    <a:pt x="2413404" y="2665503"/>
                  </a:lnTo>
                  <a:lnTo>
                    <a:pt x="2411750" y="2652803"/>
                  </a:lnTo>
                  <a:close/>
                </a:path>
                <a:path w="4314190" h="4824730">
                  <a:moveTo>
                    <a:pt x="2353072" y="2640103"/>
                  </a:moveTo>
                  <a:lnTo>
                    <a:pt x="2319311" y="2640103"/>
                  </a:lnTo>
                  <a:lnTo>
                    <a:pt x="2324197" y="2652803"/>
                  </a:lnTo>
                  <a:lnTo>
                    <a:pt x="2335368" y="2665503"/>
                  </a:lnTo>
                  <a:lnTo>
                    <a:pt x="2408322" y="2665503"/>
                  </a:lnTo>
                  <a:lnTo>
                    <a:pt x="2404409" y="2652803"/>
                  </a:lnTo>
                  <a:lnTo>
                    <a:pt x="2350603" y="2652803"/>
                  </a:lnTo>
                  <a:lnTo>
                    <a:pt x="2353072" y="2640103"/>
                  </a:lnTo>
                  <a:close/>
                </a:path>
                <a:path w="4314190" h="4824730">
                  <a:moveTo>
                    <a:pt x="2388755" y="2627403"/>
                  </a:moveTo>
                  <a:lnTo>
                    <a:pt x="2329967" y="2627403"/>
                  </a:lnTo>
                  <a:lnTo>
                    <a:pt x="2326038" y="2640103"/>
                  </a:lnTo>
                  <a:lnTo>
                    <a:pt x="2357521" y="2640103"/>
                  </a:lnTo>
                  <a:lnTo>
                    <a:pt x="2355333" y="2652803"/>
                  </a:lnTo>
                  <a:lnTo>
                    <a:pt x="2403118" y="2652803"/>
                  </a:lnTo>
                  <a:lnTo>
                    <a:pt x="2395385" y="2640103"/>
                  </a:lnTo>
                  <a:lnTo>
                    <a:pt x="2388755" y="2627403"/>
                  </a:lnTo>
                  <a:close/>
                </a:path>
                <a:path w="4314190" h="4824730">
                  <a:moveTo>
                    <a:pt x="2305090" y="2614703"/>
                  </a:moveTo>
                  <a:lnTo>
                    <a:pt x="2300273" y="2614703"/>
                  </a:lnTo>
                  <a:lnTo>
                    <a:pt x="2302768" y="2627403"/>
                  </a:lnTo>
                  <a:lnTo>
                    <a:pt x="2305090" y="2614703"/>
                  </a:lnTo>
                  <a:close/>
                </a:path>
                <a:path w="4314190" h="4824730">
                  <a:moveTo>
                    <a:pt x="2306820" y="2614703"/>
                  </a:moveTo>
                  <a:lnTo>
                    <a:pt x="2307534" y="2627403"/>
                  </a:lnTo>
                  <a:lnTo>
                    <a:pt x="2306820" y="2614703"/>
                  </a:lnTo>
                  <a:close/>
                </a:path>
                <a:path w="4314190" h="4824730">
                  <a:moveTo>
                    <a:pt x="2317036" y="2614703"/>
                  </a:moveTo>
                  <a:lnTo>
                    <a:pt x="2315653" y="2614703"/>
                  </a:lnTo>
                  <a:lnTo>
                    <a:pt x="2317569" y="2627403"/>
                  </a:lnTo>
                  <a:lnTo>
                    <a:pt x="2320461" y="2627403"/>
                  </a:lnTo>
                  <a:lnTo>
                    <a:pt x="2317036" y="2614703"/>
                  </a:lnTo>
                  <a:close/>
                </a:path>
                <a:path w="4314190" h="4824730">
                  <a:moveTo>
                    <a:pt x="2324611" y="2614703"/>
                  </a:moveTo>
                  <a:lnTo>
                    <a:pt x="2323410" y="2627403"/>
                  </a:lnTo>
                  <a:lnTo>
                    <a:pt x="2332525" y="2627403"/>
                  </a:lnTo>
                  <a:lnTo>
                    <a:pt x="2324611" y="2614703"/>
                  </a:lnTo>
                  <a:close/>
                </a:path>
                <a:path w="4314190" h="4824730">
                  <a:moveTo>
                    <a:pt x="2369245" y="2614703"/>
                  </a:moveTo>
                  <a:lnTo>
                    <a:pt x="2330158" y="2614703"/>
                  </a:lnTo>
                  <a:lnTo>
                    <a:pt x="2333426" y="2627403"/>
                  </a:lnTo>
                  <a:lnTo>
                    <a:pt x="2373893" y="2627403"/>
                  </a:lnTo>
                  <a:lnTo>
                    <a:pt x="2369245" y="2614703"/>
                  </a:lnTo>
                  <a:close/>
                </a:path>
                <a:path w="4314190" h="4824730">
                  <a:moveTo>
                    <a:pt x="2379612" y="2614703"/>
                  </a:moveTo>
                  <a:lnTo>
                    <a:pt x="2377505" y="2614703"/>
                  </a:lnTo>
                  <a:lnTo>
                    <a:pt x="2377309" y="2627403"/>
                  </a:lnTo>
                  <a:lnTo>
                    <a:pt x="2383430" y="2627403"/>
                  </a:lnTo>
                  <a:lnTo>
                    <a:pt x="2379612" y="2614703"/>
                  </a:lnTo>
                  <a:close/>
                </a:path>
                <a:path w="4314190" h="4824730">
                  <a:moveTo>
                    <a:pt x="2361588" y="2602003"/>
                  </a:moveTo>
                  <a:lnTo>
                    <a:pt x="2283798" y="2602003"/>
                  </a:lnTo>
                  <a:lnTo>
                    <a:pt x="2297905" y="2614703"/>
                  </a:lnTo>
                  <a:lnTo>
                    <a:pt x="2364699" y="2614703"/>
                  </a:lnTo>
                  <a:lnTo>
                    <a:pt x="2361588" y="2602003"/>
                  </a:lnTo>
                  <a:close/>
                </a:path>
                <a:path w="4314190" h="4824730">
                  <a:moveTo>
                    <a:pt x="2350645" y="2576603"/>
                  </a:moveTo>
                  <a:lnTo>
                    <a:pt x="2285049" y="2576603"/>
                  </a:lnTo>
                  <a:lnTo>
                    <a:pt x="2280381" y="2589303"/>
                  </a:lnTo>
                  <a:lnTo>
                    <a:pt x="2281214" y="2602003"/>
                  </a:lnTo>
                  <a:lnTo>
                    <a:pt x="2293916" y="2602003"/>
                  </a:lnTo>
                  <a:lnTo>
                    <a:pt x="2289757" y="2589303"/>
                  </a:lnTo>
                  <a:lnTo>
                    <a:pt x="2357140" y="2589303"/>
                  </a:lnTo>
                  <a:lnTo>
                    <a:pt x="2350645" y="2576603"/>
                  </a:lnTo>
                  <a:close/>
                </a:path>
                <a:path w="4314190" h="4824730">
                  <a:moveTo>
                    <a:pt x="2326169" y="2589303"/>
                  </a:moveTo>
                  <a:lnTo>
                    <a:pt x="2290475" y="2589303"/>
                  </a:lnTo>
                  <a:lnTo>
                    <a:pt x="2295818" y="2602003"/>
                  </a:lnTo>
                  <a:lnTo>
                    <a:pt x="2326934" y="2602003"/>
                  </a:lnTo>
                  <a:lnTo>
                    <a:pt x="2326169" y="2589303"/>
                  </a:lnTo>
                  <a:close/>
                </a:path>
                <a:path w="4314190" h="4824730">
                  <a:moveTo>
                    <a:pt x="2357140" y="2589303"/>
                  </a:moveTo>
                  <a:lnTo>
                    <a:pt x="2328708" y="2589303"/>
                  </a:lnTo>
                  <a:lnTo>
                    <a:pt x="2331108" y="2602003"/>
                  </a:lnTo>
                  <a:lnTo>
                    <a:pt x="2365009" y="2602003"/>
                  </a:lnTo>
                  <a:lnTo>
                    <a:pt x="2357140" y="2589303"/>
                  </a:lnTo>
                  <a:close/>
                </a:path>
                <a:path w="4314190" h="4824730">
                  <a:moveTo>
                    <a:pt x="2266942" y="2576603"/>
                  </a:moveTo>
                  <a:lnTo>
                    <a:pt x="2262982" y="2576603"/>
                  </a:lnTo>
                  <a:lnTo>
                    <a:pt x="2265498" y="2589303"/>
                  </a:lnTo>
                  <a:lnTo>
                    <a:pt x="2266942" y="2576603"/>
                  </a:lnTo>
                  <a:close/>
                </a:path>
                <a:path w="4314190" h="4824730">
                  <a:moveTo>
                    <a:pt x="2327068" y="2563903"/>
                  </a:moveTo>
                  <a:lnTo>
                    <a:pt x="2264454" y="2563903"/>
                  </a:lnTo>
                  <a:lnTo>
                    <a:pt x="2265006" y="2576603"/>
                  </a:lnTo>
                  <a:lnTo>
                    <a:pt x="2326655" y="2576603"/>
                  </a:lnTo>
                  <a:lnTo>
                    <a:pt x="2327068" y="2563903"/>
                  </a:lnTo>
                  <a:close/>
                </a:path>
                <a:path w="4314190" h="4824730">
                  <a:moveTo>
                    <a:pt x="2317775" y="2538503"/>
                  </a:moveTo>
                  <a:lnTo>
                    <a:pt x="2247706" y="2538503"/>
                  </a:lnTo>
                  <a:lnTo>
                    <a:pt x="2251137" y="2551203"/>
                  </a:lnTo>
                  <a:lnTo>
                    <a:pt x="2252384" y="2563903"/>
                  </a:lnTo>
                  <a:lnTo>
                    <a:pt x="2271904" y="2563903"/>
                  </a:lnTo>
                  <a:lnTo>
                    <a:pt x="2268676" y="2551203"/>
                  </a:lnTo>
                  <a:lnTo>
                    <a:pt x="2319598" y="2551203"/>
                  </a:lnTo>
                  <a:lnTo>
                    <a:pt x="2317775" y="2538503"/>
                  </a:lnTo>
                  <a:close/>
                </a:path>
                <a:path w="4314190" h="4824730">
                  <a:moveTo>
                    <a:pt x="2318324" y="2551203"/>
                  </a:moveTo>
                  <a:lnTo>
                    <a:pt x="2274112" y="2551203"/>
                  </a:lnTo>
                  <a:lnTo>
                    <a:pt x="2279012" y="2563903"/>
                  </a:lnTo>
                  <a:lnTo>
                    <a:pt x="2322782" y="2563903"/>
                  </a:lnTo>
                  <a:lnTo>
                    <a:pt x="2318324" y="2551203"/>
                  </a:lnTo>
                  <a:close/>
                </a:path>
                <a:path w="4314190" h="4824730">
                  <a:moveTo>
                    <a:pt x="2239471" y="2538503"/>
                  </a:moveTo>
                  <a:lnTo>
                    <a:pt x="2238868" y="2538503"/>
                  </a:lnTo>
                  <a:lnTo>
                    <a:pt x="2241529" y="2551203"/>
                  </a:lnTo>
                  <a:lnTo>
                    <a:pt x="2241924" y="2551203"/>
                  </a:lnTo>
                  <a:lnTo>
                    <a:pt x="2239471" y="2538503"/>
                  </a:lnTo>
                  <a:close/>
                </a:path>
                <a:path w="4314190" h="4824730">
                  <a:moveTo>
                    <a:pt x="2286893" y="2513103"/>
                  </a:moveTo>
                  <a:lnTo>
                    <a:pt x="2228376" y="2513103"/>
                  </a:lnTo>
                  <a:lnTo>
                    <a:pt x="2225171" y="2525803"/>
                  </a:lnTo>
                  <a:lnTo>
                    <a:pt x="2215663" y="2525803"/>
                  </a:lnTo>
                  <a:lnTo>
                    <a:pt x="2220655" y="2538503"/>
                  </a:lnTo>
                  <a:lnTo>
                    <a:pt x="2301156" y="2538503"/>
                  </a:lnTo>
                  <a:lnTo>
                    <a:pt x="2293463" y="2525803"/>
                  </a:lnTo>
                  <a:lnTo>
                    <a:pt x="2286893" y="2513103"/>
                  </a:lnTo>
                  <a:close/>
                </a:path>
                <a:path w="4314190" h="4824730">
                  <a:moveTo>
                    <a:pt x="2231363" y="2500403"/>
                  </a:moveTo>
                  <a:lnTo>
                    <a:pt x="2200574" y="2500403"/>
                  </a:lnTo>
                  <a:lnTo>
                    <a:pt x="2207146" y="2513103"/>
                  </a:lnTo>
                  <a:lnTo>
                    <a:pt x="2234801" y="2513103"/>
                  </a:lnTo>
                  <a:lnTo>
                    <a:pt x="2231363" y="2500403"/>
                  </a:lnTo>
                  <a:close/>
                </a:path>
                <a:path w="4314190" h="4824730">
                  <a:moveTo>
                    <a:pt x="2275620" y="2500403"/>
                  </a:moveTo>
                  <a:lnTo>
                    <a:pt x="2241424" y="2500403"/>
                  </a:lnTo>
                  <a:lnTo>
                    <a:pt x="2243770" y="2513103"/>
                  </a:lnTo>
                  <a:lnTo>
                    <a:pt x="2282305" y="2513103"/>
                  </a:lnTo>
                  <a:lnTo>
                    <a:pt x="2275620" y="2500403"/>
                  </a:lnTo>
                  <a:close/>
                </a:path>
                <a:path w="4314190" h="4824730">
                  <a:moveTo>
                    <a:pt x="2219517" y="2487703"/>
                  </a:moveTo>
                  <a:lnTo>
                    <a:pt x="2201326" y="2487703"/>
                  </a:lnTo>
                  <a:lnTo>
                    <a:pt x="2201131" y="2500403"/>
                  </a:lnTo>
                  <a:lnTo>
                    <a:pt x="2221786" y="2500403"/>
                  </a:lnTo>
                  <a:lnTo>
                    <a:pt x="2219517" y="2487703"/>
                  </a:lnTo>
                  <a:close/>
                </a:path>
                <a:path w="4314190" h="4824730">
                  <a:moveTo>
                    <a:pt x="2242779" y="2462303"/>
                  </a:moveTo>
                  <a:lnTo>
                    <a:pt x="2232868" y="2462303"/>
                  </a:lnTo>
                  <a:lnTo>
                    <a:pt x="2232095" y="2475003"/>
                  </a:lnTo>
                  <a:lnTo>
                    <a:pt x="2192510" y="2475003"/>
                  </a:lnTo>
                  <a:lnTo>
                    <a:pt x="2198085" y="2487703"/>
                  </a:lnTo>
                  <a:lnTo>
                    <a:pt x="2224248" y="2487703"/>
                  </a:lnTo>
                  <a:lnTo>
                    <a:pt x="2229833" y="2500403"/>
                  </a:lnTo>
                  <a:lnTo>
                    <a:pt x="2254971" y="2500403"/>
                  </a:lnTo>
                  <a:lnTo>
                    <a:pt x="2256498" y="2487703"/>
                  </a:lnTo>
                  <a:lnTo>
                    <a:pt x="2253870" y="2475003"/>
                  </a:lnTo>
                  <a:lnTo>
                    <a:pt x="2242779" y="2462303"/>
                  </a:lnTo>
                  <a:close/>
                </a:path>
                <a:path w="4314190" h="4824730">
                  <a:moveTo>
                    <a:pt x="2165420" y="2463924"/>
                  </a:moveTo>
                  <a:lnTo>
                    <a:pt x="2167595" y="2475003"/>
                  </a:lnTo>
                  <a:lnTo>
                    <a:pt x="2168585" y="2475003"/>
                  </a:lnTo>
                  <a:lnTo>
                    <a:pt x="2166796" y="2464961"/>
                  </a:lnTo>
                  <a:lnTo>
                    <a:pt x="2165420" y="2463924"/>
                  </a:lnTo>
                  <a:close/>
                </a:path>
                <a:path w="4314190" h="4824730">
                  <a:moveTo>
                    <a:pt x="2190735" y="2462303"/>
                  </a:moveTo>
                  <a:lnTo>
                    <a:pt x="2166322" y="2462303"/>
                  </a:lnTo>
                  <a:lnTo>
                    <a:pt x="2166796" y="2464961"/>
                  </a:lnTo>
                  <a:lnTo>
                    <a:pt x="2180112" y="2475003"/>
                  </a:lnTo>
                  <a:lnTo>
                    <a:pt x="2195910" y="2475003"/>
                  </a:lnTo>
                  <a:lnTo>
                    <a:pt x="2195579" y="2473928"/>
                  </a:lnTo>
                  <a:lnTo>
                    <a:pt x="2190735" y="2462303"/>
                  </a:lnTo>
                  <a:close/>
                </a:path>
                <a:path w="4314190" h="4824730">
                  <a:moveTo>
                    <a:pt x="2195579" y="2473928"/>
                  </a:moveTo>
                  <a:lnTo>
                    <a:pt x="2195910" y="2475003"/>
                  </a:lnTo>
                  <a:lnTo>
                    <a:pt x="2195579" y="2473928"/>
                  </a:lnTo>
                  <a:close/>
                </a:path>
                <a:path w="4314190" h="4824730">
                  <a:moveTo>
                    <a:pt x="2226025" y="2462303"/>
                  </a:moveTo>
                  <a:lnTo>
                    <a:pt x="2191997" y="2462303"/>
                  </a:lnTo>
                  <a:lnTo>
                    <a:pt x="2195579" y="2473928"/>
                  </a:lnTo>
                  <a:lnTo>
                    <a:pt x="2196026" y="2475003"/>
                  </a:lnTo>
                  <a:lnTo>
                    <a:pt x="2228609" y="2475003"/>
                  </a:lnTo>
                  <a:lnTo>
                    <a:pt x="2226025" y="2462303"/>
                  </a:lnTo>
                  <a:close/>
                </a:path>
                <a:path w="4314190" h="4824730">
                  <a:moveTo>
                    <a:pt x="2218605" y="2436903"/>
                  </a:moveTo>
                  <a:lnTo>
                    <a:pt x="2146791" y="2436903"/>
                  </a:lnTo>
                  <a:lnTo>
                    <a:pt x="2152520" y="2449603"/>
                  </a:lnTo>
                  <a:lnTo>
                    <a:pt x="2163271" y="2462303"/>
                  </a:lnTo>
                  <a:lnTo>
                    <a:pt x="2165420" y="2463924"/>
                  </a:lnTo>
                  <a:lnTo>
                    <a:pt x="2165102" y="2462303"/>
                  </a:lnTo>
                  <a:lnTo>
                    <a:pt x="2239763" y="2462303"/>
                  </a:lnTo>
                  <a:lnTo>
                    <a:pt x="2232434" y="2449603"/>
                  </a:lnTo>
                  <a:lnTo>
                    <a:pt x="2217875" y="2449603"/>
                  </a:lnTo>
                  <a:lnTo>
                    <a:pt x="2218605" y="2436903"/>
                  </a:lnTo>
                  <a:close/>
                </a:path>
                <a:path w="4314190" h="4824730">
                  <a:moveTo>
                    <a:pt x="2138335" y="2424203"/>
                  </a:moveTo>
                  <a:lnTo>
                    <a:pt x="2136897" y="2424203"/>
                  </a:lnTo>
                  <a:lnTo>
                    <a:pt x="2140323" y="2436903"/>
                  </a:lnTo>
                  <a:lnTo>
                    <a:pt x="2138335" y="2424203"/>
                  </a:lnTo>
                  <a:close/>
                </a:path>
                <a:path w="4314190" h="4824730">
                  <a:moveTo>
                    <a:pt x="2194350" y="2424203"/>
                  </a:moveTo>
                  <a:lnTo>
                    <a:pt x="2146141" y="2424203"/>
                  </a:lnTo>
                  <a:lnTo>
                    <a:pt x="2145020" y="2436903"/>
                  </a:lnTo>
                  <a:lnTo>
                    <a:pt x="2195966" y="2436903"/>
                  </a:lnTo>
                  <a:lnTo>
                    <a:pt x="2194350" y="2424203"/>
                  </a:lnTo>
                  <a:close/>
                </a:path>
                <a:path w="4314190" h="4824730">
                  <a:moveTo>
                    <a:pt x="2156205" y="2411503"/>
                  </a:moveTo>
                  <a:lnTo>
                    <a:pt x="2123535" y="2411503"/>
                  </a:lnTo>
                  <a:lnTo>
                    <a:pt x="2130260" y="2424203"/>
                  </a:lnTo>
                  <a:lnTo>
                    <a:pt x="2152799" y="2424203"/>
                  </a:lnTo>
                  <a:lnTo>
                    <a:pt x="2156205" y="2411503"/>
                  </a:lnTo>
                  <a:close/>
                </a:path>
                <a:path w="4314190" h="4824730">
                  <a:moveTo>
                    <a:pt x="2165544" y="2411503"/>
                  </a:moveTo>
                  <a:lnTo>
                    <a:pt x="2156205" y="2411503"/>
                  </a:lnTo>
                  <a:lnTo>
                    <a:pt x="2152799" y="2424203"/>
                  </a:lnTo>
                  <a:lnTo>
                    <a:pt x="2157287" y="2424203"/>
                  </a:lnTo>
                  <a:lnTo>
                    <a:pt x="2165544" y="2411503"/>
                  </a:lnTo>
                  <a:close/>
                </a:path>
                <a:path w="4314190" h="4824730">
                  <a:moveTo>
                    <a:pt x="2193460" y="2411503"/>
                  </a:moveTo>
                  <a:lnTo>
                    <a:pt x="2165544" y="2411503"/>
                  </a:lnTo>
                  <a:lnTo>
                    <a:pt x="2157287" y="2424203"/>
                  </a:lnTo>
                  <a:lnTo>
                    <a:pt x="2194049" y="2424203"/>
                  </a:lnTo>
                  <a:lnTo>
                    <a:pt x="2193460" y="2411503"/>
                  </a:lnTo>
                  <a:close/>
                </a:path>
                <a:path w="4314190" h="4824730">
                  <a:moveTo>
                    <a:pt x="2162936" y="2398803"/>
                  </a:moveTo>
                  <a:lnTo>
                    <a:pt x="2122566" y="2398803"/>
                  </a:lnTo>
                  <a:lnTo>
                    <a:pt x="2122854" y="2411503"/>
                  </a:lnTo>
                  <a:lnTo>
                    <a:pt x="2158241" y="2411503"/>
                  </a:lnTo>
                  <a:lnTo>
                    <a:pt x="2162936" y="2398803"/>
                  </a:lnTo>
                  <a:close/>
                </a:path>
                <a:path w="4314190" h="4824730">
                  <a:moveTo>
                    <a:pt x="2173960" y="2398803"/>
                  </a:moveTo>
                  <a:lnTo>
                    <a:pt x="2162936" y="2398803"/>
                  </a:lnTo>
                  <a:lnTo>
                    <a:pt x="2158241" y="2411503"/>
                  </a:lnTo>
                  <a:lnTo>
                    <a:pt x="2171786" y="2411503"/>
                  </a:lnTo>
                  <a:lnTo>
                    <a:pt x="2175653" y="2400748"/>
                  </a:lnTo>
                  <a:lnTo>
                    <a:pt x="2173960" y="2398803"/>
                  </a:lnTo>
                  <a:close/>
                </a:path>
                <a:path w="4314190" h="4824730">
                  <a:moveTo>
                    <a:pt x="2175653" y="2400748"/>
                  </a:moveTo>
                  <a:lnTo>
                    <a:pt x="2171786" y="2411503"/>
                  </a:lnTo>
                  <a:lnTo>
                    <a:pt x="2185017" y="2411503"/>
                  </a:lnTo>
                  <a:lnTo>
                    <a:pt x="2175653" y="2400748"/>
                  </a:lnTo>
                  <a:close/>
                </a:path>
                <a:path w="4314190" h="4824730">
                  <a:moveTo>
                    <a:pt x="2177884" y="2386103"/>
                  </a:moveTo>
                  <a:lnTo>
                    <a:pt x="2115368" y="2386103"/>
                  </a:lnTo>
                  <a:lnTo>
                    <a:pt x="2119795" y="2398803"/>
                  </a:lnTo>
                  <a:lnTo>
                    <a:pt x="2173960" y="2398803"/>
                  </a:lnTo>
                  <a:lnTo>
                    <a:pt x="2175653" y="2400748"/>
                  </a:lnTo>
                  <a:lnTo>
                    <a:pt x="2176353" y="2398803"/>
                  </a:lnTo>
                  <a:lnTo>
                    <a:pt x="2177884" y="2386103"/>
                  </a:lnTo>
                  <a:close/>
                </a:path>
                <a:path w="4314190" h="4824730">
                  <a:moveTo>
                    <a:pt x="2105147" y="2386103"/>
                  </a:moveTo>
                  <a:lnTo>
                    <a:pt x="2091992" y="2386103"/>
                  </a:lnTo>
                  <a:lnTo>
                    <a:pt x="2101777" y="2398803"/>
                  </a:lnTo>
                  <a:lnTo>
                    <a:pt x="2108853" y="2398803"/>
                  </a:lnTo>
                  <a:lnTo>
                    <a:pt x="2105147" y="2386103"/>
                  </a:lnTo>
                  <a:close/>
                </a:path>
                <a:path w="4314190" h="4824730">
                  <a:moveTo>
                    <a:pt x="2088640" y="2373403"/>
                  </a:moveTo>
                  <a:lnTo>
                    <a:pt x="2083922" y="2373403"/>
                  </a:lnTo>
                  <a:lnTo>
                    <a:pt x="2087126" y="2386103"/>
                  </a:lnTo>
                  <a:lnTo>
                    <a:pt x="2091992" y="2386103"/>
                  </a:lnTo>
                  <a:lnTo>
                    <a:pt x="2088640" y="2373403"/>
                  </a:lnTo>
                  <a:close/>
                </a:path>
                <a:path w="4314190" h="4824730">
                  <a:moveTo>
                    <a:pt x="2097623" y="2373403"/>
                  </a:moveTo>
                  <a:lnTo>
                    <a:pt x="2092356" y="2373403"/>
                  </a:lnTo>
                  <a:lnTo>
                    <a:pt x="2096347" y="2386103"/>
                  </a:lnTo>
                  <a:lnTo>
                    <a:pt x="2097311" y="2386103"/>
                  </a:lnTo>
                  <a:lnTo>
                    <a:pt x="2097623" y="2373403"/>
                  </a:lnTo>
                  <a:close/>
                </a:path>
                <a:path w="4314190" h="4824730">
                  <a:moveTo>
                    <a:pt x="2156466" y="2373403"/>
                  </a:moveTo>
                  <a:lnTo>
                    <a:pt x="2100411" y="2373403"/>
                  </a:lnTo>
                  <a:lnTo>
                    <a:pt x="2104849" y="2386103"/>
                  </a:lnTo>
                  <a:lnTo>
                    <a:pt x="2165160" y="2386103"/>
                  </a:lnTo>
                  <a:lnTo>
                    <a:pt x="2156466" y="2373403"/>
                  </a:lnTo>
                  <a:close/>
                </a:path>
                <a:path w="4314190" h="4824730">
                  <a:moveTo>
                    <a:pt x="2146475" y="2348003"/>
                  </a:moveTo>
                  <a:lnTo>
                    <a:pt x="2073318" y="2348003"/>
                  </a:lnTo>
                  <a:lnTo>
                    <a:pt x="2077730" y="2360703"/>
                  </a:lnTo>
                  <a:lnTo>
                    <a:pt x="2081027" y="2373403"/>
                  </a:lnTo>
                  <a:lnTo>
                    <a:pt x="2082429" y="2373403"/>
                  </a:lnTo>
                  <a:lnTo>
                    <a:pt x="2080056" y="2360703"/>
                  </a:lnTo>
                  <a:lnTo>
                    <a:pt x="2151523" y="2360703"/>
                  </a:lnTo>
                  <a:lnTo>
                    <a:pt x="2146475" y="2348003"/>
                  </a:lnTo>
                  <a:close/>
                </a:path>
                <a:path w="4314190" h="4824730">
                  <a:moveTo>
                    <a:pt x="2154415" y="2360703"/>
                  </a:moveTo>
                  <a:lnTo>
                    <a:pt x="2098078" y="2360703"/>
                  </a:lnTo>
                  <a:lnTo>
                    <a:pt x="2095606" y="2373403"/>
                  </a:lnTo>
                  <a:lnTo>
                    <a:pt x="2153798" y="2373403"/>
                  </a:lnTo>
                  <a:lnTo>
                    <a:pt x="2154415" y="2360703"/>
                  </a:lnTo>
                  <a:close/>
                </a:path>
                <a:path w="4314190" h="4824730">
                  <a:moveTo>
                    <a:pt x="2057823" y="2348003"/>
                  </a:moveTo>
                  <a:lnTo>
                    <a:pt x="2060680" y="2360703"/>
                  </a:lnTo>
                  <a:lnTo>
                    <a:pt x="2063174" y="2360703"/>
                  </a:lnTo>
                  <a:lnTo>
                    <a:pt x="2057823" y="2348003"/>
                  </a:lnTo>
                  <a:close/>
                </a:path>
                <a:path w="4314190" h="4824730">
                  <a:moveTo>
                    <a:pt x="2131400" y="2335303"/>
                  </a:moveTo>
                  <a:lnTo>
                    <a:pt x="2068591" y="2335303"/>
                  </a:lnTo>
                  <a:lnTo>
                    <a:pt x="2067079" y="2348003"/>
                  </a:lnTo>
                  <a:lnTo>
                    <a:pt x="2131774" y="2348003"/>
                  </a:lnTo>
                  <a:lnTo>
                    <a:pt x="2131400" y="2335303"/>
                  </a:lnTo>
                  <a:close/>
                </a:path>
                <a:path w="4314190" h="4824730">
                  <a:moveTo>
                    <a:pt x="2131920" y="2335303"/>
                  </a:moveTo>
                  <a:lnTo>
                    <a:pt x="2131774" y="2348003"/>
                  </a:lnTo>
                  <a:lnTo>
                    <a:pt x="2135320" y="2348003"/>
                  </a:lnTo>
                  <a:lnTo>
                    <a:pt x="2131920" y="2335303"/>
                  </a:lnTo>
                  <a:close/>
                </a:path>
                <a:path w="4314190" h="4824730">
                  <a:moveTo>
                    <a:pt x="2045971" y="2322603"/>
                  </a:moveTo>
                  <a:lnTo>
                    <a:pt x="2044582" y="2322603"/>
                  </a:lnTo>
                  <a:lnTo>
                    <a:pt x="2048321" y="2335303"/>
                  </a:lnTo>
                  <a:lnTo>
                    <a:pt x="2049961" y="2335303"/>
                  </a:lnTo>
                  <a:lnTo>
                    <a:pt x="2045971" y="2322603"/>
                  </a:lnTo>
                  <a:close/>
                </a:path>
                <a:path w="4314190" h="4824730">
                  <a:moveTo>
                    <a:pt x="2108856" y="2322603"/>
                  </a:moveTo>
                  <a:lnTo>
                    <a:pt x="2060987" y="2322603"/>
                  </a:lnTo>
                  <a:lnTo>
                    <a:pt x="2066168" y="2335303"/>
                  </a:lnTo>
                  <a:lnTo>
                    <a:pt x="2107107" y="2335303"/>
                  </a:lnTo>
                  <a:lnTo>
                    <a:pt x="2108856" y="2322603"/>
                  </a:lnTo>
                  <a:close/>
                </a:path>
                <a:path w="4314190" h="4824730">
                  <a:moveTo>
                    <a:pt x="2040636" y="2309903"/>
                  </a:moveTo>
                  <a:lnTo>
                    <a:pt x="2029577" y="2309903"/>
                  </a:lnTo>
                  <a:lnTo>
                    <a:pt x="2036166" y="2322603"/>
                  </a:lnTo>
                  <a:lnTo>
                    <a:pt x="2040636" y="2309903"/>
                  </a:lnTo>
                  <a:close/>
                </a:path>
                <a:path w="4314190" h="4824730">
                  <a:moveTo>
                    <a:pt x="2108779" y="2309903"/>
                  </a:moveTo>
                  <a:lnTo>
                    <a:pt x="2047046" y="2309903"/>
                  </a:lnTo>
                  <a:lnTo>
                    <a:pt x="2054222" y="2322603"/>
                  </a:lnTo>
                  <a:lnTo>
                    <a:pt x="2110494" y="2322603"/>
                  </a:lnTo>
                  <a:lnTo>
                    <a:pt x="2108779" y="2309903"/>
                  </a:lnTo>
                  <a:close/>
                </a:path>
                <a:path w="4314190" h="4824730">
                  <a:moveTo>
                    <a:pt x="2096275" y="2297203"/>
                  </a:moveTo>
                  <a:lnTo>
                    <a:pt x="2027160" y="2297203"/>
                  </a:lnTo>
                  <a:lnTo>
                    <a:pt x="2029753" y="2309903"/>
                  </a:lnTo>
                  <a:lnTo>
                    <a:pt x="2104307" y="2309903"/>
                  </a:lnTo>
                  <a:lnTo>
                    <a:pt x="2096275" y="2297203"/>
                  </a:lnTo>
                  <a:close/>
                </a:path>
                <a:path w="4314190" h="4824730">
                  <a:moveTo>
                    <a:pt x="2016499" y="2284503"/>
                  </a:moveTo>
                  <a:lnTo>
                    <a:pt x="2014448" y="2297203"/>
                  </a:lnTo>
                  <a:lnTo>
                    <a:pt x="2019256" y="2297203"/>
                  </a:lnTo>
                  <a:lnTo>
                    <a:pt x="2016499" y="2284503"/>
                  </a:lnTo>
                  <a:close/>
                </a:path>
                <a:path w="4314190" h="4824730">
                  <a:moveTo>
                    <a:pt x="2083332" y="2284503"/>
                  </a:moveTo>
                  <a:lnTo>
                    <a:pt x="2019216" y="2284503"/>
                  </a:lnTo>
                  <a:lnTo>
                    <a:pt x="2023442" y="2297203"/>
                  </a:lnTo>
                  <a:lnTo>
                    <a:pt x="2091550" y="2297203"/>
                  </a:lnTo>
                  <a:lnTo>
                    <a:pt x="2083332" y="2284503"/>
                  </a:lnTo>
                  <a:close/>
                </a:path>
                <a:path w="4314190" h="4824730">
                  <a:moveTo>
                    <a:pt x="1986023" y="2259103"/>
                  </a:moveTo>
                  <a:lnTo>
                    <a:pt x="1979391" y="2259103"/>
                  </a:lnTo>
                  <a:lnTo>
                    <a:pt x="1984642" y="2271803"/>
                  </a:lnTo>
                  <a:lnTo>
                    <a:pt x="1993080" y="2284503"/>
                  </a:lnTo>
                  <a:lnTo>
                    <a:pt x="1999526" y="2284503"/>
                  </a:lnTo>
                  <a:lnTo>
                    <a:pt x="1998954" y="2271803"/>
                  </a:lnTo>
                  <a:lnTo>
                    <a:pt x="1989356" y="2271803"/>
                  </a:lnTo>
                  <a:lnTo>
                    <a:pt x="1986023" y="2259103"/>
                  </a:lnTo>
                  <a:close/>
                </a:path>
                <a:path w="4314190" h="4824730">
                  <a:moveTo>
                    <a:pt x="2039387" y="2259103"/>
                  </a:moveTo>
                  <a:lnTo>
                    <a:pt x="2003366" y="2259103"/>
                  </a:lnTo>
                  <a:lnTo>
                    <a:pt x="2007028" y="2271803"/>
                  </a:lnTo>
                  <a:lnTo>
                    <a:pt x="2010439" y="2271803"/>
                  </a:lnTo>
                  <a:lnTo>
                    <a:pt x="2007456" y="2284503"/>
                  </a:lnTo>
                  <a:lnTo>
                    <a:pt x="2044751" y="2284503"/>
                  </a:lnTo>
                  <a:lnTo>
                    <a:pt x="2041003" y="2271803"/>
                  </a:lnTo>
                  <a:lnTo>
                    <a:pt x="2039387" y="2259103"/>
                  </a:lnTo>
                  <a:close/>
                </a:path>
                <a:path w="4314190" h="4824730">
                  <a:moveTo>
                    <a:pt x="2038762" y="2246403"/>
                  </a:moveTo>
                  <a:lnTo>
                    <a:pt x="1990642" y="2246403"/>
                  </a:lnTo>
                  <a:lnTo>
                    <a:pt x="1993226" y="2259103"/>
                  </a:lnTo>
                  <a:lnTo>
                    <a:pt x="2053497" y="2259103"/>
                  </a:lnTo>
                  <a:lnTo>
                    <a:pt x="2056440" y="2271803"/>
                  </a:lnTo>
                  <a:lnTo>
                    <a:pt x="2052878" y="2284503"/>
                  </a:lnTo>
                  <a:lnTo>
                    <a:pt x="2071215" y="2284503"/>
                  </a:lnTo>
                  <a:lnTo>
                    <a:pt x="2064819" y="2271803"/>
                  </a:lnTo>
                  <a:lnTo>
                    <a:pt x="2053893" y="2259103"/>
                  </a:lnTo>
                  <a:lnTo>
                    <a:pt x="2038762" y="2246403"/>
                  </a:lnTo>
                  <a:close/>
                </a:path>
                <a:path w="4314190" h="4824730">
                  <a:moveTo>
                    <a:pt x="2003366" y="2259103"/>
                  </a:moveTo>
                  <a:lnTo>
                    <a:pt x="1986322" y="2259103"/>
                  </a:lnTo>
                  <a:lnTo>
                    <a:pt x="1993070" y="2271803"/>
                  </a:lnTo>
                  <a:lnTo>
                    <a:pt x="2000219" y="2271803"/>
                  </a:lnTo>
                  <a:lnTo>
                    <a:pt x="2003366" y="2259103"/>
                  </a:lnTo>
                  <a:close/>
                </a:path>
                <a:path w="4314190" h="4824730">
                  <a:moveTo>
                    <a:pt x="1979605" y="2246403"/>
                  </a:moveTo>
                  <a:lnTo>
                    <a:pt x="1973673" y="2246403"/>
                  </a:lnTo>
                  <a:lnTo>
                    <a:pt x="1980513" y="2259103"/>
                  </a:lnTo>
                  <a:lnTo>
                    <a:pt x="1979605" y="2246403"/>
                  </a:lnTo>
                  <a:close/>
                </a:path>
                <a:path w="4314190" h="4824730">
                  <a:moveTo>
                    <a:pt x="1960121" y="2233703"/>
                  </a:moveTo>
                  <a:lnTo>
                    <a:pt x="1958396" y="2233703"/>
                  </a:lnTo>
                  <a:lnTo>
                    <a:pt x="1959299" y="2246403"/>
                  </a:lnTo>
                  <a:lnTo>
                    <a:pt x="1965539" y="2246403"/>
                  </a:lnTo>
                  <a:lnTo>
                    <a:pt x="1960121" y="2233703"/>
                  </a:lnTo>
                  <a:close/>
                </a:path>
                <a:path w="4314190" h="4824730">
                  <a:moveTo>
                    <a:pt x="1973968" y="2233703"/>
                  </a:moveTo>
                  <a:lnTo>
                    <a:pt x="1968870" y="2233703"/>
                  </a:lnTo>
                  <a:lnTo>
                    <a:pt x="1971630" y="2246403"/>
                  </a:lnTo>
                  <a:lnTo>
                    <a:pt x="1983893" y="2246403"/>
                  </a:lnTo>
                  <a:lnTo>
                    <a:pt x="1973968" y="2233703"/>
                  </a:lnTo>
                  <a:close/>
                </a:path>
                <a:path w="4314190" h="4824730">
                  <a:moveTo>
                    <a:pt x="2030343" y="2221003"/>
                  </a:moveTo>
                  <a:lnTo>
                    <a:pt x="1960282" y="2221003"/>
                  </a:lnTo>
                  <a:lnTo>
                    <a:pt x="1964000" y="2233703"/>
                  </a:lnTo>
                  <a:lnTo>
                    <a:pt x="1986198" y="2233703"/>
                  </a:lnTo>
                  <a:lnTo>
                    <a:pt x="1987342" y="2246403"/>
                  </a:lnTo>
                  <a:lnTo>
                    <a:pt x="2040487" y="2246403"/>
                  </a:lnTo>
                  <a:lnTo>
                    <a:pt x="2038043" y="2233703"/>
                  </a:lnTo>
                  <a:lnTo>
                    <a:pt x="2030343" y="2221003"/>
                  </a:lnTo>
                  <a:close/>
                </a:path>
                <a:path w="4314190" h="4824730">
                  <a:moveTo>
                    <a:pt x="1957571" y="2221003"/>
                  </a:moveTo>
                  <a:lnTo>
                    <a:pt x="1949299" y="2221003"/>
                  </a:lnTo>
                  <a:lnTo>
                    <a:pt x="1953944" y="2233703"/>
                  </a:lnTo>
                  <a:lnTo>
                    <a:pt x="1955717" y="2233703"/>
                  </a:lnTo>
                  <a:lnTo>
                    <a:pt x="1957571" y="2221003"/>
                  </a:lnTo>
                  <a:close/>
                </a:path>
                <a:path w="4314190" h="4824730">
                  <a:moveTo>
                    <a:pt x="1965216" y="2208303"/>
                  </a:moveTo>
                  <a:lnTo>
                    <a:pt x="1936402" y="2208303"/>
                  </a:lnTo>
                  <a:lnTo>
                    <a:pt x="1942936" y="2221003"/>
                  </a:lnTo>
                  <a:lnTo>
                    <a:pt x="1960695" y="2221003"/>
                  </a:lnTo>
                  <a:lnTo>
                    <a:pt x="1965216" y="2208303"/>
                  </a:lnTo>
                  <a:close/>
                </a:path>
                <a:path w="4314190" h="4824730">
                  <a:moveTo>
                    <a:pt x="2001747" y="2208303"/>
                  </a:moveTo>
                  <a:lnTo>
                    <a:pt x="1972287" y="2208303"/>
                  </a:lnTo>
                  <a:lnTo>
                    <a:pt x="1968168" y="2221003"/>
                  </a:lnTo>
                  <a:lnTo>
                    <a:pt x="2005105" y="2221003"/>
                  </a:lnTo>
                  <a:lnTo>
                    <a:pt x="2001747" y="2208303"/>
                  </a:lnTo>
                  <a:close/>
                </a:path>
                <a:path w="4314190" h="4824730">
                  <a:moveTo>
                    <a:pt x="2015875" y="2208303"/>
                  </a:moveTo>
                  <a:lnTo>
                    <a:pt x="2011581" y="2208303"/>
                  </a:lnTo>
                  <a:lnTo>
                    <a:pt x="2009110" y="2221003"/>
                  </a:lnTo>
                  <a:lnTo>
                    <a:pt x="2021056" y="2221003"/>
                  </a:lnTo>
                  <a:lnTo>
                    <a:pt x="2015875" y="2208303"/>
                  </a:lnTo>
                  <a:close/>
                </a:path>
                <a:path w="4314190" h="4824730">
                  <a:moveTo>
                    <a:pt x="1998265" y="2182903"/>
                  </a:moveTo>
                  <a:lnTo>
                    <a:pt x="1933185" y="2182903"/>
                  </a:lnTo>
                  <a:lnTo>
                    <a:pt x="1936599" y="2195603"/>
                  </a:lnTo>
                  <a:lnTo>
                    <a:pt x="1937214" y="2208303"/>
                  </a:lnTo>
                  <a:lnTo>
                    <a:pt x="1998521" y="2208303"/>
                  </a:lnTo>
                  <a:lnTo>
                    <a:pt x="1995964" y="2195603"/>
                  </a:lnTo>
                  <a:lnTo>
                    <a:pt x="1996991" y="2195603"/>
                  </a:lnTo>
                  <a:lnTo>
                    <a:pt x="1998265" y="2182903"/>
                  </a:lnTo>
                  <a:close/>
                </a:path>
                <a:path w="4314190" h="4824730">
                  <a:moveTo>
                    <a:pt x="1926679" y="2182903"/>
                  </a:moveTo>
                  <a:lnTo>
                    <a:pt x="1908717" y="2182903"/>
                  </a:lnTo>
                  <a:lnTo>
                    <a:pt x="1914362" y="2195603"/>
                  </a:lnTo>
                  <a:lnTo>
                    <a:pt x="1927986" y="2195603"/>
                  </a:lnTo>
                  <a:lnTo>
                    <a:pt x="1926679" y="2182903"/>
                  </a:lnTo>
                  <a:close/>
                </a:path>
                <a:path w="4314190" h="4824730">
                  <a:moveTo>
                    <a:pt x="1919833" y="2170203"/>
                  </a:moveTo>
                  <a:lnTo>
                    <a:pt x="1898203" y="2170203"/>
                  </a:lnTo>
                  <a:lnTo>
                    <a:pt x="1903165" y="2182903"/>
                  </a:lnTo>
                  <a:lnTo>
                    <a:pt x="1915641" y="2182903"/>
                  </a:lnTo>
                  <a:lnTo>
                    <a:pt x="1919833" y="2170203"/>
                  </a:lnTo>
                  <a:close/>
                </a:path>
                <a:path w="4314190" h="4824730">
                  <a:moveTo>
                    <a:pt x="1966860" y="2157503"/>
                  </a:moveTo>
                  <a:lnTo>
                    <a:pt x="1909833" y="2157503"/>
                  </a:lnTo>
                  <a:lnTo>
                    <a:pt x="1911679" y="2170203"/>
                  </a:lnTo>
                  <a:lnTo>
                    <a:pt x="1922286" y="2170203"/>
                  </a:lnTo>
                  <a:lnTo>
                    <a:pt x="1915641" y="2182903"/>
                  </a:lnTo>
                  <a:lnTo>
                    <a:pt x="1989336" y="2182903"/>
                  </a:lnTo>
                  <a:lnTo>
                    <a:pt x="1977603" y="2170203"/>
                  </a:lnTo>
                  <a:lnTo>
                    <a:pt x="1966860" y="2157503"/>
                  </a:lnTo>
                  <a:close/>
                </a:path>
                <a:path w="4314190" h="4824730">
                  <a:moveTo>
                    <a:pt x="1894136" y="2157503"/>
                  </a:moveTo>
                  <a:lnTo>
                    <a:pt x="1892023" y="2157503"/>
                  </a:lnTo>
                  <a:lnTo>
                    <a:pt x="1894324" y="2170203"/>
                  </a:lnTo>
                  <a:lnTo>
                    <a:pt x="1901466" y="2170203"/>
                  </a:lnTo>
                  <a:lnTo>
                    <a:pt x="1894136" y="2157503"/>
                  </a:lnTo>
                  <a:close/>
                </a:path>
                <a:path w="4314190" h="4824730">
                  <a:moveTo>
                    <a:pt x="1947965" y="2144803"/>
                  </a:moveTo>
                  <a:lnTo>
                    <a:pt x="1900121" y="2144803"/>
                  </a:lnTo>
                  <a:lnTo>
                    <a:pt x="1903854" y="2157503"/>
                  </a:lnTo>
                  <a:lnTo>
                    <a:pt x="1954578" y="2157503"/>
                  </a:lnTo>
                  <a:lnTo>
                    <a:pt x="1947965" y="2144803"/>
                  </a:lnTo>
                  <a:close/>
                </a:path>
                <a:path w="4314190" h="4824730">
                  <a:moveTo>
                    <a:pt x="1880187" y="2132103"/>
                  </a:moveTo>
                  <a:lnTo>
                    <a:pt x="1871117" y="2132103"/>
                  </a:lnTo>
                  <a:lnTo>
                    <a:pt x="1871740" y="2144803"/>
                  </a:lnTo>
                  <a:lnTo>
                    <a:pt x="1883157" y="2144803"/>
                  </a:lnTo>
                  <a:lnTo>
                    <a:pt x="1880187" y="2132103"/>
                  </a:lnTo>
                  <a:close/>
                </a:path>
                <a:path w="4314190" h="4824730">
                  <a:moveTo>
                    <a:pt x="1948480" y="2132103"/>
                  </a:moveTo>
                  <a:lnTo>
                    <a:pt x="1888343" y="2132103"/>
                  </a:lnTo>
                  <a:lnTo>
                    <a:pt x="1892165" y="2144803"/>
                  </a:lnTo>
                  <a:lnTo>
                    <a:pt x="1951882" y="2144803"/>
                  </a:lnTo>
                  <a:lnTo>
                    <a:pt x="1948480" y="2132103"/>
                  </a:lnTo>
                  <a:close/>
                </a:path>
                <a:path w="4314190" h="4824730">
                  <a:moveTo>
                    <a:pt x="1873613" y="2106703"/>
                  </a:moveTo>
                  <a:lnTo>
                    <a:pt x="1866196" y="2106703"/>
                  </a:lnTo>
                  <a:lnTo>
                    <a:pt x="1869091" y="2119403"/>
                  </a:lnTo>
                  <a:lnTo>
                    <a:pt x="1867927" y="2132103"/>
                  </a:lnTo>
                  <a:lnTo>
                    <a:pt x="1944417" y="2132103"/>
                  </a:lnTo>
                  <a:lnTo>
                    <a:pt x="1940001" y="2119403"/>
                  </a:lnTo>
                  <a:lnTo>
                    <a:pt x="1877070" y="2119403"/>
                  </a:lnTo>
                  <a:lnTo>
                    <a:pt x="1873613" y="2106703"/>
                  </a:lnTo>
                  <a:close/>
                </a:path>
                <a:path w="4314190" h="4824730">
                  <a:moveTo>
                    <a:pt x="1915722" y="2094003"/>
                  </a:moveTo>
                  <a:lnTo>
                    <a:pt x="1848372" y="2094003"/>
                  </a:lnTo>
                  <a:lnTo>
                    <a:pt x="1846356" y="2106703"/>
                  </a:lnTo>
                  <a:lnTo>
                    <a:pt x="1885710" y="2106703"/>
                  </a:lnTo>
                  <a:lnTo>
                    <a:pt x="1881758" y="2119403"/>
                  </a:lnTo>
                  <a:lnTo>
                    <a:pt x="1923286" y="2119403"/>
                  </a:lnTo>
                  <a:lnTo>
                    <a:pt x="1919481" y="2106703"/>
                  </a:lnTo>
                  <a:lnTo>
                    <a:pt x="1915722" y="2094003"/>
                  </a:lnTo>
                  <a:close/>
                </a:path>
                <a:path w="4314190" h="4824730">
                  <a:moveTo>
                    <a:pt x="1927703" y="2106703"/>
                  </a:moveTo>
                  <a:lnTo>
                    <a:pt x="1923371" y="2106703"/>
                  </a:lnTo>
                  <a:lnTo>
                    <a:pt x="1923286" y="2119403"/>
                  </a:lnTo>
                  <a:lnTo>
                    <a:pt x="1931337" y="2119403"/>
                  </a:lnTo>
                  <a:lnTo>
                    <a:pt x="1927703" y="2106703"/>
                  </a:lnTo>
                  <a:close/>
                </a:path>
                <a:path w="4314190" h="4824730">
                  <a:moveTo>
                    <a:pt x="1904222" y="2081303"/>
                  </a:moveTo>
                  <a:lnTo>
                    <a:pt x="1842779" y="2081303"/>
                  </a:lnTo>
                  <a:lnTo>
                    <a:pt x="1847151" y="2094003"/>
                  </a:lnTo>
                  <a:lnTo>
                    <a:pt x="1906950" y="2094003"/>
                  </a:lnTo>
                  <a:lnTo>
                    <a:pt x="1904222" y="2081303"/>
                  </a:lnTo>
                  <a:close/>
                </a:path>
                <a:path w="4314190" h="4824730">
                  <a:moveTo>
                    <a:pt x="1822993" y="2068603"/>
                  </a:moveTo>
                  <a:lnTo>
                    <a:pt x="1815192" y="2068603"/>
                  </a:lnTo>
                  <a:lnTo>
                    <a:pt x="1820498" y="2081303"/>
                  </a:lnTo>
                  <a:lnTo>
                    <a:pt x="1822202" y="2081303"/>
                  </a:lnTo>
                  <a:lnTo>
                    <a:pt x="1822993" y="2068603"/>
                  </a:lnTo>
                  <a:close/>
                </a:path>
                <a:path w="4314190" h="4824730">
                  <a:moveTo>
                    <a:pt x="1891821" y="2068603"/>
                  </a:moveTo>
                  <a:lnTo>
                    <a:pt x="1825494" y="2068603"/>
                  </a:lnTo>
                  <a:lnTo>
                    <a:pt x="1823432" y="2081303"/>
                  </a:lnTo>
                  <a:lnTo>
                    <a:pt x="1891013" y="2081303"/>
                  </a:lnTo>
                  <a:lnTo>
                    <a:pt x="1891821" y="2068603"/>
                  </a:lnTo>
                  <a:close/>
                </a:path>
                <a:path w="4314190" h="4824730">
                  <a:moveTo>
                    <a:pt x="1896412" y="2068603"/>
                  </a:moveTo>
                  <a:lnTo>
                    <a:pt x="1891821" y="2068603"/>
                  </a:lnTo>
                  <a:lnTo>
                    <a:pt x="1891013" y="2081303"/>
                  </a:lnTo>
                  <a:lnTo>
                    <a:pt x="1896811" y="2081303"/>
                  </a:lnTo>
                  <a:lnTo>
                    <a:pt x="1896412" y="2068603"/>
                  </a:lnTo>
                  <a:close/>
                </a:path>
                <a:path w="4314190" h="4824730">
                  <a:moveTo>
                    <a:pt x="1866339" y="2043203"/>
                  </a:moveTo>
                  <a:lnTo>
                    <a:pt x="1799359" y="2043203"/>
                  </a:lnTo>
                  <a:lnTo>
                    <a:pt x="1798566" y="2068603"/>
                  </a:lnTo>
                  <a:lnTo>
                    <a:pt x="1806479" y="2068603"/>
                  </a:lnTo>
                  <a:lnTo>
                    <a:pt x="1808155" y="2055903"/>
                  </a:lnTo>
                  <a:lnTo>
                    <a:pt x="1874201" y="2055903"/>
                  </a:lnTo>
                  <a:lnTo>
                    <a:pt x="1866339" y="2043203"/>
                  </a:lnTo>
                  <a:close/>
                </a:path>
                <a:path w="4314190" h="4824730">
                  <a:moveTo>
                    <a:pt x="1879475" y="2055903"/>
                  </a:moveTo>
                  <a:lnTo>
                    <a:pt x="1808155" y="2055903"/>
                  </a:lnTo>
                  <a:lnTo>
                    <a:pt x="1811069" y="2068603"/>
                  </a:lnTo>
                  <a:lnTo>
                    <a:pt x="1883248" y="2068603"/>
                  </a:lnTo>
                  <a:lnTo>
                    <a:pt x="1879475" y="2055903"/>
                  </a:lnTo>
                  <a:close/>
                </a:path>
                <a:path w="4314190" h="4824730">
                  <a:moveTo>
                    <a:pt x="1777041" y="2030503"/>
                  </a:moveTo>
                  <a:lnTo>
                    <a:pt x="1775124" y="2043203"/>
                  </a:lnTo>
                  <a:lnTo>
                    <a:pt x="1781439" y="2043203"/>
                  </a:lnTo>
                  <a:lnTo>
                    <a:pt x="1777041" y="2030503"/>
                  </a:lnTo>
                  <a:close/>
                </a:path>
                <a:path w="4314190" h="4824730">
                  <a:moveTo>
                    <a:pt x="1812314" y="2030503"/>
                  </a:moveTo>
                  <a:lnTo>
                    <a:pt x="1787151" y="2030503"/>
                  </a:lnTo>
                  <a:lnTo>
                    <a:pt x="1789064" y="2043203"/>
                  </a:lnTo>
                  <a:lnTo>
                    <a:pt x="1803736" y="2043203"/>
                  </a:lnTo>
                  <a:lnTo>
                    <a:pt x="1812314" y="2030503"/>
                  </a:lnTo>
                  <a:close/>
                </a:path>
                <a:path w="4314190" h="4824730">
                  <a:moveTo>
                    <a:pt x="1825725" y="2030503"/>
                  </a:moveTo>
                  <a:lnTo>
                    <a:pt x="1813758" y="2030503"/>
                  </a:lnTo>
                  <a:lnTo>
                    <a:pt x="1804647" y="2043203"/>
                  </a:lnTo>
                  <a:lnTo>
                    <a:pt x="1825581" y="2043203"/>
                  </a:lnTo>
                  <a:lnTo>
                    <a:pt x="1825725" y="2030503"/>
                  </a:lnTo>
                  <a:close/>
                </a:path>
                <a:path w="4314190" h="4824730">
                  <a:moveTo>
                    <a:pt x="1852504" y="2017803"/>
                  </a:moveTo>
                  <a:lnTo>
                    <a:pt x="1834732" y="2017803"/>
                  </a:lnTo>
                  <a:lnTo>
                    <a:pt x="1831814" y="2030503"/>
                  </a:lnTo>
                  <a:lnTo>
                    <a:pt x="1833225" y="2030503"/>
                  </a:lnTo>
                  <a:lnTo>
                    <a:pt x="1827296" y="2043203"/>
                  </a:lnTo>
                  <a:lnTo>
                    <a:pt x="1853879" y="2043203"/>
                  </a:lnTo>
                  <a:lnTo>
                    <a:pt x="1849173" y="2030503"/>
                  </a:lnTo>
                  <a:lnTo>
                    <a:pt x="1852504" y="2017803"/>
                  </a:lnTo>
                  <a:close/>
                </a:path>
                <a:path w="4314190" h="4824730">
                  <a:moveTo>
                    <a:pt x="1783554" y="2017803"/>
                  </a:moveTo>
                  <a:lnTo>
                    <a:pt x="1772950" y="2017803"/>
                  </a:lnTo>
                  <a:lnTo>
                    <a:pt x="1779766" y="2030503"/>
                  </a:lnTo>
                  <a:lnTo>
                    <a:pt x="1788104" y="2030503"/>
                  </a:lnTo>
                  <a:lnTo>
                    <a:pt x="1783554" y="2017803"/>
                  </a:lnTo>
                  <a:close/>
                </a:path>
                <a:path w="4314190" h="4824730">
                  <a:moveTo>
                    <a:pt x="1822358" y="1992403"/>
                  </a:moveTo>
                  <a:lnTo>
                    <a:pt x="1757789" y="1992403"/>
                  </a:lnTo>
                  <a:lnTo>
                    <a:pt x="1763776" y="2005103"/>
                  </a:lnTo>
                  <a:lnTo>
                    <a:pt x="1776893" y="2005103"/>
                  </a:lnTo>
                  <a:lnTo>
                    <a:pt x="1778824" y="2017803"/>
                  </a:lnTo>
                  <a:lnTo>
                    <a:pt x="1783554" y="2017803"/>
                  </a:lnTo>
                  <a:lnTo>
                    <a:pt x="1788974" y="2030503"/>
                  </a:lnTo>
                  <a:lnTo>
                    <a:pt x="1820704" y="2030503"/>
                  </a:lnTo>
                  <a:lnTo>
                    <a:pt x="1826983" y="2017803"/>
                  </a:lnTo>
                  <a:lnTo>
                    <a:pt x="1829226" y="2005103"/>
                  </a:lnTo>
                  <a:lnTo>
                    <a:pt x="1822358" y="1992403"/>
                  </a:lnTo>
                  <a:close/>
                </a:path>
                <a:path w="4314190" h="4824730">
                  <a:moveTo>
                    <a:pt x="1768394" y="2005103"/>
                  </a:moveTo>
                  <a:lnTo>
                    <a:pt x="1760986" y="2005103"/>
                  </a:lnTo>
                  <a:lnTo>
                    <a:pt x="1763154" y="2017803"/>
                  </a:lnTo>
                  <a:lnTo>
                    <a:pt x="1766700" y="2017803"/>
                  </a:lnTo>
                  <a:lnTo>
                    <a:pt x="1768394" y="2005103"/>
                  </a:lnTo>
                  <a:close/>
                </a:path>
                <a:path w="4314190" h="4824730">
                  <a:moveTo>
                    <a:pt x="1733972" y="1979703"/>
                  </a:moveTo>
                  <a:lnTo>
                    <a:pt x="1731539" y="1979703"/>
                  </a:lnTo>
                  <a:lnTo>
                    <a:pt x="1733709" y="1992403"/>
                  </a:lnTo>
                  <a:lnTo>
                    <a:pt x="1738444" y="1992403"/>
                  </a:lnTo>
                  <a:lnTo>
                    <a:pt x="1733972" y="1979703"/>
                  </a:lnTo>
                  <a:close/>
                </a:path>
                <a:path w="4314190" h="4824730">
                  <a:moveTo>
                    <a:pt x="1757500" y="1954303"/>
                  </a:moveTo>
                  <a:lnTo>
                    <a:pt x="1729065" y="1954303"/>
                  </a:lnTo>
                  <a:lnTo>
                    <a:pt x="1735485" y="1967003"/>
                  </a:lnTo>
                  <a:lnTo>
                    <a:pt x="1738181" y="1979703"/>
                  </a:lnTo>
                  <a:lnTo>
                    <a:pt x="1736592" y="1979703"/>
                  </a:lnTo>
                  <a:lnTo>
                    <a:pt x="1742605" y="1992403"/>
                  </a:lnTo>
                  <a:lnTo>
                    <a:pt x="1811817" y="1992403"/>
                  </a:lnTo>
                  <a:lnTo>
                    <a:pt x="1806686" y="1979703"/>
                  </a:lnTo>
                  <a:lnTo>
                    <a:pt x="1795628" y="1967003"/>
                  </a:lnTo>
                  <a:lnTo>
                    <a:pt x="1765611" y="1967003"/>
                  </a:lnTo>
                  <a:lnTo>
                    <a:pt x="1757500" y="1954303"/>
                  </a:lnTo>
                  <a:close/>
                </a:path>
                <a:path w="4314190" h="4824730">
                  <a:moveTo>
                    <a:pt x="1780429" y="1954303"/>
                  </a:moveTo>
                  <a:lnTo>
                    <a:pt x="1770706" y="1954303"/>
                  </a:lnTo>
                  <a:lnTo>
                    <a:pt x="1772366" y="1967003"/>
                  </a:lnTo>
                  <a:lnTo>
                    <a:pt x="1791181" y="1967003"/>
                  </a:lnTo>
                  <a:lnTo>
                    <a:pt x="1780429" y="1954303"/>
                  </a:lnTo>
                  <a:close/>
                </a:path>
                <a:path w="4314190" h="4824730">
                  <a:moveTo>
                    <a:pt x="1718327" y="1941603"/>
                  </a:moveTo>
                  <a:lnTo>
                    <a:pt x="1714005" y="1941603"/>
                  </a:lnTo>
                  <a:lnTo>
                    <a:pt x="1716727" y="1954303"/>
                  </a:lnTo>
                  <a:lnTo>
                    <a:pt x="1718327" y="1941603"/>
                  </a:lnTo>
                  <a:close/>
                </a:path>
                <a:path w="4314190" h="4824730">
                  <a:moveTo>
                    <a:pt x="1760839" y="1941603"/>
                  </a:moveTo>
                  <a:lnTo>
                    <a:pt x="1722494" y="1941603"/>
                  </a:lnTo>
                  <a:lnTo>
                    <a:pt x="1728903" y="1954303"/>
                  </a:lnTo>
                  <a:lnTo>
                    <a:pt x="1762028" y="1954303"/>
                  </a:lnTo>
                  <a:lnTo>
                    <a:pt x="1760839" y="1941603"/>
                  </a:lnTo>
                  <a:close/>
                </a:path>
                <a:path w="4314190" h="4824730">
                  <a:moveTo>
                    <a:pt x="1776312" y="1941603"/>
                  </a:moveTo>
                  <a:lnTo>
                    <a:pt x="1765025" y="1941603"/>
                  </a:lnTo>
                  <a:lnTo>
                    <a:pt x="1768064" y="1954303"/>
                  </a:lnTo>
                  <a:lnTo>
                    <a:pt x="1774725" y="1954303"/>
                  </a:lnTo>
                  <a:lnTo>
                    <a:pt x="1776312" y="1941603"/>
                  </a:lnTo>
                  <a:close/>
                </a:path>
                <a:path w="4314190" h="4824730">
                  <a:moveTo>
                    <a:pt x="1687927" y="1928903"/>
                  </a:moveTo>
                  <a:lnTo>
                    <a:pt x="1685973" y="1941603"/>
                  </a:lnTo>
                  <a:lnTo>
                    <a:pt x="1692333" y="1941603"/>
                  </a:lnTo>
                  <a:lnTo>
                    <a:pt x="1687927" y="1928903"/>
                  </a:lnTo>
                  <a:close/>
                </a:path>
                <a:path w="4314190" h="4824730">
                  <a:moveTo>
                    <a:pt x="1752796" y="1928903"/>
                  </a:moveTo>
                  <a:lnTo>
                    <a:pt x="1716619" y="1928903"/>
                  </a:lnTo>
                  <a:lnTo>
                    <a:pt x="1718768" y="1941603"/>
                  </a:lnTo>
                  <a:lnTo>
                    <a:pt x="1755445" y="1941603"/>
                  </a:lnTo>
                  <a:lnTo>
                    <a:pt x="1752796" y="1928903"/>
                  </a:lnTo>
                  <a:close/>
                </a:path>
                <a:path w="4314190" h="4824730">
                  <a:moveTo>
                    <a:pt x="1767758" y="1928903"/>
                  </a:moveTo>
                  <a:lnTo>
                    <a:pt x="1760664" y="1928903"/>
                  </a:lnTo>
                  <a:lnTo>
                    <a:pt x="1762173" y="1941603"/>
                  </a:lnTo>
                  <a:lnTo>
                    <a:pt x="1774113" y="1941603"/>
                  </a:lnTo>
                  <a:lnTo>
                    <a:pt x="1767758" y="1928903"/>
                  </a:lnTo>
                  <a:close/>
                </a:path>
                <a:path w="4314190" h="4824730">
                  <a:moveTo>
                    <a:pt x="1734809" y="1916203"/>
                  </a:moveTo>
                  <a:lnTo>
                    <a:pt x="1674555" y="1916203"/>
                  </a:lnTo>
                  <a:lnTo>
                    <a:pt x="1680141" y="1928903"/>
                  </a:lnTo>
                  <a:lnTo>
                    <a:pt x="1734400" y="1928903"/>
                  </a:lnTo>
                  <a:lnTo>
                    <a:pt x="1734809" y="1916203"/>
                  </a:lnTo>
                  <a:close/>
                </a:path>
                <a:path w="4314190" h="4824730">
                  <a:moveTo>
                    <a:pt x="1756607" y="1916203"/>
                  </a:moveTo>
                  <a:lnTo>
                    <a:pt x="1737081" y="1916203"/>
                  </a:lnTo>
                  <a:lnTo>
                    <a:pt x="1738459" y="1928903"/>
                  </a:lnTo>
                  <a:lnTo>
                    <a:pt x="1757493" y="1928903"/>
                  </a:lnTo>
                  <a:lnTo>
                    <a:pt x="1756607" y="1916203"/>
                  </a:lnTo>
                  <a:close/>
                </a:path>
                <a:path w="4314190" h="4824730">
                  <a:moveTo>
                    <a:pt x="1748643" y="1903503"/>
                  </a:moveTo>
                  <a:lnTo>
                    <a:pt x="1666360" y="1903503"/>
                  </a:lnTo>
                  <a:lnTo>
                    <a:pt x="1669445" y="1916203"/>
                  </a:lnTo>
                  <a:lnTo>
                    <a:pt x="1754048" y="1916203"/>
                  </a:lnTo>
                  <a:lnTo>
                    <a:pt x="1748643" y="1903503"/>
                  </a:lnTo>
                  <a:close/>
                </a:path>
                <a:path w="4314190" h="4824730">
                  <a:moveTo>
                    <a:pt x="1738320" y="1890803"/>
                  </a:moveTo>
                  <a:lnTo>
                    <a:pt x="1665808" y="1890803"/>
                  </a:lnTo>
                  <a:lnTo>
                    <a:pt x="1672456" y="1903503"/>
                  </a:lnTo>
                  <a:lnTo>
                    <a:pt x="1739220" y="1903503"/>
                  </a:lnTo>
                  <a:lnTo>
                    <a:pt x="1738320" y="1890803"/>
                  </a:lnTo>
                  <a:close/>
                </a:path>
                <a:path w="4314190" h="4824730">
                  <a:moveTo>
                    <a:pt x="1727848" y="1878103"/>
                  </a:moveTo>
                  <a:lnTo>
                    <a:pt x="1644032" y="1878103"/>
                  </a:lnTo>
                  <a:lnTo>
                    <a:pt x="1645025" y="1890803"/>
                  </a:lnTo>
                  <a:lnTo>
                    <a:pt x="1734101" y="1890803"/>
                  </a:lnTo>
                  <a:lnTo>
                    <a:pt x="1727848" y="1878103"/>
                  </a:lnTo>
                  <a:close/>
                </a:path>
                <a:path w="4314190" h="4824730">
                  <a:moveTo>
                    <a:pt x="1661328" y="1865403"/>
                  </a:moveTo>
                  <a:lnTo>
                    <a:pt x="1636550" y="1865403"/>
                  </a:lnTo>
                  <a:lnTo>
                    <a:pt x="1646055" y="1878103"/>
                  </a:lnTo>
                  <a:lnTo>
                    <a:pt x="1665334" y="1878103"/>
                  </a:lnTo>
                  <a:lnTo>
                    <a:pt x="1661328" y="1865403"/>
                  </a:lnTo>
                  <a:close/>
                </a:path>
                <a:path w="4314190" h="4824730">
                  <a:moveTo>
                    <a:pt x="1677377" y="1827303"/>
                  </a:moveTo>
                  <a:lnTo>
                    <a:pt x="1647940" y="1827303"/>
                  </a:lnTo>
                  <a:lnTo>
                    <a:pt x="1645920" y="1833026"/>
                  </a:lnTo>
                  <a:lnTo>
                    <a:pt x="1646905" y="1840003"/>
                  </a:lnTo>
                  <a:lnTo>
                    <a:pt x="1622146" y="1840003"/>
                  </a:lnTo>
                  <a:lnTo>
                    <a:pt x="1620024" y="1852703"/>
                  </a:lnTo>
                  <a:lnTo>
                    <a:pt x="1638150" y="1852703"/>
                  </a:lnTo>
                  <a:lnTo>
                    <a:pt x="1644133" y="1865403"/>
                  </a:lnTo>
                  <a:lnTo>
                    <a:pt x="1661328" y="1865403"/>
                  </a:lnTo>
                  <a:lnTo>
                    <a:pt x="1668694" y="1878103"/>
                  </a:lnTo>
                  <a:lnTo>
                    <a:pt x="1705970" y="1878103"/>
                  </a:lnTo>
                  <a:lnTo>
                    <a:pt x="1700308" y="1865403"/>
                  </a:lnTo>
                  <a:lnTo>
                    <a:pt x="1693405" y="1852703"/>
                  </a:lnTo>
                  <a:lnTo>
                    <a:pt x="1684618" y="1840003"/>
                  </a:lnTo>
                  <a:lnTo>
                    <a:pt x="1677377" y="1827303"/>
                  </a:lnTo>
                  <a:close/>
                </a:path>
                <a:path w="4314190" h="4824730">
                  <a:moveTo>
                    <a:pt x="1638150" y="1852703"/>
                  </a:moveTo>
                  <a:lnTo>
                    <a:pt x="1627953" y="1852703"/>
                  </a:lnTo>
                  <a:lnTo>
                    <a:pt x="1630822" y="1865403"/>
                  </a:lnTo>
                  <a:lnTo>
                    <a:pt x="1639833" y="1865403"/>
                  </a:lnTo>
                  <a:lnTo>
                    <a:pt x="1638150" y="1852703"/>
                  </a:lnTo>
                  <a:close/>
                </a:path>
                <a:path w="4314190" h="4824730">
                  <a:moveTo>
                    <a:pt x="1603721" y="1827303"/>
                  </a:moveTo>
                  <a:lnTo>
                    <a:pt x="1592052" y="1827303"/>
                  </a:lnTo>
                  <a:lnTo>
                    <a:pt x="1598858" y="1840003"/>
                  </a:lnTo>
                  <a:lnTo>
                    <a:pt x="1603721" y="1827303"/>
                  </a:lnTo>
                  <a:close/>
                </a:path>
                <a:path w="4314190" h="4824730">
                  <a:moveTo>
                    <a:pt x="1606769" y="1827303"/>
                  </a:moveTo>
                  <a:lnTo>
                    <a:pt x="1605372" y="1827303"/>
                  </a:lnTo>
                  <a:lnTo>
                    <a:pt x="1606547" y="1840003"/>
                  </a:lnTo>
                  <a:lnTo>
                    <a:pt x="1606914" y="1840003"/>
                  </a:lnTo>
                  <a:lnTo>
                    <a:pt x="1606769" y="1827303"/>
                  </a:lnTo>
                  <a:close/>
                </a:path>
                <a:path w="4314190" h="4824730">
                  <a:moveTo>
                    <a:pt x="1636291" y="1827303"/>
                  </a:moveTo>
                  <a:lnTo>
                    <a:pt x="1611719" y="1827303"/>
                  </a:lnTo>
                  <a:lnTo>
                    <a:pt x="1615994" y="1840003"/>
                  </a:lnTo>
                  <a:lnTo>
                    <a:pt x="1639457" y="1840003"/>
                  </a:lnTo>
                  <a:lnTo>
                    <a:pt x="1636291" y="1827303"/>
                  </a:lnTo>
                  <a:close/>
                </a:path>
                <a:path w="4314190" h="4824730">
                  <a:moveTo>
                    <a:pt x="1644503" y="1837037"/>
                  </a:moveTo>
                  <a:lnTo>
                    <a:pt x="1643456" y="1840003"/>
                  </a:lnTo>
                  <a:lnTo>
                    <a:pt x="1645844" y="1840003"/>
                  </a:lnTo>
                  <a:lnTo>
                    <a:pt x="1644503" y="1837037"/>
                  </a:lnTo>
                  <a:close/>
                </a:path>
                <a:path w="4314190" h="4824730">
                  <a:moveTo>
                    <a:pt x="1645112" y="1827303"/>
                  </a:moveTo>
                  <a:lnTo>
                    <a:pt x="1640102" y="1827303"/>
                  </a:lnTo>
                  <a:lnTo>
                    <a:pt x="1644503" y="1837037"/>
                  </a:lnTo>
                  <a:lnTo>
                    <a:pt x="1645920" y="1833026"/>
                  </a:lnTo>
                  <a:lnTo>
                    <a:pt x="1645112" y="1827303"/>
                  </a:lnTo>
                  <a:close/>
                </a:path>
                <a:path w="4314190" h="4824730">
                  <a:moveTo>
                    <a:pt x="1599470" y="1814603"/>
                  </a:moveTo>
                  <a:lnTo>
                    <a:pt x="1592215" y="1814603"/>
                  </a:lnTo>
                  <a:lnTo>
                    <a:pt x="1586850" y="1827303"/>
                  </a:lnTo>
                  <a:lnTo>
                    <a:pt x="1607088" y="1827303"/>
                  </a:lnTo>
                  <a:lnTo>
                    <a:pt x="1599470" y="1814603"/>
                  </a:lnTo>
                  <a:close/>
                </a:path>
                <a:path w="4314190" h="4824730">
                  <a:moveTo>
                    <a:pt x="1657625" y="1814603"/>
                  </a:moveTo>
                  <a:lnTo>
                    <a:pt x="1605547" y="1814603"/>
                  </a:lnTo>
                  <a:lnTo>
                    <a:pt x="1607088" y="1827303"/>
                  </a:lnTo>
                  <a:lnTo>
                    <a:pt x="1655693" y="1827303"/>
                  </a:lnTo>
                  <a:lnTo>
                    <a:pt x="1657625" y="1814603"/>
                  </a:lnTo>
                  <a:close/>
                </a:path>
                <a:path w="4314190" h="4824730">
                  <a:moveTo>
                    <a:pt x="1654958" y="1801903"/>
                  </a:moveTo>
                  <a:lnTo>
                    <a:pt x="1574774" y="1801903"/>
                  </a:lnTo>
                  <a:lnTo>
                    <a:pt x="1575253" y="1814603"/>
                  </a:lnTo>
                  <a:lnTo>
                    <a:pt x="1657662" y="1814603"/>
                  </a:lnTo>
                  <a:lnTo>
                    <a:pt x="1654958" y="1801903"/>
                  </a:lnTo>
                  <a:close/>
                </a:path>
                <a:path w="4314190" h="4824730">
                  <a:moveTo>
                    <a:pt x="1576928" y="1789203"/>
                  </a:moveTo>
                  <a:lnTo>
                    <a:pt x="1574593" y="1789203"/>
                  </a:lnTo>
                  <a:lnTo>
                    <a:pt x="1575845" y="1801903"/>
                  </a:lnTo>
                  <a:lnTo>
                    <a:pt x="1581900" y="1801903"/>
                  </a:lnTo>
                  <a:lnTo>
                    <a:pt x="1579366" y="1793997"/>
                  </a:lnTo>
                  <a:lnTo>
                    <a:pt x="1576928" y="1789203"/>
                  </a:lnTo>
                  <a:close/>
                </a:path>
                <a:path w="4314190" h="4824730">
                  <a:moveTo>
                    <a:pt x="1639573" y="1789203"/>
                  </a:moveTo>
                  <a:lnTo>
                    <a:pt x="1577829" y="1789203"/>
                  </a:lnTo>
                  <a:lnTo>
                    <a:pt x="1579366" y="1793997"/>
                  </a:lnTo>
                  <a:lnTo>
                    <a:pt x="1583387" y="1801903"/>
                  </a:lnTo>
                  <a:lnTo>
                    <a:pt x="1641581" y="1801903"/>
                  </a:lnTo>
                  <a:lnTo>
                    <a:pt x="1639573" y="1789203"/>
                  </a:lnTo>
                  <a:close/>
                </a:path>
                <a:path w="4314190" h="4824730">
                  <a:moveTo>
                    <a:pt x="1556933" y="1776503"/>
                  </a:moveTo>
                  <a:lnTo>
                    <a:pt x="1552093" y="1776503"/>
                  </a:lnTo>
                  <a:lnTo>
                    <a:pt x="1554858" y="1789203"/>
                  </a:lnTo>
                  <a:lnTo>
                    <a:pt x="1556933" y="1776503"/>
                  </a:lnTo>
                  <a:close/>
                </a:path>
                <a:path w="4314190" h="4824730">
                  <a:moveTo>
                    <a:pt x="1636037" y="1776503"/>
                  </a:moveTo>
                  <a:lnTo>
                    <a:pt x="1571898" y="1776503"/>
                  </a:lnTo>
                  <a:lnTo>
                    <a:pt x="1576928" y="1789203"/>
                  </a:lnTo>
                  <a:lnTo>
                    <a:pt x="1638316" y="1789203"/>
                  </a:lnTo>
                  <a:lnTo>
                    <a:pt x="1636037" y="1776503"/>
                  </a:lnTo>
                  <a:close/>
                </a:path>
                <a:path w="4314190" h="4824730">
                  <a:moveTo>
                    <a:pt x="1610181" y="1751103"/>
                  </a:moveTo>
                  <a:lnTo>
                    <a:pt x="1538098" y="1751103"/>
                  </a:lnTo>
                  <a:lnTo>
                    <a:pt x="1544988" y="1763803"/>
                  </a:lnTo>
                  <a:lnTo>
                    <a:pt x="1555201" y="1763803"/>
                  </a:lnTo>
                  <a:lnTo>
                    <a:pt x="1551259" y="1776503"/>
                  </a:lnTo>
                  <a:lnTo>
                    <a:pt x="1621310" y="1776503"/>
                  </a:lnTo>
                  <a:lnTo>
                    <a:pt x="1614617" y="1763803"/>
                  </a:lnTo>
                  <a:lnTo>
                    <a:pt x="1610181" y="1751103"/>
                  </a:lnTo>
                  <a:close/>
                </a:path>
                <a:path w="4314190" h="4824730">
                  <a:moveTo>
                    <a:pt x="1585872" y="1725703"/>
                  </a:moveTo>
                  <a:lnTo>
                    <a:pt x="1526490" y="1725703"/>
                  </a:lnTo>
                  <a:lnTo>
                    <a:pt x="1534855" y="1738403"/>
                  </a:lnTo>
                  <a:lnTo>
                    <a:pt x="1534501" y="1751103"/>
                  </a:lnTo>
                  <a:lnTo>
                    <a:pt x="1592744" y="1751103"/>
                  </a:lnTo>
                  <a:lnTo>
                    <a:pt x="1589747" y="1738403"/>
                  </a:lnTo>
                  <a:lnTo>
                    <a:pt x="1585872" y="1725703"/>
                  </a:lnTo>
                  <a:close/>
                </a:path>
                <a:path w="4314190" h="4824730">
                  <a:moveTo>
                    <a:pt x="1521083" y="1725703"/>
                  </a:moveTo>
                  <a:lnTo>
                    <a:pt x="1518225" y="1725703"/>
                  </a:lnTo>
                  <a:lnTo>
                    <a:pt x="1521816" y="1738403"/>
                  </a:lnTo>
                  <a:lnTo>
                    <a:pt x="1521083" y="1725703"/>
                  </a:lnTo>
                  <a:close/>
                </a:path>
                <a:path w="4314190" h="4824730">
                  <a:moveTo>
                    <a:pt x="1501794" y="1713003"/>
                  </a:moveTo>
                  <a:lnTo>
                    <a:pt x="1500699" y="1713003"/>
                  </a:lnTo>
                  <a:lnTo>
                    <a:pt x="1499681" y="1725703"/>
                  </a:lnTo>
                  <a:lnTo>
                    <a:pt x="1502687" y="1725703"/>
                  </a:lnTo>
                  <a:lnTo>
                    <a:pt x="1501794" y="1713003"/>
                  </a:lnTo>
                  <a:close/>
                </a:path>
                <a:path w="4314190" h="4824730">
                  <a:moveTo>
                    <a:pt x="1578048" y="1713003"/>
                  </a:moveTo>
                  <a:lnTo>
                    <a:pt x="1505738" y="1713003"/>
                  </a:lnTo>
                  <a:lnTo>
                    <a:pt x="1504538" y="1725703"/>
                  </a:lnTo>
                  <a:lnTo>
                    <a:pt x="1576079" y="1725703"/>
                  </a:lnTo>
                  <a:lnTo>
                    <a:pt x="1578048" y="1713003"/>
                  </a:lnTo>
                  <a:close/>
                </a:path>
                <a:path w="4314190" h="4824730">
                  <a:moveTo>
                    <a:pt x="1494158" y="1700303"/>
                  </a:moveTo>
                  <a:lnTo>
                    <a:pt x="1491628" y="1700303"/>
                  </a:lnTo>
                  <a:lnTo>
                    <a:pt x="1487072" y="1713003"/>
                  </a:lnTo>
                  <a:lnTo>
                    <a:pt x="1496322" y="1713003"/>
                  </a:lnTo>
                  <a:lnTo>
                    <a:pt x="1496516" y="1706104"/>
                  </a:lnTo>
                  <a:lnTo>
                    <a:pt x="1494158" y="1700303"/>
                  </a:lnTo>
                  <a:close/>
                </a:path>
                <a:path w="4314190" h="4824730">
                  <a:moveTo>
                    <a:pt x="1504802" y="1700303"/>
                  </a:moveTo>
                  <a:lnTo>
                    <a:pt x="1496679" y="1700303"/>
                  </a:lnTo>
                  <a:lnTo>
                    <a:pt x="1496516" y="1706104"/>
                  </a:lnTo>
                  <a:lnTo>
                    <a:pt x="1499321" y="1713003"/>
                  </a:lnTo>
                  <a:lnTo>
                    <a:pt x="1506685" y="1713003"/>
                  </a:lnTo>
                  <a:lnTo>
                    <a:pt x="1504802" y="1700303"/>
                  </a:lnTo>
                  <a:close/>
                </a:path>
                <a:path w="4314190" h="4824730">
                  <a:moveTo>
                    <a:pt x="1563663" y="1700303"/>
                  </a:moveTo>
                  <a:lnTo>
                    <a:pt x="1505848" y="1700303"/>
                  </a:lnTo>
                  <a:lnTo>
                    <a:pt x="1508475" y="1713003"/>
                  </a:lnTo>
                  <a:lnTo>
                    <a:pt x="1572147" y="1713003"/>
                  </a:lnTo>
                  <a:lnTo>
                    <a:pt x="1563663" y="1700303"/>
                  </a:lnTo>
                  <a:close/>
                </a:path>
                <a:path w="4314190" h="4824730">
                  <a:moveTo>
                    <a:pt x="1470788" y="1674903"/>
                  </a:moveTo>
                  <a:lnTo>
                    <a:pt x="1463101" y="1674903"/>
                  </a:lnTo>
                  <a:lnTo>
                    <a:pt x="1462168" y="1687603"/>
                  </a:lnTo>
                  <a:lnTo>
                    <a:pt x="1467284" y="1700303"/>
                  </a:lnTo>
                  <a:lnTo>
                    <a:pt x="1474969" y="1700303"/>
                  </a:lnTo>
                  <a:lnTo>
                    <a:pt x="1471655" y="1687603"/>
                  </a:lnTo>
                  <a:lnTo>
                    <a:pt x="1477790" y="1687603"/>
                  </a:lnTo>
                  <a:lnTo>
                    <a:pt x="1470788" y="1674903"/>
                  </a:lnTo>
                  <a:close/>
                </a:path>
                <a:path w="4314190" h="4824730">
                  <a:moveTo>
                    <a:pt x="1487897" y="1687603"/>
                  </a:moveTo>
                  <a:lnTo>
                    <a:pt x="1475766" y="1687603"/>
                  </a:lnTo>
                  <a:lnTo>
                    <a:pt x="1477280" y="1700303"/>
                  </a:lnTo>
                  <a:lnTo>
                    <a:pt x="1497185" y="1700303"/>
                  </a:lnTo>
                  <a:lnTo>
                    <a:pt x="1487897" y="1687603"/>
                  </a:lnTo>
                  <a:close/>
                </a:path>
                <a:path w="4314190" h="4824730">
                  <a:moveTo>
                    <a:pt x="1553897" y="1687603"/>
                  </a:moveTo>
                  <a:lnTo>
                    <a:pt x="1496716" y="1687603"/>
                  </a:lnTo>
                  <a:lnTo>
                    <a:pt x="1501418" y="1700303"/>
                  </a:lnTo>
                  <a:lnTo>
                    <a:pt x="1557883" y="1700303"/>
                  </a:lnTo>
                  <a:lnTo>
                    <a:pt x="1553897" y="1687603"/>
                  </a:lnTo>
                  <a:close/>
                </a:path>
                <a:path w="4314190" h="4824730">
                  <a:moveTo>
                    <a:pt x="1521902" y="1674903"/>
                  </a:moveTo>
                  <a:lnTo>
                    <a:pt x="1485741" y="1674903"/>
                  </a:lnTo>
                  <a:lnTo>
                    <a:pt x="1491377" y="1687603"/>
                  </a:lnTo>
                  <a:lnTo>
                    <a:pt x="1522357" y="1687603"/>
                  </a:lnTo>
                  <a:lnTo>
                    <a:pt x="1521902" y="1674903"/>
                  </a:lnTo>
                  <a:close/>
                </a:path>
                <a:path w="4314190" h="4824730">
                  <a:moveTo>
                    <a:pt x="1514959" y="1636803"/>
                  </a:moveTo>
                  <a:lnTo>
                    <a:pt x="1485750" y="1636803"/>
                  </a:lnTo>
                  <a:lnTo>
                    <a:pt x="1479507" y="1649503"/>
                  </a:lnTo>
                  <a:lnTo>
                    <a:pt x="1459320" y="1649503"/>
                  </a:lnTo>
                  <a:lnTo>
                    <a:pt x="1456347" y="1662203"/>
                  </a:lnTo>
                  <a:lnTo>
                    <a:pt x="1454870" y="1674903"/>
                  </a:lnTo>
                  <a:lnTo>
                    <a:pt x="1466551" y="1674903"/>
                  </a:lnTo>
                  <a:lnTo>
                    <a:pt x="1464740" y="1662203"/>
                  </a:lnTo>
                  <a:lnTo>
                    <a:pt x="1522459" y="1662203"/>
                  </a:lnTo>
                  <a:lnTo>
                    <a:pt x="1518413" y="1649503"/>
                  </a:lnTo>
                  <a:lnTo>
                    <a:pt x="1514959" y="1636803"/>
                  </a:lnTo>
                  <a:close/>
                </a:path>
                <a:path w="4314190" h="4824730">
                  <a:moveTo>
                    <a:pt x="1472121" y="1662203"/>
                  </a:moveTo>
                  <a:lnTo>
                    <a:pt x="1467031" y="1662203"/>
                  </a:lnTo>
                  <a:lnTo>
                    <a:pt x="1470453" y="1674903"/>
                  </a:lnTo>
                  <a:lnTo>
                    <a:pt x="1472934" y="1674903"/>
                  </a:lnTo>
                  <a:lnTo>
                    <a:pt x="1472121" y="1662203"/>
                  </a:lnTo>
                  <a:close/>
                </a:path>
                <a:path w="4314190" h="4824730">
                  <a:moveTo>
                    <a:pt x="1529999" y="1662203"/>
                  </a:moveTo>
                  <a:lnTo>
                    <a:pt x="1472121" y="1662203"/>
                  </a:lnTo>
                  <a:lnTo>
                    <a:pt x="1472934" y="1674903"/>
                  </a:lnTo>
                  <a:lnTo>
                    <a:pt x="1534865" y="1674903"/>
                  </a:lnTo>
                  <a:lnTo>
                    <a:pt x="1529999" y="1662203"/>
                  </a:lnTo>
                  <a:close/>
                </a:path>
                <a:path w="4314190" h="4824730">
                  <a:moveTo>
                    <a:pt x="1476173" y="1636803"/>
                  </a:moveTo>
                  <a:lnTo>
                    <a:pt x="1429768" y="1636803"/>
                  </a:lnTo>
                  <a:lnTo>
                    <a:pt x="1437498" y="1649503"/>
                  </a:lnTo>
                  <a:lnTo>
                    <a:pt x="1467851" y="1649503"/>
                  </a:lnTo>
                  <a:lnTo>
                    <a:pt x="1476173" y="1636803"/>
                  </a:lnTo>
                  <a:close/>
                </a:path>
                <a:path w="4314190" h="4824730">
                  <a:moveTo>
                    <a:pt x="1490316" y="1624103"/>
                  </a:moveTo>
                  <a:lnTo>
                    <a:pt x="1433758" y="1624103"/>
                  </a:lnTo>
                  <a:lnTo>
                    <a:pt x="1436528" y="1636803"/>
                  </a:lnTo>
                  <a:lnTo>
                    <a:pt x="1476173" y="1636803"/>
                  </a:lnTo>
                  <a:lnTo>
                    <a:pt x="1467851" y="1649503"/>
                  </a:lnTo>
                  <a:lnTo>
                    <a:pt x="1479507" y="1649503"/>
                  </a:lnTo>
                  <a:lnTo>
                    <a:pt x="1485750" y="1636803"/>
                  </a:lnTo>
                  <a:lnTo>
                    <a:pt x="1490316" y="1624103"/>
                  </a:lnTo>
                  <a:close/>
                </a:path>
                <a:path w="4314190" h="4824730">
                  <a:moveTo>
                    <a:pt x="1414757" y="1611403"/>
                  </a:moveTo>
                  <a:lnTo>
                    <a:pt x="1405955" y="1611403"/>
                  </a:lnTo>
                  <a:lnTo>
                    <a:pt x="1415740" y="1624103"/>
                  </a:lnTo>
                  <a:lnTo>
                    <a:pt x="1419110" y="1624103"/>
                  </a:lnTo>
                  <a:lnTo>
                    <a:pt x="1414757" y="1611403"/>
                  </a:lnTo>
                  <a:close/>
                </a:path>
                <a:path w="4314190" h="4824730">
                  <a:moveTo>
                    <a:pt x="1487188" y="1611403"/>
                  </a:moveTo>
                  <a:lnTo>
                    <a:pt x="1424073" y="1611403"/>
                  </a:lnTo>
                  <a:lnTo>
                    <a:pt x="1429331" y="1624103"/>
                  </a:lnTo>
                  <a:lnTo>
                    <a:pt x="1491847" y="1624103"/>
                  </a:lnTo>
                  <a:lnTo>
                    <a:pt x="1487188" y="1611403"/>
                  </a:lnTo>
                  <a:close/>
                </a:path>
                <a:path w="4314190" h="4824730">
                  <a:moveTo>
                    <a:pt x="1454586" y="1573303"/>
                  </a:moveTo>
                  <a:lnTo>
                    <a:pt x="1387281" y="1573303"/>
                  </a:lnTo>
                  <a:lnTo>
                    <a:pt x="1391693" y="1586003"/>
                  </a:lnTo>
                  <a:lnTo>
                    <a:pt x="1394990" y="1598703"/>
                  </a:lnTo>
                  <a:lnTo>
                    <a:pt x="1397885" y="1611403"/>
                  </a:lnTo>
                  <a:lnTo>
                    <a:pt x="1402604" y="1611403"/>
                  </a:lnTo>
                  <a:lnTo>
                    <a:pt x="1401915" y="1598703"/>
                  </a:lnTo>
                  <a:lnTo>
                    <a:pt x="1468378" y="1598703"/>
                  </a:lnTo>
                  <a:lnTo>
                    <a:pt x="1465486" y="1586003"/>
                  </a:lnTo>
                  <a:lnTo>
                    <a:pt x="1460438" y="1586003"/>
                  </a:lnTo>
                  <a:lnTo>
                    <a:pt x="1454586" y="1573303"/>
                  </a:lnTo>
                  <a:close/>
                </a:path>
                <a:path w="4314190" h="4824730">
                  <a:moveTo>
                    <a:pt x="1463887" y="1598703"/>
                  </a:moveTo>
                  <a:lnTo>
                    <a:pt x="1403337" y="1598703"/>
                  </a:lnTo>
                  <a:lnTo>
                    <a:pt x="1406320" y="1611403"/>
                  </a:lnTo>
                  <a:lnTo>
                    <a:pt x="1470428" y="1611403"/>
                  </a:lnTo>
                  <a:lnTo>
                    <a:pt x="1463887" y="1598703"/>
                  </a:lnTo>
                  <a:close/>
                </a:path>
                <a:path w="4314190" h="4824730">
                  <a:moveTo>
                    <a:pt x="1426570" y="1560603"/>
                  </a:moveTo>
                  <a:lnTo>
                    <a:pt x="1380131" y="1560603"/>
                  </a:lnTo>
                  <a:lnTo>
                    <a:pt x="1382553" y="1573303"/>
                  </a:lnTo>
                  <a:lnTo>
                    <a:pt x="1432555" y="1573303"/>
                  </a:lnTo>
                  <a:lnTo>
                    <a:pt x="1426570" y="1560603"/>
                  </a:lnTo>
                  <a:close/>
                </a:path>
                <a:path w="4314190" h="4824730">
                  <a:moveTo>
                    <a:pt x="1410552" y="1547903"/>
                  </a:moveTo>
                  <a:lnTo>
                    <a:pt x="1368185" y="1547903"/>
                  </a:lnTo>
                  <a:lnTo>
                    <a:pt x="1374950" y="1560603"/>
                  </a:lnTo>
                  <a:lnTo>
                    <a:pt x="1410607" y="1560603"/>
                  </a:lnTo>
                  <a:lnTo>
                    <a:pt x="1410552" y="1547903"/>
                  </a:lnTo>
                  <a:close/>
                </a:path>
                <a:path w="4314190" h="4824730">
                  <a:moveTo>
                    <a:pt x="1424215" y="1547903"/>
                  </a:moveTo>
                  <a:lnTo>
                    <a:pt x="1410552" y="1547903"/>
                  </a:lnTo>
                  <a:lnTo>
                    <a:pt x="1410607" y="1560603"/>
                  </a:lnTo>
                  <a:lnTo>
                    <a:pt x="1422819" y="1560603"/>
                  </a:lnTo>
                  <a:lnTo>
                    <a:pt x="1424215" y="1547903"/>
                  </a:lnTo>
                  <a:close/>
                </a:path>
                <a:path w="4314190" h="4824730">
                  <a:moveTo>
                    <a:pt x="1343540" y="1535203"/>
                  </a:moveTo>
                  <a:lnTo>
                    <a:pt x="1338609" y="1535203"/>
                  </a:lnTo>
                  <a:lnTo>
                    <a:pt x="1343074" y="1547903"/>
                  </a:lnTo>
                  <a:lnTo>
                    <a:pt x="1344380" y="1536822"/>
                  </a:lnTo>
                  <a:lnTo>
                    <a:pt x="1343540" y="1535203"/>
                  </a:lnTo>
                  <a:close/>
                </a:path>
                <a:path w="4314190" h="4824730">
                  <a:moveTo>
                    <a:pt x="1422742" y="1535203"/>
                  </a:moveTo>
                  <a:lnTo>
                    <a:pt x="1344571" y="1535203"/>
                  </a:lnTo>
                  <a:lnTo>
                    <a:pt x="1344380" y="1536822"/>
                  </a:lnTo>
                  <a:lnTo>
                    <a:pt x="1350130" y="1547903"/>
                  </a:lnTo>
                  <a:lnTo>
                    <a:pt x="1424457" y="1547903"/>
                  </a:lnTo>
                  <a:lnTo>
                    <a:pt x="1422742" y="1535203"/>
                  </a:lnTo>
                  <a:close/>
                </a:path>
                <a:path w="4314190" h="4824730">
                  <a:moveTo>
                    <a:pt x="1335525" y="1522503"/>
                  </a:moveTo>
                  <a:lnTo>
                    <a:pt x="1328144" y="1522503"/>
                  </a:lnTo>
                  <a:lnTo>
                    <a:pt x="1334146" y="1535203"/>
                  </a:lnTo>
                  <a:lnTo>
                    <a:pt x="1336220" y="1535203"/>
                  </a:lnTo>
                  <a:lnTo>
                    <a:pt x="1335525" y="1522503"/>
                  </a:lnTo>
                  <a:close/>
                </a:path>
                <a:path w="4314190" h="4824730">
                  <a:moveTo>
                    <a:pt x="1405513" y="1522503"/>
                  </a:moveTo>
                  <a:lnTo>
                    <a:pt x="1337406" y="1522503"/>
                  </a:lnTo>
                  <a:lnTo>
                    <a:pt x="1341123" y="1535203"/>
                  </a:lnTo>
                  <a:lnTo>
                    <a:pt x="1410237" y="1535203"/>
                  </a:lnTo>
                  <a:lnTo>
                    <a:pt x="1405513" y="1522503"/>
                  </a:lnTo>
                  <a:close/>
                </a:path>
                <a:path w="4314190" h="4824730">
                  <a:moveTo>
                    <a:pt x="1329059" y="1509803"/>
                  </a:moveTo>
                  <a:lnTo>
                    <a:pt x="1316426" y="1509803"/>
                  </a:lnTo>
                  <a:lnTo>
                    <a:pt x="1324512" y="1522503"/>
                  </a:lnTo>
                  <a:lnTo>
                    <a:pt x="1329059" y="1509803"/>
                  </a:lnTo>
                  <a:close/>
                </a:path>
                <a:path w="4314190" h="4824730">
                  <a:moveTo>
                    <a:pt x="1386715" y="1509803"/>
                  </a:moveTo>
                  <a:lnTo>
                    <a:pt x="1329059" y="1509803"/>
                  </a:lnTo>
                  <a:lnTo>
                    <a:pt x="1333179" y="1522503"/>
                  </a:lnTo>
                  <a:lnTo>
                    <a:pt x="1397294" y="1522503"/>
                  </a:lnTo>
                  <a:lnTo>
                    <a:pt x="1386715" y="1509803"/>
                  </a:lnTo>
                  <a:close/>
                </a:path>
                <a:path w="4314190" h="4824730">
                  <a:moveTo>
                    <a:pt x="1312918" y="1497103"/>
                  </a:moveTo>
                  <a:lnTo>
                    <a:pt x="1298605" y="1497103"/>
                  </a:lnTo>
                  <a:lnTo>
                    <a:pt x="1307043" y="1509803"/>
                  </a:lnTo>
                  <a:lnTo>
                    <a:pt x="1313489" y="1509803"/>
                  </a:lnTo>
                  <a:lnTo>
                    <a:pt x="1312918" y="1497103"/>
                  </a:lnTo>
                  <a:close/>
                </a:path>
                <a:path w="4314190" h="4824730">
                  <a:moveTo>
                    <a:pt x="1354967" y="1497103"/>
                  </a:moveTo>
                  <a:lnTo>
                    <a:pt x="1323804" y="1497103"/>
                  </a:lnTo>
                  <a:lnTo>
                    <a:pt x="1324402" y="1509803"/>
                  </a:lnTo>
                  <a:lnTo>
                    <a:pt x="1358714" y="1509803"/>
                  </a:lnTo>
                  <a:lnTo>
                    <a:pt x="1354967" y="1497103"/>
                  </a:lnTo>
                  <a:close/>
                </a:path>
                <a:path w="4314190" h="4824730">
                  <a:moveTo>
                    <a:pt x="1352726" y="1471703"/>
                  </a:moveTo>
                  <a:lnTo>
                    <a:pt x="1298678" y="1471703"/>
                  </a:lnTo>
                  <a:lnTo>
                    <a:pt x="1304604" y="1484403"/>
                  </a:lnTo>
                  <a:lnTo>
                    <a:pt x="1361374" y="1484403"/>
                  </a:lnTo>
                  <a:lnTo>
                    <a:pt x="1367460" y="1497103"/>
                  </a:lnTo>
                  <a:lnTo>
                    <a:pt x="1370403" y="1497103"/>
                  </a:lnTo>
                  <a:lnTo>
                    <a:pt x="1366841" y="1509803"/>
                  </a:lnTo>
                  <a:lnTo>
                    <a:pt x="1385177" y="1509803"/>
                  </a:lnTo>
                  <a:lnTo>
                    <a:pt x="1378782" y="1497103"/>
                  </a:lnTo>
                  <a:lnTo>
                    <a:pt x="1367856" y="1484403"/>
                  </a:lnTo>
                  <a:lnTo>
                    <a:pt x="1352726" y="1471703"/>
                  </a:lnTo>
                  <a:close/>
                </a:path>
                <a:path w="4314190" h="4824730">
                  <a:moveTo>
                    <a:pt x="1353226" y="1484403"/>
                  </a:moveTo>
                  <a:lnTo>
                    <a:pt x="1293531" y="1484403"/>
                  </a:lnTo>
                  <a:lnTo>
                    <a:pt x="1293354" y="1497103"/>
                  </a:lnTo>
                  <a:lnTo>
                    <a:pt x="1353350" y="1497103"/>
                  </a:lnTo>
                  <a:lnTo>
                    <a:pt x="1353226" y="1484403"/>
                  </a:lnTo>
                  <a:close/>
                </a:path>
                <a:path w="4314190" h="4824730">
                  <a:moveTo>
                    <a:pt x="1279910" y="1471703"/>
                  </a:moveTo>
                  <a:lnTo>
                    <a:pt x="1275727" y="1471703"/>
                  </a:lnTo>
                  <a:lnTo>
                    <a:pt x="1278689" y="1484403"/>
                  </a:lnTo>
                  <a:lnTo>
                    <a:pt x="1281846" y="1484403"/>
                  </a:lnTo>
                  <a:lnTo>
                    <a:pt x="1279910" y="1471703"/>
                  </a:lnTo>
                  <a:close/>
                </a:path>
                <a:path w="4314190" h="4824730">
                  <a:moveTo>
                    <a:pt x="1290476" y="1476976"/>
                  </a:moveTo>
                  <a:lnTo>
                    <a:pt x="1293568" y="1484403"/>
                  </a:lnTo>
                  <a:lnTo>
                    <a:pt x="1294476" y="1484403"/>
                  </a:lnTo>
                  <a:lnTo>
                    <a:pt x="1290476" y="1476976"/>
                  </a:lnTo>
                  <a:close/>
                </a:path>
                <a:path w="4314190" h="4824730">
                  <a:moveTo>
                    <a:pt x="1288280" y="1471703"/>
                  </a:moveTo>
                  <a:lnTo>
                    <a:pt x="1287636" y="1471703"/>
                  </a:lnTo>
                  <a:lnTo>
                    <a:pt x="1290476" y="1476976"/>
                  </a:lnTo>
                  <a:lnTo>
                    <a:pt x="1288280" y="1471703"/>
                  </a:lnTo>
                  <a:close/>
                </a:path>
                <a:path w="4314190" h="4824730">
                  <a:moveTo>
                    <a:pt x="1287977" y="1459003"/>
                  </a:moveTo>
                  <a:lnTo>
                    <a:pt x="1282833" y="1459003"/>
                  </a:lnTo>
                  <a:lnTo>
                    <a:pt x="1285592" y="1471703"/>
                  </a:lnTo>
                  <a:lnTo>
                    <a:pt x="1287271" y="1471703"/>
                  </a:lnTo>
                  <a:lnTo>
                    <a:pt x="1287977" y="1459003"/>
                  </a:lnTo>
                  <a:close/>
                </a:path>
                <a:path w="4314190" h="4824730">
                  <a:moveTo>
                    <a:pt x="1352006" y="1459003"/>
                  </a:moveTo>
                  <a:lnTo>
                    <a:pt x="1291615" y="1459003"/>
                  </a:lnTo>
                  <a:lnTo>
                    <a:pt x="1296303" y="1471703"/>
                  </a:lnTo>
                  <a:lnTo>
                    <a:pt x="1354450" y="1471703"/>
                  </a:lnTo>
                  <a:lnTo>
                    <a:pt x="1352006" y="1459003"/>
                  </a:lnTo>
                  <a:close/>
                </a:path>
                <a:path w="4314190" h="4824730">
                  <a:moveTo>
                    <a:pt x="1301491" y="1420903"/>
                  </a:moveTo>
                  <a:lnTo>
                    <a:pt x="1250562" y="1420903"/>
                  </a:lnTo>
                  <a:lnTo>
                    <a:pt x="1251178" y="1433603"/>
                  </a:lnTo>
                  <a:lnTo>
                    <a:pt x="1250995" y="1434829"/>
                  </a:lnTo>
                  <a:lnTo>
                    <a:pt x="1256899" y="1446303"/>
                  </a:lnTo>
                  <a:lnTo>
                    <a:pt x="1263262" y="1459003"/>
                  </a:lnTo>
                  <a:lnTo>
                    <a:pt x="1322020" y="1459003"/>
                  </a:lnTo>
                  <a:lnTo>
                    <a:pt x="1319068" y="1446303"/>
                  </a:lnTo>
                  <a:lnTo>
                    <a:pt x="1315710" y="1446303"/>
                  </a:lnTo>
                  <a:lnTo>
                    <a:pt x="1312484" y="1433603"/>
                  </a:lnTo>
                  <a:lnTo>
                    <a:pt x="1309927" y="1433603"/>
                  </a:lnTo>
                  <a:lnTo>
                    <a:pt x="1301491" y="1420903"/>
                  </a:lnTo>
                  <a:close/>
                </a:path>
                <a:path w="4314190" h="4824730">
                  <a:moveTo>
                    <a:pt x="1325544" y="1433603"/>
                  </a:moveTo>
                  <a:lnTo>
                    <a:pt x="1323072" y="1446303"/>
                  </a:lnTo>
                  <a:lnTo>
                    <a:pt x="1324559" y="1459003"/>
                  </a:lnTo>
                  <a:lnTo>
                    <a:pt x="1327185" y="1459003"/>
                  </a:lnTo>
                  <a:lnTo>
                    <a:pt x="1325573" y="1446303"/>
                  </a:lnTo>
                  <a:lnTo>
                    <a:pt x="1329837" y="1446303"/>
                  </a:lnTo>
                  <a:lnTo>
                    <a:pt x="1325544" y="1433603"/>
                  </a:lnTo>
                  <a:close/>
                </a:path>
                <a:path w="4314190" h="4824730">
                  <a:moveTo>
                    <a:pt x="1335019" y="1446303"/>
                  </a:moveTo>
                  <a:lnTo>
                    <a:pt x="1326948" y="1446303"/>
                  </a:lnTo>
                  <a:lnTo>
                    <a:pt x="1327185" y="1459003"/>
                  </a:lnTo>
                  <a:lnTo>
                    <a:pt x="1340153" y="1459003"/>
                  </a:lnTo>
                  <a:lnTo>
                    <a:pt x="1335019" y="1446303"/>
                  </a:lnTo>
                  <a:close/>
                </a:path>
                <a:path w="4314190" h="4824730">
                  <a:moveTo>
                    <a:pt x="1250365" y="1433603"/>
                  </a:moveTo>
                  <a:lnTo>
                    <a:pt x="1242963" y="1433603"/>
                  </a:lnTo>
                  <a:lnTo>
                    <a:pt x="1245187" y="1446303"/>
                  </a:lnTo>
                  <a:lnTo>
                    <a:pt x="1249288" y="1446303"/>
                  </a:lnTo>
                  <a:lnTo>
                    <a:pt x="1250995" y="1434829"/>
                  </a:lnTo>
                  <a:lnTo>
                    <a:pt x="1250365" y="1433603"/>
                  </a:lnTo>
                  <a:close/>
                </a:path>
                <a:path w="4314190" h="4824730">
                  <a:moveTo>
                    <a:pt x="1240641" y="1408203"/>
                  </a:moveTo>
                  <a:lnTo>
                    <a:pt x="1217128" y="1408203"/>
                  </a:lnTo>
                  <a:lnTo>
                    <a:pt x="1222679" y="1420903"/>
                  </a:lnTo>
                  <a:lnTo>
                    <a:pt x="1233569" y="1420903"/>
                  </a:lnTo>
                  <a:lnTo>
                    <a:pt x="1237918" y="1433603"/>
                  </a:lnTo>
                  <a:lnTo>
                    <a:pt x="1240876" y="1433603"/>
                  </a:lnTo>
                  <a:lnTo>
                    <a:pt x="1241949" y="1420903"/>
                  </a:lnTo>
                  <a:lnTo>
                    <a:pt x="1240641" y="1408203"/>
                  </a:lnTo>
                  <a:close/>
                </a:path>
                <a:path w="4314190" h="4824730">
                  <a:moveTo>
                    <a:pt x="1250364" y="1420903"/>
                  </a:moveTo>
                  <a:lnTo>
                    <a:pt x="1242555" y="1420903"/>
                  </a:lnTo>
                  <a:lnTo>
                    <a:pt x="1247509" y="1433603"/>
                  </a:lnTo>
                  <a:lnTo>
                    <a:pt x="1250364" y="1420903"/>
                  </a:lnTo>
                  <a:close/>
                </a:path>
                <a:path w="4314190" h="4824730">
                  <a:moveTo>
                    <a:pt x="1259005" y="1408203"/>
                  </a:moveTo>
                  <a:lnTo>
                    <a:pt x="1240641" y="1408203"/>
                  </a:lnTo>
                  <a:lnTo>
                    <a:pt x="1247148" y="1420903"/>
                  </a:lnTo>
                  <a:lnTo>
                    <a:pt x="1258210" y="1420903"/>
                  </a:lnTo>
                  <a:lnTo>
                    <a:pt x="1259005" y="1408203"/>
                  </a:lnTo>
                  <a:close/>
                </a:path>
                <a:path w="4314190" h="4824730">
                  <a:moveTo>
                    <a:pt x="1291565" y="1395503"/>
                  </a:moveTo>
                  <a:lnTo>
                    <a:pt x="1226694" y="1395503"/>
                  </a:lnTo>
                  <a:lnTo>
                    <a:pt x="1228382" y="1408203"/>
                  </a:lnTo>
                  <a:lnTo>
                    <a:pt x="1259005" y="1408203"/>
                  </a:lnTo>
                  <a:lnTo>
                    <a:pt x="1258210" y="1420903"/>
                  </a:lnTo>
                  <a:lnTo>
                    <a:pt x="1312228" y="1420903"/>
                  </a:lnTo>
                  <a:lnTo>
                    <a:pt x="1303299" y="1408203"/>
                  </a:lnTo>
                  <a:lnTo>
                    <a:pt x="1291565" y="1395503"/>
                  </a:lnTo>
                  <a:close/>
                </a:path>
                <a:path w="4314190" h="4824730">
                  <a:moveTo>
                    <a:pt x="1214411" y="1395503"/>
                  </a:moveTo>
                  <a:lnTo>
                    <a:pt x="1208287" y="1395503"/>
                  </a:lnTo>
                  <a:lnTo>
                    <a:pt x="1212166" y="1408203"/>
                  </a:lnTo>
                  <a:lnTo>
                    <a:pt x="1214685" y="1408203"/>
                  </a:lnTo>
                  <a:lnTo>
                    <a:pt x="1214411" y="1395503"/>
                  </a:lnTo>
                  <a:close/>
                </a:path>
                <a:path w="4314190" h="4824730">
                  <a:moveTo>
                    <a:pt x="1267636" y="1382803"/>
                  </a:moveTo>
                  <a:lnTo>
                    <a:pt x="1221122" y="1382803"/>
                  </a:lnTo>
                  <a:lnTo>
                    <a:pt x="1223797" y="1395503"/>
                  </a:lnTo>
                  <a:lnTo>
                    <a:pt x="1269902" y="1395503"/>
                  </a:lnTo>
                  <a:lnTo>
                    <a:pt x="1267636" y="1382803"/>
                  </a:lnTo>
                  <a:close/>
                </a:path>
                <a:path w="4314190" h="4824730">
                  <a:moveTo>
                    <a:pt x="1274865" y="1382803"/>
                  </a:moveTo>
                  <a:lnTo>
                    <a:pt x="1271227" y="1382803"/>
                  </a:lnTo>
                  <a:lnTo>
                    <a:pt x="1273728" y="1395503"/>
                  </a:lnTo>
                  <a:lnTo>
                    <a:pt x="1280822" y="1395503"/>
                  </a:lnTo>
                  <a:lnTo>
                    <a:pt x="1274865" y="1382803"/>
                  </a:lnTo>
                  <a:close/>
                </a:path>
                <a:path w="4314190" h="4824730">
                  <a:moveTo>
                    <a:pt x="1255173" y="1370103"/>
                  </a:moveTo>
                  <a:lnTo>
                    <a:pt x="1210121" y="1370103"/>
                  </a:lnTo>
                  <a:lnTo>
                    <a:pt x="1214084" y="1382803"/>
                  </a:lnTo>
                  <a:lnTo>
                    <a:pt x="1261927" y="1382803"/>
                  </a:lnTo>
                  <a:lnTo>
                    <a:pt x="1255173" y="1370103"/>
                  </a:lnTo>
                  <a:close/>
                </a:path>
                <a:path w="4314190" h="4824730">
                  <a:moveTo>
                    <a:pt x="1268279" y="1370103"/>
                  </a:moveTo>
                  <a:lnTo>
                    <a:pt x="1262188" y="1370103"/>
                  </a:lnTo>
                  <a:lnTo>
                    <a:pt x="1266700" y="1382803"/>
                  </a:lnTo>
                  <a:lnTo>
                    <a:pt x="1269438" y="1382803"/>
                  </a:lnTo>
                  <a:lnTo>
                    <a:pt x="1268279" y="1370103"/>
                  </a:lnTo>
                  <a:close/>
                </a:path>
                <a:path w="4314190" h="4824730">
                  <a:moveTo>
                    <a:pt x="1180000" y="1357403"/>
                  </a:moveTo>
                  <a:lnTo>
                    <a:pt x="1174490" y="1357403"/>
                  </a:lnTo>
                  <a:lnTo>
                    <a:pt x="1178547" y="1370103"/>
                  </a:lnTo>
                  <a:lnTo>
                    <a:pt x="1180000" y="1357403"/>
                  </a:lnTo>
                  <a:close/>
                </a:path>
                <a:path w="4314190" h="4824730">
                  <a:moveTo>
                    <a:pt x="1249501" y="1344703"/>
                  </a:moveTo>
                  <a:lnTo>
                    <a:pt x="1183055" y="1344703"/>
                  </a:lnTo>
                  <a:lnTo>
                    <a:pt x="1181891" y="1357403"/>
                  </a:lnTo>
                  <a:lnTo>
                    <a:pt x="1185081" y="1370103"/>
                  </a:lnTo>
                  <a:lnTo>
                    <a:pt x="1194150" y="1370103"/>
                  </a:lnTo>
                  <a:lnTo>
                    <a:pt x="1192751" y="1357403"/>
                  </a:lnTo>
                  <a:lnTo>
                    <a:pt x="1253964" y="1357403"/>
                  </a:lnTo>
                  <a:lnTo>
                    <a:pt x="1249501" y="1344703"/>
                  </a:lnTo>
                  <a:close/>
                </a:path>
                <a:path w="4314190" h="4824730">
                  <a:moveTo>
                    <a:pt x="1258380" y="1357403"/>
                  </a:moveTo>
                  <a:lnTo>
                    <a:pt x="1198854" y="1357403"/>
                  </a:lnTo>
                  <a:lnTo>
                    <a:pt x="1202306" y="1370103"/>
                  </a:lnTo>
                  <a:lnTo>
                    <a:pt x="1262443" y="1370103"/>
                  </a:lnTo>
                  <a:lnTo>
                    <a:pt x="1258380" y="1357403"/>
                  </a:lnTo>
                  <a:close/>
                </a:path>
                <a:path w="4314190" h="4824730">
                  <a:moveTo>
                    <a:pt x="1169065" y="1332003"/>
                  </a:moveTo>
                  <a:lnTo>
                    <a:pt x="1160319" y="1332003"/>
                  </a:lnTo>
                  <a:lnTo>
                    <a:pt x="1160646" y="1344703"/>
                  </a:lnTo>
                  <a:lnTo>
                    <a:pt x="1163221" y="1344703"/>
                  </a:lnTo>
                  <a:lnTo>
                    <a:pt x="1169065" y="1332003"/>
                  </a:lnTo>
                  <a:close/>
                </a:path>
                <a:path w="4314190" h="4824730">
                  <a:moveTo>
                    <a:pt x="1186279" y="1332003"/>
                  </a:moveTo>
                  <a:lnTo>
                    <a:pt x="1174922" y="1332003"/>
                  </a:lnTo>
                  <a:lnTo>
                    <a:pt x="1180159" y="1344703"/>
                  </a:lnTo>
                  <a:lnTo>
                    <a:pt x="1187576" y="1344703"/>
                  </a:lnTo>
                  <a:lnTo>
                    <a:pt x="1186279" y="1332003"/>
                  </a:lnTo>
                  <a:close/>
                </a:path>
                <a:path w="4314190" h="4824730">
                  <a:moveTo>
                    <a:pt x="1233443" y="1332003"/>
                  </a:moveTo>
                  <a:lnTo>
                    <a:pt x="1194690" y="1332003"/>
                  </a:lnTo>
                  <a:lnTo>
                    <a:pt x="1199673" y="1344703"/>
                  </a:lnTo>
                  <a:lnTo>
                    <a:pt x="1237248" y="1344703"/>
                  </a:lnTo>
                  <a:lnTo>
                    <a:pt x="1233443" y="1332003"/>
                  </a:lnTo>
                  <a:close/>
                </a:path>
                <a:path w="4314190" h="4824730">
                  <a:moveTo>
                    <a:pt x="1226117" y="1319303"/>
                  </a:moveTo>
                  <a:lnTo>
                    <a:pt x="1162639" y="1319303"/>
                  </a:lnTo>
                  <a:lnTo>
                    <a:pt x="1162335" y="1332003"/>
                  </a:lnTo>
                  <a:lnTo>
                    <a:pt x="1229685" y="1332003"/>
                  </a:lnTo>
                  <a:lnTo>
                    <a:pt x="1226117" y="1319303"/>
                  </a:lnTo>
                  <a:close/>
                </a:path>
                <a:path w="4314190" h="4824730">
                  <a:moveTo>
                    <a:pt x="1210774" y="1306603"/>
                  </a:moveTo>
                  <a:lnTo>
                    <a:pt x="1134462" y="1306603"/>
                  </a:lnTo>
                  <a:lnTo>
                    <a:pt x="1140921" y="1319303"/>
                  </a:lnTo>
                  <a:lnTo>
                    <a:pt x="1214092" y="1319303"/>
                  </a:lnTo>
                  <a:lnTo>
                    <a:pt x="1210774" y="1306603"/>
                  </a:lnTo>
                  <a:close/>
                </a:path>
                <a:path w="4314190" h="4824730">
                  <a:moveTo>
                    <a:pt x="1120132" y="1293903"/>
                  </a:moveTo>
                  <a:lnTo>
                    <a:pt x="1122297" y="1306603"/>
                  </a:lnTo>
                  <a:lnTo>
                    <a:pt x="1123631" y="1306603"/>
                  </a:lnTo>
                  <a:lnTo>
                    <a:pt x="1120132" y="1293903"/>
                  </a:lnTo>
                  <a:close/>
                </a:path>
                <a:path w="4314190" h="4824730">
                  <a:moveTo>
                    <a:pt x="1136955" y="1293903"/>
                  </a:moveTo>
                  <a:lnTo>
                    <a:pt x="1125032" y="1293903"/>
                  </a:lnTo>
                  <a:lnTo>
                    <a:pt x="1129156" y="1306603"/>
                  </a:lnTo>
                  <a:lnTo>
                    <a:pt x="1136165" y="1306603"/>
                  </a:lnTo>
                  <a:lnTo>
                    <a:pt x="1136955" y="1293903"/>
                  </a:lnTo>
                  <a:close/>
                </a:path>
                <a:path w="4314190" h="4824730">
                  <a:moveTo>
                    <a:pt x="1196355" y="1293903"/>
                  </a:moveTo>
                  <a:lnTo>
                    <a:pt x="1141160" y="1293903"/>
                  </a:lnTo>
                  <a:lnTo>
                    <a:pt x="1139457" y="1306603"/>
                  </a:lnTo>
                  <a:lnTo>
                    <a:pt x="1200804" y="1306603"/>
                  </a:lnTo>
                  <a:lnTo>
                    <a:pt x="1200642" y="1305807"/>
                  </a:lnTo>
                  <a:lnTo>
                    <a:pt x="1196355" y="1293903"/>
                  </a:lnTo>
                  <a:close/>
                </a:path>
                <a:path w="4314190" h="4824730">
                  <a:moveTo>
                    <a:pt x="1200642" y="1305807"/>
                  </a:moveTo>
                  <a:lnTo>
                    <a:pt x="1200804" y="1306603"/>
                  </a:lnTo>
                  <a:lnTo>
                    <a:pt x="1200642" y="1305807"/>
                  </a:lnTo>
                  <a:close/>
                </a:path>
                <a:path w="4314190" h="4824730">
                  <a:moveTo>
                    <a:pt x="1204593" y="1293903"/>
                  </a:moveTo>
                  <a:lnTo>
                    <a:pt x="1198217" y="1293903"/>
                  </a:lnTo>
                  <a:lnTo>
                    <a:pt x="1200642" y="1305807"/>
                  </a:lnTo>
                  <a:lnTo>
                    <a:pt x="1200929" y="1306603"/>
                  </a:lnTo>
                  <a:lnTo>
                    <a:pt x="1210374" y="1306603"/>
                  </a:lnTo>
                  <a:lnTo>
                    <a:pt x="1204593" y="1293903"/>
                  </a:lnTo>
                  <a:close/>
                </a:path>
                <a:path w="4314190" h="4824730">
                  <a:moveTo>
                    <a:pt x="1082358" y="1230403"/>
                  </a:moveTo>
                  <a:lnTo>
                    <a:pt x="1074948" y="1230403"/>
                  </a:lnTo>
                  <a:lnTo>
                    <a:pt x="1077114" y="1243103"/>
                  </a:lnTo>
                  <a:lnTo>
                    <a:pt x="1086911" y="1255803"/>
                  </a:lnTo>
                  <a:lnTo>
                    <a:pt x="1127722" y="1255803"/>
                  </a:lnTo>
                  <a:lnTo>
                    <a:pt x="1118610" y="1268503"/>
                  </a:lnTo>
                  <a:lnTo>
                    <a:pt x="1113323" y="1281203"/>
                  </a:lnTo>
                  <a:lnTo>
                    <a:pt x="1112530" y="1293903"/>
                  </a:lnTo>
                  <a:lnTo>
                    <a:pt x="1193439" y="1293903"/>
                  </a:lnTo>
                  <a:lnTo>
                    <a:pt x="1188165" y="1281203"/>
                  </a:lnTo>
                  <a:lnTo>
                    <a:pt x="1180303" y="1268503"/>
                  </a:lnTo>
                  <a:lnTo>
                    <a:pt x="1126277" y="1268503"/>
                  </a:lnTo>
                  <a:lnTo>
                    <a:pt x="1134667" y="1255803"/>
                  </a:lnTo>
                  <a:lnTo>
                    <a:pt x="1140945" y="1243103"/>
                  </a:lnTo>
                  <a:lnTo>
                    <a:pt x="1080664" y="1243103"/>
                  </a:lnTo>
                  <a:lnTo>
                    <a:pt x="1082358" y="1230403"/>
                  </a:lnTo>
                  <a:close/>
                </a:path>
                <a:path w="4314190" h="4824730">
                  <a:moveTo>
                    <a:pt x="1117700" y="1268503"/>
                  </a:moveTo>
                  <a:lnTo>
                    <a:pt x="1102554" y="1268503"/>
                  </a:lnTo>
                  <a:lnTo>
                    <a:pt x="1103485" y="1281203"/>
                  </a:lnTo>
                  <a:lnTo>
                    <a:pt x="1110858" y="1281203"/>
                  </a:lnTo>
                  <a:lnTo>
                    <a:pt x="1117700" y="1268503"/>
                  </a:lnTo>
                  <a:close/>
                </a:path>
                <a:path w="4314190" h="4824730">
                  <a:moveTo>
                    <a:pt x="1127722" y="1255803"/>
                  </a:moveTo>
                  <a:lnTo>
                    <a:pt x="1098238" y="1255803"/>
                  </a:lnTo>
                  <a:lnTo>
                    <a:pt x="1101113" y="1268503"/>
                  </a:lnTo>
                  <a:lnTo>
                    <a:pt x="1118610" y="1268503"/>
                  </a:lnTo>
                  <a:lnTo>
                    <a:pt x="1127722" y="1255803"/>
                  </a:lnTo>
                  <a:close/>
                </a:path>
                <a:path w="4314190" h="4824730">
                  <a:moveTo>
                    <a:pt x="1136132" y="1255803"/>
                  </a:moveTo>
                  <a:lnTo>
                    <a:pt x="1134667" y="1255803"/>
                  </a:lnTo>
                  <a:lnTo>
                    <a:pt x="1126277" y="1268503"/>
                  </a:lnTo>
                  <a:lnTo>
                    <a:pt x="1139336" y="1268503"/>
                  </a:lnTo>
                  <a:lnTo>
                    <a:pt x="1136132" y="1255803"/>
                  </a:lnTo>
                  <a:close/>
                </a:path>
                <a:path w="4314190" h="4824730">
                  <a:moveTo>
                    <a:pt x="1163137" y="1255803"/>
                  </a:moveTo>
                  <a:lnTo>
                    <a:pt x="1147189" y="1255803"/>
                  </a:lnTo>
                  <a:lnTo>
                    <a:pt x="1141259" y="1268503"/>
                  </a:lnTo>
                  <a:lnTo>
                    <a:pt x="1167843" y="1268503"/>
                  </a:lnTo>
                  <a:lnTo>
                    <a:pt x="1163137" y="1255803"/>
                  </a:lnTo>
                  <a:close/>
                </a:path>
                <a:path w="4314190" h="4824730">
                  <a:moveTo>
                    <a:pt x="1164828" y="1243103"/>
                  </a:moveTo>
                  <a:lnTo>
                    <a:pt x="1148695" y="1243103"/>
                  </a:lnTo>
                  <a:lnTo>
                    <a:pt x="1145778" y="1255803"/>
                  </a:lnTo>
                  <a:lnTo>
                    <a:pt x="1166467" y="1255803"/>
                  </a:lnTo>
                  <a:lnTo>
                    <a:pt x="1164828" y="1243103"/>
                  </a:lnTo>
                  <a:close/>
                </a:path>
                <a:path w="4314190" h="4824730">
                  <a:moveTo>
                    <a:pt x="1060813" y="1230403"/>
                  </a:moveTo>
                  <a:lnTo>
                    <a:pt x="1065429" y="1243103"/>
                  </a:lnTo>
                  <a:lnTo>
                    <a:pt x="1065789" y="1243103"/>
                  </a:lnTo>
                  <a:lnTo>
                    <a:pt x="1060813" y="1230403"/>
                  </a:lnTo>
                  <a:close/>
                </a:path>
                <a:path w="4314190" h="4824730">
                  <a:moveTo>
                    <a:pt x="1136320" y="1217703"/>
                  </a:moveTo>
                  <a:lnTo>
                    <a:pt x="1065874" y="1217703"/>
                  </a:lnTo>
                  <a:lnTo>
                    <a:pt x="1071752" y="1230403"/>
                  </a:lnTo>
                  <a:lnTo>
                    <a:pt x="1088091" y="1230403"/>
                  </a:lnTo>
                  <a:lnTo>
                    <a:pt x="1090856" y="1243103"/>
                  </a:lnTo>
                  <a:lnTo>
                    <a:pt x="1140945" y="1243103"/>
                  </a:lnTo>
                  <a:lnTo>
                    <a:pt x="1143189" y="1230403"/>
                  </a:lnTo>
                  <a:lnTo>
                    <a:pt x="1136320" y="1217703"/>
                  </a:lnTo>
                  <a:close/>
                </a:path>
                <a:path w="4314190" h="4824730">
                  <a:moveTo>
                    <a:pt x="1060316" y="1217703"/>
                  </a:moveTo>
                  <a:lnTo>
                    <a:pt x="1051004" y="1217703"/>
                  </a:lnTo>
                  <a:lnTo>
                    <a:pt x="1055290" y="1230403"/>
                  </a:lnTo>
                  <a:lnTo>
                    <a:pt x="1060316" y="1217703"/>
                  </a:lnTo>
                  <a:close/>
                </a:path>
                <a:path w="4314190" h="4824730">
                  <a:moveTo>
                    <a:pt x="1071463" y="1179603"/>
                  </a:moveTo>
                  <a:lnTo>
                    <a:pt x="1040503" y="1179603"/>
                  </a:lnTo>
                  <a:lnTo>
                    <a:pt x="1043028" y="1192303"/>
                  </a:lnTo>
                  <a:lnTo>
                    <a:pt x="1049448" y="1205003"/>
                  </a:lnTo>
                  <a:lnTo>
                    <a:pt x="1045501" y="1205003"/>
                  </a:lnTo>
                  <a:lnTo>
                    <a:pt x="1047671" y="1217703"/>
                  </a:lnTo>
                  <a:lnTo>
                    <a:pt x="1125780" y="1217703"/>
                  </a:lnTo>
                  <a:lnTo>
                    <a:pt x="1120649" y="1205003"/>
                  </a:lnTo>
                  <a:lnTo>
                    <a:pt x="1109590" y="1192303"/>
                  </a:lnTo>
                  <a:lnTo>
                    <a:pt x="1079574" y="1192303"/>
                  </a:lnTo>
                  <a:lnTo>
                    <a:pt x="1071463" y="1179603"/>
                  </a:lnTo>
                  <a:close/>
                </a:path>
                <a:path w="4314190" h="4824730">
                  <a:moveTo>
                    <a:pt x="1088591" y="1179603"/>
                  </a:moveTo>
                  <a:lnTo>
                    <a:pt x="1084669" y="1179603"/>
                  </a:lnTo>
                  <a:lnTo>
                    <a:pt x="1086329" y="1192303"/>
                  </a:lnTo>
                  <a:lnTo>
                    <a:pt x="1094395" y="1192303"/>
                  </a:lnTo>
                  <a:lnTo>
                    <a:pt x="1088591" y="1179603"/>
                  </a:lnTo>
                  <a:close/>
                </a:path>
                <a:path w="4314190" h="4824730">
                  <a:moveTo>
                    <a:pt x="1027382" y="1166903"/>
                  </a:moveTo>
                  <a:lnTo>
                    <a:pt x="1027968" y="1179603"/>
                  </a:lnTo>
                  <a:lnTo>
                    <a:pt x="1032188" y="1179603"/>
                  </a:lnTo>
                  <a:lnTo>
                    <a:pt x="1027382" y="1166903"/>
                  </a:lnTo>
                  <a:close/>
                </a:path>
                <a:path w="4314190" h="4824730">
                  <a:moveTo>
                    <a:pt x="1072349" y="1166903"/>
                  </a:moveTo>
                  <a:lnTo>
                    <a:pt x="1036457" y="1166903"/>
                  </a:lnTo>
                  <a:lnTo>
                    <a:pt x="1042866" y="1179603"/>
                  </a:lnTo>
                  <a:lnTo>
                    <a:pt x="1074802" y="1179603"/>
                  </a:lnTo>
                  <a:lnTo>
                    <a:pt x="1072349" y="1166903"/>
                  </a:lnTo>
                  <a:close/>
                </a:path>
                <a:path w="4314190" h="4824730">
                  <a:moveTo>
                    <a:pt x="1088077" y="1166903"/>
                  </a:moveTo>
                  <a:lnTo>
                    <a:pt x="1078988" y="1166903"/>
                  </a:lnTo>
                  <a:lnTo>
                    <a:pt x="1082027" y="1179603"/>
                  </a:lnTo>
                  <a:lnTo>
                    <a:pt x="1090500" y="1179603"/>
                  </a:lnTo>
                  <a:lnTo>
                    <a:pt x="1088077" y="1166903"/>
                  </a:lnTo>
                  <a:close/>
                </a:path>
                <a:path w="4314190" h="4824730">
                  <a:moveTo>
                    <a:pt x="1001890" y="1154203"/>
                  </a:moveTo>
                  <a:lnTo>
                    <a:pt x="999936" y="1166903"/>
                  </a:lnTo>
                  <a:lnTo>
                    <a:pt x="1006295" y="1166903"/>
                  </a:lnTo>
                  <a:lnTo>
                    <a:pt x="1001890" y="1154203"/>
                  </a:lnTo>
                  <a:close/>
                </a:path>
                <a:path w="4314190" h="4824730">
                  <a:moveTo>
                    <a:pt x="1065178" y="1154203"/>
                  </a:moveTo>
                  <a:lnTo>
                    <a:pt x="1015642" y="1154203"/>
                  </a:lnTo>
                  <a:lnTo>
                    <a:pt x="1022540" y="1166903"/>
                  </a:lnTo>
                  <a:lnTo>
                    <a:pt x="1066759" y="1166903"/>
                  </a:lnTo>
                  <a:lnTo>
                    <a:pt x="1065178" y="1154203"/>
                  </a:lnTo>
                  <a:close/>
                </a:path>
                <a:path w="4314190" h="4824730">
                  <a:moveTo>
                    <a:pt x="1075803" y="1154203"/>
                  </a:moveTo>
                  <a:lnTo>
                    <a:pt x="1068334" y="1154203"/>
                  </a:lnTo>
                  <a:lnTo>
                    <a:pt x="1074626" y="1166903"/>
                  </a:lnTo>
                  <a:lnTo>
                    <a:pt x="1081723" y="1166903"/>
                  </a:lnTo>
                  <a:lnTo>
                    <a:pt x="1075803" y="1154203"/>
                  </a:lnTo>
                  <a:close/>
                </a:path>
                <a:path w="4314190" h="4824730">
                  <a:moveTo>
                    <a:pt x="1083065" y="1154203"/>
                  </a:moveTo>
                  <a:lnTo>
                    <a:pt x="1081596" y="1154203"/>
                  </a:lnTo>
                  <a:lnTo>
                    <a:pt x="1086105" y="1166903"/>
                  </a:lnTo>
                  <a:lnTo>
                    <a:pt x="1083065" y="1154203"/>
                  </a:lnTo>
                  <a:close/>
                </a:path>
                <a:path w="4314190" h="4824730">
                  <a:moveTo>
                    <a:pt x="1068011" y="1141503"/>
                  </a:moveTo>
                  <a:lnTo>
                    <a:pt x="983408" y="1141503"/>
                  </a:lnTo>
                  <a:lnTo>
                    <a:pt x="988518" y="1154203"/>
                  </a:lnTo>
                  <a:lnTo>
                    <a:pt x="1070570" y="1154203"/>
                  </a:lnTo>
                  <a:lnTo>
                    <a:pt x="1068011" y="1141503"/>
                  </a:lnTo>
                  <a:close/>
                </a:path>
                <a:path w="4314190" h="4824730">
                  <a:moveTo>
                    <a:pt x="1053182" y="1128803"/>
                  </a:moveTo>
                  <a:lnTo>
                    <a:pt x="980810" y="1128803"/>
                  </a:lnTo>
                  <a:lnTo>
                    <a:pt x="980323" y="1141503"/>
                  </a:lnTo>
                  <a:lnTo>
                    <a:pt x="1062606" y="1141503"/>
                  </a:lnTo>
                  <a:lnTo>
                    <a:pt x="1053182" y="1128803"/>
                  </a:lnTo>
                  <a:close/>
                </a:path>
                <a:path w="4314190" h="4824730">
                  <a:moveTo>
                    <a:pt x="1048064" y="1116103"/>
                  </a:moveTo>
                  <a:lnTo>
                    <a:pt x="979772" y="1116103"/>
                  </a:lnTo>
                  <a:lnTo>
                    <a:pt x="986419" y="1128803"/>
                  </a:lnTo>
                  <a:lnTo>
                    <a:pt x="1052282" y="1128803"/>
                  </a:lnTo>
                  <a:lnTo>
                    <a:pt x="1048064" y="1116103"/>
                  </a:lnTo>
                  <a:close/>
                </a:path>
                <a:path w="4314190" h="4824730">
                  <a:moveTo>
                    <a:pt x="980375" y="1103403"/>
                  </a:moveTo>
                  <a:lnTo>
                    <a:pt x="959883" y="1103403"/>
                  </a:lnTo>
                  <a:lnTo>
                    <a:pt x="957995" y="1116103"/>
                  </a:lnTo>
                  <a:lnTo>
                    <a:pt x="986213" y="1116103"/>
                  </a:lnTo>
                  <a:lnTo>
                    <a:pt x="980375" y="1103403"/>
                  </a:lnTo>
                  <a:close/>
                </a:path>
                <a:path w="4314190" h="4824730">
                  <a:moveTo>
                    <a:pt x="950254" y="1052603"/>
                  </a:moveTo>
                  <a:lnTo>
                    <a:pt x="925682" y="1052603"/>
                  </a:lnTo>
                  <a:lnTo>
                    <a:pt x="929958" y="1065303"/>
                  </a:lnTo>
                  <a:lnTo>
                    <a:pt x="936110" y="1078003"/>
                  </a:lnTo>
                  <a:lnTo>
                    <a:pt x="937120" y="1078003"/>
                  </a:lnTo>
                  <a:lnTo>
                    <a:pt x="941917" y="1090703"/>
                  </a:lnTo>
                  <a:lnTo>
                    <a:pt x="946063" y="1090703"/>
                  </a:lnTo>
                  <a:lnTo>
                    <a:pt x="950515" y="1103403"/>
                  </a:lnTo>
                  <a:lnTo>
                    <a:pt x="987900" y="1103403"/>
                  </a:lnTo>
                  <a:lnTo>
                    <a:pt x="986213" y="1116103"/>
                  </a:lnTo>
                  <a:lnTo>
                    <a:pt x="1025001" y="1116103"/>
                  </a:lnTo>
                  <a:lnTo>
                    <a:pt x="1019933" y="1103403"/>
                  </a:lnTo>
                  <a:lnTo>
                    <a:pt x="1014270" y="1090703"/>
                  </a:lnTo>
                  <a:lnTo>
                    <a:pt x="1007367" y="1078003"/>
                  </a:lnTo>
                  <a:lnTo>
                    <a:pt x="998580" y="1065303"/>
                  </a:lnTo>
                  <a:lnTo>
                    <a:pt x="953419" y="1065303"/>
                  </a:lnTo>
                  <a:lnTo>
                    <a:pt x="950254" y="1052603"/>
                  </a:lnTo>
                  <a:close/>
                </a:path>
                <a:path w="4314190" h="4824730">
                  <a:moveTo>
                    <a:pt x="1034810" y="1103403"/>
                  </a:moveTo>
                  <a:lnTo>
                    <a:pt x="1022154" y="1103403"/>
                  </a:lnTo>
                  <a:lnTo>
                    <a:pt x="1025001" y="1116103"/>
                  </a:lnTo>
                  <a:lnTo>
                    <a:pt x="1041811" y="1116103"/>
                  </a:lnTo>
                  <a:lnTo>
                    <a:pt x="1034810" y="1103403"/>
                  </a:lnTo>
                  <a:close/>
                </a:path>
                <a:path w="4314190" h="4824730">
                  <a:moveTo>
                    <a:pt x="1042328" y="1103403"/>
                  </a:moveTo>
                  <a:lnTo>
                    <a:pt x="1039746" y="1103403"/>
                  </a:lnTo>
                  <a:lnTo>
                    <a:pt x="1043801" y="1116103"/>
                  </a:lnTo>
                  <a:lnTo>
                    <a:pt x="1042328" y="1103403"/>
                  </a:lnTo>
                  <a:close/>
                </a:path>
                <a:path w="4314190" h="4824730">
                  <a:moveTo>
                    <a:pt x="1020971" y="1090703"/>
                  </a:moveTo>
                  <a:lnTo>
                    <a:pt x="1015363" y="1090703"/>
                  </a:lnTo>
                  <a:lnTo>
                    <a:pt x="1022790" y="1103403"/>
                  </a:lnTo>
                  <a:lnTo>
                    <a:pt x="1020971" y="1090703"/>
                  </a:lnTo>
                  <a:close/>
                </a:path>
                <a:path w="4314190" h="4824730">
                  <a:moveTo>
                    <a:pt x="917057" y="1052603"/>
                  </a:moveTo>
                  <a:lnTo>
                    <a:pt x="900814" y="1052603"/>
                  </a:lnTo>
                  <a:lnTo>
                    <a:pt x="906016" y="1065303"/>
                  </a:lnTo>
                  <a:lnTo>
                    <a:pt x="917685" y="1065303"/>
                  </a:lnTo>
                  <a:lnTo>
                    <a:pt x="917057" y="1052603"/>
                  </a:lnTo>
                  <a:close/>
                </a:path>
                <a:path w="4314190" h="4824730">
                  <a:moveTo>
                    <a:pt x="921439" y="1052603"/>
                  </a:moveTo>
                  <a:lnTo>
                    <a:pt x="917057" y="1052603"/>
                  </a:lnTo>
                  <a:lnTo>
                    <a:pt x="919334" y="1065303"/>
                  </a:lnTo>
                  <a:lnTo>
                    <a:pt x="920809" y="1065303"/>
                  </a:lnTo>
                  <a:lnTo>
                    <a:pt x="921439" y="1052603"/>
                  </a:lnTo>
                  <a:close/>
                </a:path>
                <a:path w="4314190" h="4824730">
                  <a:moveTo>
                    <a:pt x="956256" y="1052603"/>
                  </a:moveTo>
                  <a:lnTo>
                    <a:pt x="954242" y="1065303"/>
                  </a:lnTo>
                  <a:lnTo>
                    <a:pt x="959075" y="1065303"/>
                  </a:lnTo>
                  <a:lnTo>
                    <a:pt x="956256" y="1052603"/>
                  </a:lnTo>
                  <a:close/>
                </a:path>
                <a:path w="4314190" h="4824730">
                  <a:moveTo>
                    <a:pt x="962941" y="1062645"/>
                  </a:moveTo>
                  <a:lnTo>
                    <a:pt x="961902" y="1065303"/>
                  </a:lnTo>
                  <a:lnTo>
                    <a:pt x="963477" y="1065303"/>
                  </a:lnTo>
                  <a:lnTo>
                    <a:pt x="962941" y="1062645"/>
                  </a:lnTo>
                  <a:close/>
                </a:path>
                <a:path w="4314190" h="4824730">
                  <a:moveTo>
                    <a:pt x="969656" y="1052603"/>
                  </a:moveTo>
                  <a:lnTo>
                    <a:pt x="966863" y="1052603"/>
                  </a:lnTo>
                  <a:lnTo>
                    <a:pt x="962941" y="1062645"/>
                  </a:lnTo>
                  <a:lnTo>
                    <a:pt x="963477" y="1065303"/>
                  </a:lnTo>
                  <a:lnTo>
                    <a:pt x="966671" y="1065303"/>
                  </a:lnTo>
                  <a:lnTo>
                    <a:pt x="969656" y="1052603"/>
                  </a:lnTo>
                  <a:close/>
                </a:path>
                <a:path w="4314190" h="4824730">
                  <a:moveTo>
                    <a:pt x="991339" y="1052603"/>
                  </a:moveTo>
                  <a:lnTo>
                    <a:pt x="969656" y="1052603"/>
                  </a:lnTo>
                  <a:lnTo>
                    <a:pt x="966671" y="1065303"/>
                  </a:lnTo>
                  <a:lnTo>
                    <a:pt x="998580" y="1065303"/>
                  </a:lnTo>
                  <a:lnTo>
                    <a:pt x="991339" y="1052603"/>
                  </a:lnTo>
                  <a:close/>
                </a:path>
                <a:path w="4314190" h="4824730">
                  <a:moveTo>
                    <a:pt x="966863" y="1052603"/>
                  </a:moveTo>
                  <a:lnTo>
                    <a:pt x="960916" y="1052603"/>
                  </a:lnTo>
                  <a:lnTo>
                    <a:pt x="962941" y="1062645"/>
                  </a:lnTo>
                  <a:lnTo>
                    <a:pt x="966863" y="1052603"/>
                  </a:lnTo>
                  <a:close/>
                </a:path>
                <a:path w="4314190" h="4824730">
                  <a:moveTo>
                    <a:pt x="919510" y="1039903"/>
                  </a:moveTo>
                  <a:lnTo>
                    <a:pt x="907012" y="1039903"/>
                  </a:lnTo>
                  <a:lnTo>
                    <a:pt x="907975" y="1052603"/>
                  </a:lnTo>
                  <a:lnTo>
                    <a:pt x="913433" y="1052603"/>
                  </a:lnTo>
                  <a:lnTo>
                    <a:pt x="919510" y="1039903"/>
                  </a:lnTo>
                  <a:close/>
                </a:path>
                <a:path w="4314190" h="4824730">
                  <a:moveTo>
                    <a:pt x="971625" y="1039903"/>
                  </a:moveTo>
                  <a:lnTo>
                    <a:pt x="919510" y="1039903"/>
                  </a:lnTo>
                  <a:lnTo>
                    <a:pt x="921050" y="1052603"/>
                  </a:lnTo>
                  <a:lnTo>
                    <a:pt x="971589" y="1052603"/>
                  </a:lnTo>
                  <a:lnTo>
                    <a:pt x="971625" y="1039903"/>
                  </a:lnTo>
                  <a:close/>
                </a:path>
                <a:path w="4314190" h="4824730">
                  <a:moveTo>
                    <a:pt x="952280" y="1014503"/>
                  </a:moveTo>
                  <a:lnTo>
                    <a:pt x="890891" y="1014503"/>
                  </a:lnTo>
                  <a:lnTo>
                    <a:pt x="897350" y="1027203"/>
                  </a:lnTo>
                  <a:lnTo>
                    <a:pt x="891178" y="1039903"/>
                  </a:lnTo>
                  <a:lnTo>
                    <a:pt x="928958" y="1039903"/>
                  </a:lnTo>
                  <a:lnTo>
                    <a:pt x="928861" y="1039237"/>
                  </a:lnTo>
                  <a:lnTo>
                    <a:pt x="925498" y="1027203"/>
                  </a:lnTo>
                  <a:lnTo>
                    <a:pt x="953536" y="1027203"/>
                  </a:lnTo>
                  <a:lnTo>
                    <a:pt x="952280" y="1014503"/>
                  </a:lnTo>
                  <a:close/>
                </a:path>
                <a:path w="4314190" h="4824730">
                  <a:moveTo>
                    <a:pt x="928861" y="1039237"/>
                  </a:moveTo>
                  <a:lnTo>
                    <a:pt x="928958" y="1039903"/>
                  </a:lnTo>
                  <a:lnTo>
                    <a:pt x="928861" y="1039237"/>
                  </a:lnTo>
                  <a:close/>
                </a:path>
                <a:path w="4314190" h="4824730">
                  <a:moveTo>
                    <a:pt x="960081" y="1027203"/>
                  </a:moveTo>
                  <a:lnTo>
                    <a:pt x="927111" y="1027203"/>
                  </a:lnTo>
                  <a:lnTo>
                    <a:pt x="928861" y="1039237"/>
                  </a:lnTo>
                  <a:lnTo>
                    <a:pt x="929047" y="1039903"/>
                  </a:lnTo>
                  <a:lnTo>
                    <a:pt x="968922" y="1039903"/>
                  </a:lnTo>
                  <a:lnTo>
                    <a:pt x="960081" y="1027203"/>
                  </a:lnTo>
                  <a:close/>
                </a:path>
                <a:path w="4314190" h="4824730">
                  <a:moveTo>
                    <a:pt x="873914" y="1001803"/>
                  </a:moveTo>
                  <a:lnTo>
                    <a:pt x="857509" y="1001803"/>
                  </a:lnTo>
                  <a:lnTo>
                    <a:pt x="862364" y="1014503"/>
                  </a:lnTo>
                  <a:lnTo>
                    <a:pt x="872515" y="1014503"/>
                  </a:lnTo>
                  <a:lnTo>
                    <a:pt x="873914" y="1001803"/>
                  </a:lnTo>
                  <a:close/>
                </a:path>
                <a:path w="4314190" h="4824730">
                  <a:moveTo>
                    <a:pt x="944924" y="1001803"/>
                  </a:moveTo>
                  <a:lnTo>
                    <a:pt x="882026" y="1001803"/>
                  </a:lnTo>
                  <a:lnTo>
                    <a:pt x="885861" y="1014503"/>
                  </a:lnTo>
                  <a:lnTo>
                    <a:pt x="950001" y="1014503"/>
                  </a:lnTo>
                  <a:lnTo>
                    <a:pt x="944924" y="1001803"/>
                  </a:lnTo>
                  <a:close/>
                </a:path>
                <a:path w="4314190" h="4824730">
                  <a:moveTo>
                    <a:pt x="858952" y="989103"/>
                  </a:moveTo>
                  <a:lnTo>
                    <a:pt x="853862" y="989103"/>
                  </a:lnTo>
                  <a:lnTo>
                    <a:pt x="857527" y="1001803"/>
                  </a:lnTo>
                  <a:lnTo>
                    <a:pt x="859503" y="989788"/>
                  </a:lnTo>
                  <a:lnTo>
                    <a:pt x="858952" y="989103"/>
                  </a:lnTo>
                  <a:close/>
                </a:path>
                <a:path w="4314190" h="4824730">
                  <a:moveTo>
                    <a:pt x="928581" y="989103"/>
                  </a:moveTo>
                  <a:lnTo>
                    <a:pt x="859615" y="989103"/>
                  </a:lnTo>
                  <a:lnTo>
                    <a:pt x="859503" y="989788"/>
                  </a:lnTo>
                  <a:lnTo>
                    <a:pt x="869164" y="1001803"/>
                  </a:lnTo>
                  <a:lnTo>
                    <a:pt x="935274" y="1001803"/>
                  </a:lnTo>
                  <a:lnTo>
                    <a:pt x="928581" y="989103"/>
                  </a:lnTo>
                  <a:close/>
                </a:path>
                <a:path w="4314190" h="4824730">
                  <a:moveTo>
                    <a:pt x="921134" y="976403"/>
                  </a:moveTo>
                  <a:lnTo>
                    <a:pt x="848463" y="976403"/>
                  </a:lnTo>
                  <a:lnTo>
                    <a:pt x="847428" y="989103"/>
                  </a:lnTo>
                  <a:lnTo>
                    <a:pt x="924144" y="989103"/>
                  </a:lnTo>
                  <a:lnTo>
                    <a:pt x="921134" y="976403"/>
                  </a:lnTo>
                  <a:close/>
                </a:path>
                <a:path w="4314190" h="4824730">
                  <a:moveTo>
                    <a:pt x="899835" y="951003"/>
                  </a:moveTo>
                  <a:lnTo>
                    <a:pt x="834236" y="951003"/>
                  </a:lnTo>
                  <a:lnTo>
                    <a:pt x="840453" y="963703"/>
                  </a:lnTo>
                  <a:lnTo>
                    <a:pt x="848817" y="976403"/>
                  </a:lnTo>
                  <a:lnTo>
                    <a:pt x="906707" y="976403"/>
                  </a:lnTo>
                  <a:lnTo>
                    <a:pt x="903710" y="963703"/>
                  </a:lnTo>
                  <a:lnTo>
                    <a:pt x="899835" y="951003"/>
                  </a:lnTo>
                  <a:close/>
                </a:path>
                <a:path w="4314190" h="4824730">
                  <a:moveTo>
                    <a:pt x="823400" y="951003"/>
                  </a:moveTo>
                  <a:lnTo>
                    <a:pt x="813644" y="951003"/>
                  </a:lnTo>
                  <a:lnTo>
                    <a:pt x="817621" y="963703"/>
                  </a:lnTo>
                  <a:lnTo>
                    <a:pt x="820704" y="963703"/>
                  </a:lnTo>
                  <a:lnTo>
                    <a:pt x="823400" y="951003"/>
                  </a:lnTo>
                  <a:close/>
                </a:path>
                <a:path w="4314190" h="4824730">
                  <a:moveTo>
                    <a:pt x="811148" y="925603"/>
                  </a:moveTo>
                  <a:lnTo>
                    <a:pt x="808120" y="925603"/>
                  </a:lnTo>
                  <a:lnTo>
                    <a:pt x="813284" y="938303"/>
                  </a:lnTo>
                  <a:lnTo>
                    <a:pt x="814662" y="951003"/>
                  </a:lnTo>
                  <a:lnTo>
                    <a:pt x="826334" y="951003"/>
                  </a:lnTo>
                  <a:lnTo>
                    <a:pt x="821815" y="938303"/>
                  </a:lnTo>
                  <a:lnTo>
                    <a:pt x="817417" y="938303"/>
                  </a:lnTo>
                  <a:lnTo>
                    <a:pt x="811148" y="925603"/>
                  </a:lnTo>
                  <a:close/>
                </a:path>
                <a:path w="4314190" h="4824730">
                  <a:moveTo>
                    <a:pt x="886110" y="938303"/>
                  </a:moveTo>
                  <a:lnTo>
                    <a:pt x="825298" y="938303"/>
                  </a:lnTo>
                  <a:lnTo>
                    <a:pt x="827046" y="951003"/>
                  </a:lnTo>
                  <a:lnTo>
                    <a:pt x="892011" y="951003"/>
                  </a:lnTo>
                  <a:lnTo>
                    <a:pt x="886110" y="938303"/>
                  </a:lnTo>
                  <a:close/>
                </a:path>
                <a:path w="4314190" h="4824730">
                  <a:moveTo>
                    <a:pt x="784751" y="900203"/>
                  </a:moveTo>
                  <a:lnTo>
                    <a:pt x="780031" y="900203"/>
                  </a:lnTo>
                  <a:lnTo>
                    <a:pt x="777064" y="912903"/>
                  </a:lnTo>
                  <a:lnTo>
                    <a:pt x="776131" y="912903"/>
                  </a:lnTo>
                  <a:lnTo>
                    <a:pt x="781247" y="925603"/>
                  </a:lnTo>
                  <a:lnTo>
                    <a:pt x="796429" y="938303"/>
                  </a:lnTo>
                  <a:lnTo>
                    <a:pt x="797777" y="925603"/>
                  </a:lnTo>
                  <a:lnTo>
                    <a:pt x="801860" y="925603"/>
                  </a:lnTo>
                  <a:lnTo>
                    <a:pt x="791752" y="912903"/>
                  </a:lnTo>
                  <a:lnTo>
                    <a:pt x="784751" y="900203"/>
                  </a:lnTo>
                  <a:close/>
                </a:path>
                <a:path w="4314190" h="4824730">
                  <a:moveTo>
                    <a:pt x="871845" y="925603"/>
                  </a:moveTo>
                  <a:lnTo>
                    <a:pt x="821510" y="925603"/>
                  </a:lnTo>
                  <a:lnTo>
                    <a:pt x="822257" y="938303"/>
                  </a:lnTo>
                  <a:lnTo>
                    <a:pt x="877626" y="938303"/>
                  </a:lnTo>
                  <a:lnTo>
                    <a:pt x="871845" y="925603"/>
                  </a:lnTo>
                  <a:close/>
                </a:path>
                <a:path w="4314190" h="4824730">
                  <a:moveTo>
                    <a:pt x="839138" y="912903"/>
                  </a:moveTo>
                  <a:lnTo>
                    <a:pt x="805340" y="912903"/>
                  </a:lnTo>
                  <a:lnTo>
                    <a:pt x="810679" y="925603"/>
                  </a:lnTo>
                  <a:lnTo>
                    <a:pt x="844890" y="925603"/>
                  </a:lnTo>
                  <a:lnTo>
                    <a:pt x="839138" y="912903"/>
                  </a:lnTo>
                  <a:close/>
                </a:path>
                <a:path w="4314190" h="4824730">
                  <a:moveTo>
                    <a:pt x="862678" y="912903"/>
                  </a:moveTo>
                  <a:lnTo>
                    <a:pt x="856794" y="925603"/>
                  </a:lnTo>
                  <a:lnTo>
                    <a:pt x="867860" y="925603"/>
                  </a:lnTo>
                  <a:lnTo>
                    <a:pt x="862678" y="912903"/>
                  </a:lnTo>
                  <a:close/>
                </a:path>
                <a:path w="4314190" h="4824730">
                  <a:moveTo>
                    <a:pt x="821446" y="862103"/>
                  </a:moveTo>
                  <a:lnTo>
                    <a:pt x="800530" y="862103"/>
                  </a:lnTo>
                  <a:lnTo>
                    <a:pt x="798482" y="864605"/>
                  </a:lnTo>
                  <a:lnTo>
                    <a:pt x="793469" y="874803"/>
                  </a:lnTo>
                  <a:lnTo>
                    <a:pt x="785212" y="887503"/>
                  </a:lnTo>
                  <a:lnTo>
                    <a:pt x="770309" y="887503"/>
                  </a:lnTo>
                  <a:lnTo>
                    <a:pt x="768833" y="900203"/>
                  </a:lnTo>
                  <a:lnTo>
                    <a:pt x="769518" y="912903"/>
                  </a:lnTo>
                  <a:lnTo>
                    <a:pt x="773029" y="912903"/>
                  </a:lnTo>
                  <a:lnTo>
                    <a:pt x="780031" y="900203"/>
                  </a:lnTo>
                  <a:lnTo>
                    <a:pt x="843962" y="900203"/>
                  </a:lnTo>
                  <a:lnTo>
                    <a:pt x="836422" y="887503"/>
                  </a:lnTo>
                  <a:lnTo>
                    <a:pt x="832376" y="874803"/>
                  </a:lnTo>
                  <a:lnTo>
                    <a:pt x="828921" y="874803"/>
                  </a:lnTo>
                  <a:lnTo>
                    <a:pt x="821446" y="862103"/>
                  </a:lnTo>
                  <a:close/>
                </a:path>
                <a:path w="4314190" h="4824730">
                  <a:moveTo>
                    <a:pt x="850920" y="900203"/>
                  </a:moveTo>
                  <a:lnTo>
                    <a:pt x="794111" y="900203"/>
                  </a:lnTo>
                  <a:lnTo>
                    <a:pt x="799704" y="912903"/>
                  </a:lnTo>
                  <a:lnTo>
                    <a:pt x="850810" y="912903"/>
                  </a:lnTo>
                  <a:lnTo>
                    <a:pt x="850920" y="900203"/>
                  </a:lnTo>
                  <a:close/>
                </a:path>
                <a:path w="4314190" h="4824730">
                  <a:moveTo>
                    <a:pt x="764116" y="887503"/>
                  </a:moveTo>
                  <a:lnTo>
                    <a:pt x="761245" y="887503"/>
                  </a:lnTo>
                  <a:lnTo>
                    <a:pt x="764867" y="900203"/>
                  </a:lnTo>
                  <a:lnTo>
                    <a:pt x="764116" y="887503"/>
                  </a:lnTo>
                  <a:close/>
                </a:path>
                <a:path w="4314190" h="4824730">
                  <a:moveTo>
                    <a:pt x="777087" y="874803"/>
                  </a:moveTo>
                  <a:lnTo>
                    <a:pt x="758185" y="874803"/>
                  </a:lnTo>
                  <a:lnTo>
                    <a:pt x="761298" y="887503"/>
                  </a:lnTo>
                  <a:lnTo>
                    <a:pt x="773282" y="887503"/>
                  </a:lnTo>
                  <a:lnTo>
                    <a:pt x="777087" y="874803"/>
                  </a:lnTo>
                  <a:close/>
                </a:path>
                <a:path w="4314190" h="4824730">
                  <a:moveTo>
                    <a:pt x="798482" y="864605"/>
                  </a:moveTo>
                  <a:lnTo>
                    <a:pt x="790135" y="874803"/>
                  </a:lnTo>
                  <a:lnTo>
                    <a:pt x="777087" y="874803"/>
                  </a:lnTo>
                  <a:lnTo>
                    <a:pt x="773282" y="887503"/>
                  </a:lnTo>
                  <a:lnTo>
                    <a:pt x="785212" y="887503"/>
                  </a:lnTo>
                  <a:lnTo>
                    <a:pt x="793469" y="874803"/>
                  </a:lnTo>
                  <a:lnTo>
                    <a:pt x="798482" y="864605"/>
                  </a:lnTo>
                  <a:close/>
                </a:path>
                <a:path w="4314190" h="4824730">
                  <a:moveTo>
                    <a:pt x="799712" y="862103"/>
                  </a:moveTo>
                  <a:lnTo>
                    <a:pt x="737605" y="862103"/>
                  </a:lnTo>
                  <a:lnTo>
                    <a:pt x="743730" y="874803"/>
                  </a:lnTo>
                  <a:lnTo>
                    <a:pt x="790135" y="874803"/>
                  </a:lnTo>
                  <a:lnTo>
                    <a:pt x="798482" y="864605"/>
                  </a:lnTo>
                  <a:lnTo>
                    <a:pt x="799712" y="862103"/>
                  </a:lnTo>
                  <a:close/>
                </a:path>
                <a:path w="4314190" h="4824730">
                  <a:moveTo>
                    <a:pt x="724685" y="837879"/>
                  </a:moveTo>
                  <a:lnTo>
                    <a:pt x="722316" y="842929"/>
                  </a:lnTo>
                  <a:lnTo>
                    <a:pt x="729702" y="862103"/>
                  </a:lnTo>
                  <a:lnTo>
                    <a:pt x="739287" y="862103"/>
                  </a:lnTo>
                  <a:lnTo>
                    <a:pt x="736779" y="849403"/>
                  </a:lnTo>
                  <a:lnTo>
                    <a:pt x="728721" y="849403"/>
                  </a:lnTo>
                  <a:lnTo>
                    <a:pt x="724685" y="837879"/>
                  </a:lnTo>
                  <a:close/>
                </a:path>
                <a:path w="4314190" h="4824730">
                  <a:moveTo>
                    <a:pt x="805810" y="849403"/>
                  </a:moveTo>
                  <a:lnTo>
                    <a:pt x="743294" y="849403"/>
                  </a:lnTo>
                  <a:lnTo>
                    <a:pt x="747721" y="862103"/>
                  </a:lnTo>
                  <a:lnTo>
                    <a:pt x="804278" y="862103"/>
                  </a:lnTo>
                  <a:lnTo>
                    <a:pt x="805810" y="849403"/>
                  </a:lnTo>
                  <a:close/>
                </a:path>
                <a:path w="4314190" h="4824730">
                  <a:moveTo>
                    <a:pt x="719917" y="836703"/>
                  </a:moveTo>
                  <a:lnTo>
                    <a:pt x="715052" y="836703"/>
                  </a:lnTo>
                  <a:lnTo>
                    <a:pt x="719278" y="849403"/>
                  </a:lnTo>
                  <a:lnTo>
                    <a:pt x="722316" y="842929"/>
                  </a:lnTo>
                  <a:lnTo>
                    <a:pt x="719917" y="836703"/>
                  </a:lnTo>
                  <a:close/>
                </a:path>
                <a:path w="4314190" h="4824730">
                  <a:moveTo>
                    <a:pt x="793086" y="836703"/>
                  </a:moveTo>
                  <a:lnTo>
                    <a:pt x="732776" y="836703"/>
                  </a:lnTo>
                  <a:lnTo>
                    <a:pt x="738036" y="849403"/>
                  </a:lnTo>
                  <a:lnTo>
                    <a:pt x="801152" y="849403"/>
                  </a:lnTo>
                  <a:lnTo>
                    <a:pt x="793086" y="836703"/>
                  </a:lnTo>
                  <a:close/>
                </a:path>
                <a:path w="4314190" h="4824730">
                  <a:moveTo>
                    <a:pt x="725237" y="836703"/>
                  </a:moveTo>
                  <a:lnTo>
                    <a:pt x="724273" y="836703"/>
                  </a:lnTo>
                  <a:lnTo>
                    <a:pt x="724685" y="837879"/>
                  </a:lnTo>
                  <a:lnTo>
                    <a:pt x="725237" y="836703"/>
                  </a:lnTo>
                  <a:close/>
                </a:path>
                <a:path w="4314190" h="4824730">
                  <a:moveTo>
                    <a:pt x="776245" y="824003"/>
                  </a:moveTo>
                  <a:lnTo>
                    <a:pt x="708953" y="824003"/>
                  </a:lnTo>
                  <a:lnTo>
                    <a:pt x="711848" y="836703"/>
                  </a:lnTo>
                  <a:lnTo>
                    <a:pt x="777851" y="836703"/>
                  </a:lnTo>
                  <a:lnTo>
                    <a:pt x="776245" y="824003"/>
                  </a:lnTo>
                  <a:close/>
                </a:path>
                <a:path w="4314190" h="4824730">
                  <a:moveTo>
                    <a:pt x="691100" y="811303"/>
                  </a:moveTo>
                  <a:lnTo>
                    <a:pt x="688606" y="811303"/>
                  </a:lnTo>
                  <a:lnTo>
                    <a:pt x="691788" y="824003"/>
                  </a:lnTo>
                  <a:lnTo>
                    <a:pt x="694165" y="824003"/>
                  </a:lnTo>
                  <a:lnTo>
                    <a:pt x="691100" y="811303"/>
                  </a:lnTo>
                  <a:close/>
                </a:path>
                <a:path w="4314190" h="4824730">
                  <a:moveTo>
                    <a:pt x="763246" y="798603"/>
                  </a:moveTo>
                  <a:lnTo>
                    <a:pt x="695006" y="798603"/>
                  </a:lnTo>
                  <a:lnTo>
                    <a:pt x="701244" y="811303"/>
                  </a:lnTo>
                  <a:lnTo>
                    <a:pt x="705656" y="824003"/>
                  </a:lnTo>
                  <a:lnTo>
                    <a:pt x="779449" y="824003"/>
                  </a:lnTo>
                  <a:lnTo>
                    <a:pt x="774401" y="811303"/>
                  </a:lnTo>
                  <a:lnTo>
                    <a:pt x="768549" y="811303"/>
                  </a:lnTo>
                  <a:lnTo>
                    <a:pt x="763246" y="798603"/>
                  </a:lnTo>
                  <a:close/>
                </a:path>
                <a:path w="4314190" h="4824730">
                  <a:moveTo>
                    <a:pt x="681949" y="785903"/>
                  </a:moveTo>
                  <a:lnTo>
                    <a:pt x="676244" y="785903"/>
                  </a:lnTo>
                  <a:lnTo>
                    <a:pt x="680186" y="798603"/>
                  </a:lnTo>
                  <a:lnTo>
                    <a:pt x="683558" y="798603"/>
                  </a:lnTo>
                  <a:lnTo>
                    <a:pt x="681949" y="785903"/>
                  </a:lnTo>
                  <a:close/>
                </a:path>
                <a:path w="4314190" h="4824730">
                  <a:moveTo>
                    <a:pt x="738419" y="773203"/>
                  </a:moveTo>
                  <a:lnTo>
                    <a:pt x="682147" y="773203"/>
                  </a:lnTo>
                  <a:lnTo>
                    <a:pt x="688912" y="785903"/>
                  </a:lnTo>
                  <a:lnTo>
                    <a:pt x="694094" y="798603"/>
                  </a:lnTo>
                  <a:lnTo>
                    <a:pt x="733731" y="798603"/>
                  </a:lnTo>
                  <a:lnTo>
                    <a:pt x="735032" y="785903"/>
                  </a:lnTo>
                  <a:lnTo>
                    <a:pt x="738178" y="785903"/>
                  </a:lnTo>
                  <a:lnTo>
                    <a:pt x="738419" y="773203"/>
                  </a:lnTo>
                  <a:close/>
                </a:path>
                <a:path w="4314190" h="4824730">
                  <a:moveTo>
                    <a:pt x="652572" y="760503"/>
                  </a:moveTo>
                  <a:lnTo>
                    <a:pt x="657037" y="773203"/>
                  </a:lnTo>
                  <a:lnTo>
                    <a:pt x="657503" y="773203"/>
                  </a:lnTo>
                  <a:lnTo>
                    <a:pt x="652572" y="760503"/>
                  </a:lnTo>
                  <a:close/>
                </a:path>
                <a:path w="4314190" h="4824730">
                  <a:moveTo>
                    <a:pt x="732232" y="760503"/>
                  </a:moveTo>
                  <a:lnTo>
                    <a:pt x="657678" y="760503"/>
                  </a:lnTo>
                  <a:lnTo>
                    <a:pt x="658534" y="773203"/>
                  </a:lnTo>
                  <a:lnTo>
                    <a:pt x="736704" y="773203"/>
                  </a:lnTo>
                  <a:lnTo>
                    <a:pt x="732232" y="760503"/>
                  </a:lnTo>
                  <a:close/>
                </a:path>
                <a:path w="4314190" h="4824730">
                  <a:moveTo>
                    <a:pt x="647182" y="747803"/>
                  </a:moveTo>
                  <a:lnTo>
                    <a:pt x="642108" y="747803"/>
                  </a:lnTo>
                  <a:lnTo>
                    <a:pt x="648110" y="760503"/>
                  </a:lnTo>
                  <a:lnTo>
                    <a:pt x="649488" y="760503"/>
                  </a:lnTo>
                  <a:lnTo>
                    <a:pt x="647182" y="747803"/>
                  </a:lnTo>
                  <a:close/>
                </a:path>
                <a:path w="4314190" h="4824730">
                  <a:moveTo>
                    <a:pt x="719475" y="747803"/>
                  </a:moveTo>
                  <a:lnTo>
                    <a:pt x="651368" y="747803"/>
                  </a:lnTo>
                  <a:lnTo>
                    <a:pt x="655085" y="760503"/>
                  </a:lnTo>
                  <a:lnTo>
                    <a:pt x="724200" y="760503"/>
                  </a:lnTo>
                  <a:lnTo>
                    <a:pt x="719475" y="747803"/>
                  </a:lnTo>
                  <a:close/>
                </a:path>
                <a:path w="4314190" h="4824730">
                  <a:moveTo>
                    <a:pt x="672677" y="735103"/>
                  </a:moveTo>
                  <a:lnTo>
                    <a:pt x="621006" y="735103"/>
                  </a:lnTo>
                  <a:lnTo>
                    <a:pt x="630389" y="747803"/>
                  </a:lnTo>
                  <a:lnTo>
                    <a:pt x="677115" y="747803"/>
                  </a:lnTo>
                  <a:lnTo>
                    <a:pt x="672677" y="735103"/>
                  </a:lnTo>
                  <a:close/>
                </a:path>
                <a:path w="4314190" h="4824730">
                  <a:moveTo>
                    <a:pt x="700677" y="735103"/>
                  </a:moveTo>
                  <a:lnTo>
                    <a:pt x="680803" y="735103"/>
                  </a:lnTo>
                  <a:lnTo>
                    <a:pt x="677115" y="747803"/>
                  </a:lnTo>
                  <a:lnTo>
                    <a:pt x="711257" y="747803"/>
                  </a:lnTo>
                  <a:lnTo>
                    <a:pt x="700677" y="735103"/>
                  </a:lnTo>
                  <a:close/>
                </a:path>
                <a:path w="4314190" h="4824730">
                  <a:moveTo>
                    <a:pt x="628145" y="722403"/>
                  </a:moveTo>
                  <a:lnTo>
                    <a:pt x="607317" y="722403"/>
                  </a:lnTo>
                  <a:lnTo>
                    <a:pt x="612568" y="735103"/>
                  </a:lnTo>
                  <a:lnTo>
                    <a:pt x="626881" y="735103"/>
                  </a:lnTo>
                  <a:lnTo>
                    <a:pt x="628145" y="722403"/>
                  </a:lnTo>
                  <a:close/>
                </a:path>
                <a:path w="4314190" h="4824730">
                  <a:moveTo>
                    <a:pt x="667312" y="722403"/>
                  </a:moveTo>
                  <a:lnTo>
                    <a:pt x="634954" y="722403"/>
                  </a:lnTo>
                  <a:lnTo>
                    <a:pt x="637767" y="735103"/>
                  </a:lnTo>
                  <a:lnTo>
                    <a:pt x="668929" y="735103"/>
                  </a:lnTo>
                  <a:lnTo>
                    <a:pt x="667312" y="722403"/>
                  </a:lnTo>
                  <a:close/>
                </a:path>
                <a:path w="4314190" h="4824730">
                  <a:moveTo>
                    <a:pt x="666688" y="709703"/>
                  </a:moveTo>
                  <a:lnTo>
                    <a:pt x="618194" y="709703"/>
                  </a:lnTo>
                  <a:lnTo>
                    <a:pt x="607495" y="722403"/>
                  </a:lnTo>
                  <a:lnTo>
                    <a:pt x="681422" y="722403"/>
                  </a:lnTo>
                  <a:lnTo>
                    <a:pt x="684365" y="735103"/>
                  </a:lnTo>
                  <a:lnTo>
                    <a:pt x="692745" y="735103"/>
                  </a:lnTo>
                  <a:lnTo>
                    <a:pt x="681818" y="722403"/>
                  </a:lnTo>
                  <a:lnTo>
                    <a:pt x="666688" y="709703"/>
                  </a:lnTo>
                  <a:close/>
                </a:path>
                <a:path w="4314190" h="4824730">
                  <a:moveTo>
                    <a:pt x="593873" y="697003"/>
                  </a:moveTo>
                  <a:lnTo>
                    <a:pt x="587224" y="697003"/>
                  </a:lnTo>
                  <a:lnTo>
                    <a:pt x="589689" y="709703"/>
                  </a:lnTo>
                  <a:lnTo>
                    <a:pt x="595809" y="709703"/>
                  </a:lnTo>
                  <a:lnTo>
                    <a:pt x="593873" y="697003"/>
                  </a:lnTo>
                  <a:close/>
                </a:path>
                <a:path w="4314190" h="4824730">
                  <a:moveTo>
                    <a:pt x="668412" y="697003"/>
                  </a:moveTo>
                  <a:lnTo>
                    <a:pt x="599555" y="697003"/>
                  </a:lnTo>
                  <a:lnTo>
                    <a:pt x="605570" y="709703"/>
                  </a:lnTo>
                  <a:lnTo>
                    <a:pt x="667654" y="709703"/>
                  </a:lnTo>
                  <a:lnTo>
                    <a:pt x="668412" y="697003"/>
                  </a:lnTo>
                  <a:close/>
                </a:path>
                <a:path w="4314190" h="4824730">
                  <a:moveTo>
                    <a:pt x="583643" y="684303"/>
                  </a:moveTo>
                  <a:lnTo>
                    <a:pt x="581870" y="684303"/>
                  </a:lnTo>
                  <a:lnTo>
                    <a:pt x="581762" y="697003"/>
                  </a:lnTo>
                  <a:lnTo>
                    <a:pt x="582501" y="697003"/>
                  </a:lnTo>
                  <a:lnTo>
                    <a:pt x="583643" y="684303"/>
                  </a:lnTo>
                  <a:close/>
                </a:path>
                <a:path w="4314190" h="4824730">
                  <a:moveTo>
                    <a:pt x="658268" y="684303"/>
                  </a:moveTo>
                  <a:lnTo>
                    <a:pt x="591925" y="684303"/>
                  </a:lnTo>
                  <a:lnTo>
                    <a:pt x="596795" y="697003"/>
                  </a:lnTo>
                  <a:lnTo>
                    <a:pt x="665968" y="697003"/>
                  </a:lnTo>
                  <a:lnTo>
                    <a:pt x="658268" y="684303"/>
                  </a:lnTo>
                  <a:close/>
                </a:path>
                <a:path w="4314190" h="4824730">
                  <a:moveTo>
                    <a:pt x="633031" y="671603"/>
                  </a:moveTo>
                  <a:lnTo>
                    <a:pt x="570862" y="671603"/>
                  </a:lnTo>
                  <a:lnTo>
                    <a:pt x="577225" y="684303"/>
                  </a:lnTo>
                  <a:lnTo>
                    <a:pt x="635983" y="684303"/>
                  </a:lnTo>
                  <a:lnTo>
                    <a:pt x="633031" y="671603"/>
                  </a:lnTo>
                  <a:close/>
                </a:path>
                <a:path w="4314190" h="4824730">
                  <a:moveTo>
                    <a:pt x="648981" y="671603"/>
                  </a:moveTo>
                  <a:lnTo>
                    <a:pt x="637035" y="671603"/>
                  </a:lnTo>
                  <a:lnTo>
                    <a:pt x="638522" y="684303"/>
                  </a:lnTo>
                  <a:lnTo>
                    <a:pt x="654115" y="684303"/>
                  </a:lnTo>
                  <a:lnTo>
                    <a:pt x="648981" y="671603"/>
                  </a:lnTo>
                  <a:close/>
                </a:path>
                <a:path w="4314190" h="4824730">
                  <a:moveTo>
                    <a:pt x="559167" y="658903"/>
                  </a:moveTo>
                  <a:lnTo>
                    <a:pt x="556926" y="658903"/>
                  </a:lnTo>
                  <a:lnTo>
                    <a:pt x="559150" y="671603"/>
                  </a:lnTo>
                  <a:lnTo>
                    <a:pt x="563251" y="671603"/>
                  </a:lnTo>
                  <a:lnTo>
                    <a:pt x="563540" y="669664"/>
                  </a:lnTo>
                  <a:lnTo>
                    <a:pt x="559167" y="658903"/>
                  </a:lnTo>
                  <a:close/>
                </a:path>
                <a:path w="4314190" h="4824730">
                  <a:moveTo>
                    <a:pt x="626447" y="658903"/>
                  </a:moveTo>
                  <a:lnTo>
                    <a:pt x="565140" y="658903"/>
                  </a:lnTo>
                  <a:lnTo>
                    <a:pt x="563540" y="669664"/>
                  </a:lnTo>
                  <a:lnTo>
                    <a:pt x="564328" y="671603"/>
                  </a:lnTo>
                  <a:lnTo>
                    <a:pt x="629673" y="671603"/>
                  </a:lnTo>
                  <a:lnTo>
                    <a:pt x="626447" y="658903"/>
                  </a:lnTo>
                  <a:close/>
                </a:path>
                <a:path w="4314190" h="4824730">
                  <a:moveTo>
                    <a:pt x="553155" y="646203"/>
                  </a:moveTo>
                  <a:lnTo>
                    <a:pt x="542287" y="646203"/>
                  </a:lnTo>
                  <a:lnTo>
                    <a:pt x="547532" y="658903"/>
                  </a:lnTo>
                  <a:lnTo>
                    <a:pt x="554839" y="658903"/>
                  </a:lnTo>
                  <a:lnTo>
                    <a:pt x="555245" y="654094"/>
                  </a:lnTo>
                  <a:lnTo>
                    <a:pt x="553155" y="646203"/>
                  </a:lnTo>
                  <a:close/>
                </a:path>
                <a:path w="4314190" h="4824730">
                  <a:moveTo>
                    <a:pt x="558537" y="646203"/>
                  </a:moveTo>
                  <a:lnTo>
                    <a:pt x="555912" y="646203"/>
                  </a:lnTo>
                  <a:lnTo>
                    <a:pt x="555245" y="654094"/>
                  </a:lnTo>
                  <a:lnTo>
                    <a:pt x="556519" y="658903"/>
                  </a:lnTo>
                  <a:lnTo>
                    <a:pt x="562561" y="658903"/>
                  </a:lnTo>
                  <a:lnTo>
                    <a:pt x="558537" y="646203"/>
                  </a:lnTo>
                  <a:close/>
                </a:path>
                <a:path w="4314190" h="4824730">
                  <a:moveTo>
                    <a:pt x="615154" y="646203"/>
                  </a:moveTo>
                  <a:lnTo>
                    <a:pt x="561111" y="646203"/>
                  </a:lnTo>
                  <a:lnTo>
                    <a:pt x="564525" y="658903"/>
                  </a:lnTo>
                  <a:lnTo>
                    <a:pt x="615454" y="658903"/>
                  </a:lnTo>
                  <a:lnTo>
                    <a:pt x="615154" y="646203"/>
                  </a:lnTo>
                  <a:close/>
                </a:path>
                <a:path w="4314190" h="4824730">
                  <a:moveTo>
                    <a:pt x="617262" y="633503"/>
                  </a:moveTo>
                  <a:lnTo>
                    <a:pt x="550211" y="633503"/>
                  </a:lnTo>
                  <a:lnTo>
                    <a:pt x="543567" y="646203"/>
                  </a:lnTo>
                  <a:lnTo>
                    <a:pt x="619372" y="646203"/>
                  </a:lnTo>
                  <a:lnTo>
                    <a:pt x="624917" y="658903"/>
                  </a:lnTo>
                  <a:lnTo>
                    <a:pt x="626191" y="646203"/>
                  </a:lnTo>
                  <a:lnTo>
                    <a:pt x="617262" y="633503"/>
                  </a:lnTo>
                  <a:close/>
                </a:path>
                <a:path w="4314190" h="4824730">
                  <a:moveTo>
                    <a:pt x="547758" y="633503"/>
                  </a:moveTo>
                  <a:lnTo>
                    <a:pt x="531091" y="633503"/>
                  </a:lnTo>
                  <a:lnTo>
                    <a:pt x="536642" y="646203"/>
                  </a:lnTo>
                  <a:lnTo>
                    <a:pt x="543567" y="646203"/>
                  </a:lnTo>
                  <a:lnTo>
                    <a:pt x="547758" y="633503"/>
                  </a:lnTo>
                  <a:close/>
                </a:path>
                <a:path w="4314190" h="4824730">
                  <a:moveTo>
                    <a:pt x="528375" y="620803"/>
                  </a:moveTo>
                  <a:lnTo>
                    <a:pt x="522249" y="620803"/>
                  </a:lnTo>
                  <a:lnTo>
                    <a:pt x="526128" y="633503"/>
                  </a:lnTo>
                  <a:lnTo>
                    <a:pt x="528648" y="633503"/>
                  </a:lnTo>
                  <a:lnTo>
                    <a:pt x="528375" y="620803"/>
                  </a:lnTo>
                  <a:close/>
                </a:path>
                <a:path w="4314190" h="4824730">
                  <a:moveTo>
                    <a:pt x="537452" y="620803"/>
                  </a:moveTo>
                  <a:lnTo>
                    <a:pt x="529393" y="620803"/>
                  </a:lnTo>
                  <a:lnTo>
                    <a:pt x="534694" y="633503"/>
                  </a:lnTo>
                  <a:lnTo>
                    <a:pt x="540421" y="633503"/>
                  </a:lnTo>
                  <a:lnTo>
                    <a:pt x="540340" y="632245"/>
                  </a:lnTo>
                  <a:lnTo>
                    <a:pt x="537452" y="620803"/>
                  </a:lnTo>
                  <a:close/>
                </a:path>
                <a:path w="4314190" h="4824730">
                  <a:moveTo>
                    <a:pt x="588829" y="608103"/>
                  </a:moveTo>
                  <a:lnTo>
                    <a:pt x="531781" y="608103"/>
                  </a:lnTo>
                  <a:lnTo>
                    <a:pt x="535085" y="620803"/>
                  </a:lnTo>
                  <a:lnTo>
                    <a:pt x="539605" y="620803"/>
                  </a:lnTo>
                  <a:lnTo>
                    <a:pt x="540340" y="632245"/>
                  </a:lnTo>
                  <a:lnTo>
                    <a:pt x="540658" y="633503"/>
                  </a:lnTo>
                  <a:lnTo>
                    <a:pt x="605529" y="633503"/>
                  </a:lnTo>
                  <a:lnTo>
                    <a:pt x="594786" y="620803"/>
                  </a:lnTo>
                  <a:lnTo>
                    <a:pt x="588829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07471" y="608103"/>
                  </a:lnTo>
                  <a:lnTo>
                    <a:pt x="510412" y="620803"/>
                  </a:lnTo>
                  <a:lnTo>
                    <a:pt x="513057" y="620803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1286" y="608103"/>
                  </a:moveTo>
                  <a:lnTo>
                    <a:pt x="513057" y="620803"/>
                  </a:lnTo>
                  <a:lnTo>
                    <a:pt x="513234" y="619532"/>
                  </a:lnTo>
                  <a:lnTo>
                    <a:pt x="511286" y="608103"/>
                  </a:lnTo>
                  <a:close/>
                </a:path>
                <a:path w="4314190" h="4824730">
                  <a:moveTo>
                    <a:pt x="513234" y="619532"/>
                  </a:moveTo>
                  <a:lnTo>
                    <a:pt x="513057" y="620803"/>
                  </a:lnTo>
                  <a:lnTo>
                    <a:pt x="513450" y="620803"/>
                  </a:lnTo>
                  <a:lnTo>
                    <a:pt x="513234" y="619532"/>
                  </a:lnTo>
                  <a:close/>
                </a:path>
                <a:path w="4314190" h="4824730">
                  <a:moveTo>
                    <a:pt x="514826" y="608103"/>
                  </a:moveTo>
                  <a:lnTo>
                    <a:pt x="511286" y="608103"/>
                  </a:lnTo>
                  <a:lnTo>
                    <a:pt x="513234" y="619532"/>
                  </a:lnTo>
                  <a:lnTo>
                    <a:pt x="514826" y="608103"/>
                  </a:lnTo>
                  <a:close/>
                </a:path>
                <a:path w="4314190" h="4824730">
                  <a:moveTo>
                    <a:pt x="508113" y="595403"/>
                  </a:moveTo>
                  <a:lnTo>
                    <a:pt x="502765" y="595403"/>
                  </a:lnTo>
                  <a:lnTo>
                    <a:pt x="511083" y="608103"/>
                  </a:lnTo>
                  <a:lnTo>
                    <a:pt x="508113" y="595403"/>
                  </a:lnTo>
                  <a:close/>
                </a:path>
                <a:path w="4314190" h="4824730">
                  <a:moveTo>
                    <a:pt x="569136" y="595403"/>
                  </a:moveTo>
                  <a:lnTo>
                    <a:pt x="520091" y="595403"/>
                  </a:lnTo>
                  <a:lnTo>
                    <a:pt x="524084" y="608103"/>
                  </a:lnTo>
                  <a:lnTo>
                    <a:pt x="575890" y="608103"/>
                  </a:lnTo>
                  <a:lnTo>
                    <a:pt x="569136" y="595403"/>
                  </a:lnTo>
                  <a:close/>
                </a:path>
                <a:path w="4314190" h="4824730">
                  <a:moveTo>
                    <a:pt x="579808" y="595403"/>
                  </a:moveTo>
                  <a:lnTo>
                    <a:pt x="569136" y="595403"/>
                  </a:lnTo>
                  <a:lnTo>
                    <a:pt x="576152" y="608103"/>
                  </a:lnTo>
                  <a:lnTo>
                    <a:pt x="582242" y="608103"/>
                  </a:lnTo>
                  <a:lnTo>
                    <a:pt x="579808" y="595403"/>
                  </a:lnTo>
                  <a:close/>
                </a:path>
                <a:path w="4314190" h="4824730">
                  <a:moveTo>
                    <a:pt x="491822" y="582703"/>
                  </a:moveTo>
                  <a:lnTo>
                    <a:pt x="488453" y="582703"/>
                  </a:lnTo>
                  <a:lnTo>
                    <a:pt x="492509" y="595403"/>
                  </a:lnTo>
                  <a:lnTo>
                    <a:pt x="493963" y="595403"/>
                  </a:lnTo>
                  <a:lnTo>
                    <a:pt x="491822" y="582703"/>
                  </a:lnTo>
                  <a:close/>
                </a:path>
                <a:path w="4314190" h="4824730">
                  <a:moveTo>
                    <a:pt x="572343" y="582703"/>
                  </a:moveTo>
                  <a:lnTo>
                    <a:pt x="495853" y="582703"/>
                  </a:lnTo>
                  <a:lnTo>
                    <a:pt x="499043" y="595403"/>
                  </a:lnTo>
                  <a:lnTo>
                    <a:pt x="576406" y="595403"/>
                  </a:lnTo>
                  <a:lnTo>
                    <a:pt x="572343" y="582703"/>
                  </a:lnTo>
                  <a:close/>
                </a:path>
                <a:path w="4314190" h="4824730">
                  <a:moveTo>
                    <a:pt x="501539" y="570003"/>
                  </a:moveTo>
                  <a:lnTo>
                    <a:pt x="494121" y="570003"/>
                  </a:lnTo>
                  <a:lnTo>
                    <a:pt x="497017" y="582703"/>
                  </a:lnTo>
                  <a:lnTo>
                    <a:pt x="504995" y="582703"/>
                  </a:lnTo>
                  <a:lnTo>
                    <a:pt x="501539" y="570003"/>
                  </a:lnTo>
                  <a:close/>
                </a:path>
                <a:path w="4314190" h="4824730">
                  <a:moveTo>
                    <a:pt x="540081" y="544603"/>
                  </a:moveTo>
                  <a:lnTo>
                    <a:pt x="536849" y="544603"/>
                  </a:lnTo>
                  <a:lnTo>
                    <a:pt x="534097" y="557303"/>
                  </a:lnTo>
                  <a:lnTo>
                    <a:pt x="508653" y="557303"/>
                  </a:lnTo>
                  <a:lnTo>
                    <a:pt x="513636" y="570003"/>
                  </a:lnTo>
                  <a:lnTo>
                    <a:pt x="509684" y="582703"/>
                  </a:lnTo>
                  <a:lnTo>
                    <a:pt x="563464" y="582703"/>
                  </a:lnTo>
                  <a:lnTo>
                    <a:pt x="559262" y="570003"/>
                  </a:lnTo>
                  <a:lnTo>
                    <a:pt x="547407" y="570003"/>
                  </a:lnTo>
                  <a:lnTo>
                    <a:pt x="543648" y="557303"/>
                  </a:lnTo>
                  <a:lnTo>
                    <a:pt x="540081" y="544603"/>
                  </a:lnTo>
                  <a:close/>
                </a:path>
                <a:path w="4314190" h="4824730">
                  <a:moveTo>
                    <a:pt x="502031" y="557303"/>
                  </a:moveTo>
                  <a:lnTo>
                    <a:pt x="476298" y="557303"/>
                  </a:lnTo>
                  <a:lnTo>
                    <a:pt x="474282" y="570003"/>
                  </a:lnTo>
                  <a:lnTo>
                    <a:pt x="500241" y="570003"/>
                  </a:lnTo>
                  <a:lnTo>
                    <a:pt x="502031" y="557303"/>
                  </a:lnTo>
                  <a:close/>
                </a:path>
                <a:path w="4314190" h="4824730">
                  <a:moveTo>
                    <a:pt x="534877" y="544603"/>
                  </a:moveTo>
                  <a:lnTo>
                    <a:pt x="475077" y="544603"/>
                  </a:lnTo>
                  <a:lnTo>
                    <a:pt x="476602" y="557303"/>
                  </a:lnTo>
                  <a:lnTo>
                    <a:pt x="534097" y="557303"/>
                  </a:lnTo>
                  <a:lnTo>
                    <a:pt x="534877" y="544603"/>
                  </a:lnTo>
                  <a:close/>
                </a:path>
                <a:path w="4314190" h="4824730">
                  <a:moveTo>
                    <a:pt x="508555" y="519203"/>
                  </a:moveTo>
                  <a:lnTo>
                    <a:pt x="438995" y="519203"/>
                  </a:lnTo>
                  <a:lnTo>
                    <a:pt x="443119" y="531903"/>
                  </a:lnTo>
                  <a:lnTo>
                    <a:pt x="448424" y="544603"/>
                  </a:lnTo>
                  <a:lnTo>
                    <a:pt x="524737" y="544603"/>
                  </a:lnTo>
                  <a:lnTo>
                    <a:pt x="524338" y="531903"/>
                  </a:lnTo>
                  <a:lnTo>
                    <a:pt x="510317" y="531903"/>
                  </a:lnTo>
                  <a:lnTo>
                    <a:pt x="508555" y="519203"/>
                  </a:lnTo>
                  <a:close/>
                </a:path>
                <a:path w="4314190" h="4824730">
                  <a:moveTo>
                    <a:pt x="434405" y="519203"/>
                  </a:moveTo>
                  <a:lnTo>
                    <a:pt x="427146" y="519203"/>
                  </a:lnTo>
                  <a:lnTo>
                    <a:pt x="433409" y="531903"/>
                  </a:lnTo>
                  <a:lnTo>
                    <a:pt x="434405" y="519203"/>
                  </a:lnTo>
                  <a:close/>
                </a:path>
                <a:path w="4314190" h="4824730">
                  <a:moveTo>
                    <a:pt x="514530" y="519203"/>
                  </a:moveTo>
                  <a:lnTo>
                    <a:pt x="509363" y="519203"/>
                  </a:lnTo>
                  <a:lnTo>
                    <a:pt x="512179" y="531903"/>
                  </a:lnTo>
                  <a:lnTo>
                    <a:pt x="518556" y="531903"/>
                  </a:lnTo>
                  <a:lnTo>
                    <a:pt x="514530" y="519203"/>
                  </a:lnTo>
                  <a:close/>
                </a:path>
                <a:path w="4314190" h="4824730">
                  <a:moveTo>
                    <a:pt x="481805" y="493803"/>
                  </a:moveTo>
                  <a:lnTo>
                    <a:pt x="432573" y="493803"/>
                  </a:lnTo>
                  <a:lnTo>
                    <a:pt x="427285" y="506503"/>
                  </a:lnTo>
                  <a:lnTo>
                    <a:pt x="426492" y="519203"/>
                  </a:lnTo>
                  <a:lnTo>
                    <a:pt x="502127" y="519203"/>
                  </a:lnTo>
                  <a:lnTo>
                    <a:pt x="494266" y="506503"/>
                  </a:lnTo>
                  <a:lnTo>
                    <a:pt x="485495" y="506503"/>
                  </a:lnTo>
                  <a:lnTo>
                    <a:pt x="481805" y="493803"/>
                  </a:lnTo>
                  <a:close/>
                </a:path>
                <a:path w="4314190" h="4824730">
                  <a:moveTo>
                    <a:pt x="493271" y="493803"/>
                  </a:moveTo>
                  <a:lnTo>
                    <a:pt x="490461" y="493803"/>
                  </a:lnTo>
                  <a:lnTo>
                    <a:pt x="488327" y="506503"/>
                  </a:lnTo>
                  <a:lnTo>
                    <a:pt x="494266" y="506503"/>
                  </a:lnTo>
                  <a:lnTo>
                    <a:pt x="493271" y="493803"/>
                  </a:lnTo>
                  <a:close/>
                </a:path>
                <a:path w="4314190" h="4824730">
                  <a:moveTo>
                    <a:pt x="462083" y="468403"/>
                  </a:moveTo>
                  <a:lnTo>
                    <a:pt x="402261" y="468403"/>
                  </a:lnTo>
                  <a:lnTo>
                    <a:pt x="408981" y="481103"/>
                  </a:lnTo>
                  <a:lnTo>
                    <a:pt x="411963" y="493803"/>
                  </a:lnTo>
                  <a:lnTo>
                    <a:pt x="440394" y="493803"/>
                  </a:lnTo>
                  <a:lnTo>
                    <a:pt x="442548" y="481103"/>
                  </a:lnTo>
                  <a:lnTo>
                    <a:pt x="460836" y="481103"/>
                  </a:lnTo>
                  <a:lnTo>
                    <a:pt x="462083" y="468403"/>
                  </a:lnTo>
                  <a:close/>
                </a:path>
                <a:path w="4314190" h="4824730">
                  <a:moveTo>
                    <a:pt x="480429" y="481103"/>
                  </a:moveTo>
                  <a:lnTo>
                    <a:pt x="459741" y="481103"/>
                  </a:lnTo>
                  <a:lnTo>
                    <a:pt x="461152" y="493803"/>
                  </a:lnTo>
                  <a:lnTo>
                    <a:pt x="477098" y="493803"/>
                  </a:lnTo>
                  <a:lnTo>
                    <a:pt x="480429" y="481103"/>
                  </a:lnTo>
                  <a:close/>
                </a:path>
                <a:path w="4314190" h="4824730">
                  <a:moveTo>
                    <a:pt x="384189" y="455703"/>
                  </a:moveTo>
                  <a:lnTo>
                    <a:pt x="368925" y="455703"/>
                  </a:lnTo>
                  <a:lnTo>
                    <a:pt x="373624" y="468403"/>
                  </a:lnTo>
                  <a:lnTo>
                    <a:pt x="382957" y="468403"/>
                  </a:lnTo>
                  <a:lnTo>
                    <a:pt x="384788" y="457839"/>
                  </a:lnTo>
                  <a:lnTo>
                    <a:pt x="384189" y="455703"/>
                  </a:lnTo>
                  <a:close/>
                </a:path>
                <a:path w="4314190" h="4824730">
                  <a:moveTo>
                    <a:pt x="387244" y="455703"/>
                  </a:moveTo>
                  <a:lnTo>
                    <a:pt x="385158" y="455703"/>
                  </a:lnTo>
                  <a:lnTo>
                    <a:pt x="384788" y="457839"/>
                  </a:lnTo>
                  <a:lnTo>
                    <a:pt x="387752" y="468403"/>
                  </a:lnTo>
                  <a:lnTo>
                    <a:pt x="388560" y="463394"/>
                  </a:lnTo>
                  <a:lnTo>
                    <a:pt x="387244" y="455703"/>
                  </a:lnTo>
                  <a:close/>
                </a:path>
                <a:path w="4314190" h="4824730">
                  <a:moveTo>
                    <a:pt x="421236" y="417603"/>
                  </a:moveTo>
                  <a:lnTo>
                    <a:pt x="354427" y="417603"/>
                  </a:lnTo>
                  <a:lnTo>
                    <a:pt x="358044" y="430303"/>
                  </a:lnTo>
                  <a:lnTo>
                    <a:pt x="371170" y="430303"/>
                  </a:lnTo>
                  <a:lnTo>
                    <a:pt x="375420" y="443003"/>
                  </a:lnTo>
                  <a:lnTo>
                    <a:pt x="388792" y="443003"/>
                  </a:lnTo>
                  <a:lnTo>
                    <a:pt x="389800" y="455703"/>
                  </a:lnTo>
                  <a:lnTo>
                    <a:pt x="388560" y="463394"/>
                  </a:lnTo>
                  <a:lnTo>
                    <a:pt x="389417" y="468403"/>
                  </a:lnTo>
                  <a:lnTo>
                    <a:pt x="392229" y="455703"/>
                  </a:lnTo>
                  <a:lnTo>
                    <a:pt x="450942" y="455703"/>
                  </a:lnTo>
                  <a:lnTo>
                    <a:pt x="440404" y="443003"/>
                  </a:lnTo>
                  <a:lnTo>
                    <a:pt x="428826" y="430303"/>
                  </a:lnTo>
                  <a:lnTo>
                    <a:pt x="421236" y="417603"/>
                  </a:lnTo>
                  <a:close/>
                </a:path>
                <a:path w="4314190" h="4824730">
                  <a:moveTo>
                    <a:pt x="457695" y="455703"/>
                  </a:moveTo>
                  <a:lnTo>
                    <a:pt x="395394" y="455703"/>
                  </a:lnTo>
                  <a:lnTo>
                    <a:pt x="398781" y="468403"/>
                  </a:lnTo>
                  <a:lnTo>
                    <a:pt x="461223" y="468403"/>
                  </a:lnTo>
                  <a:lnTo>
                    <a:pt x="457695" y="455703"/>
                  </a:lnTo>
                  <a:close/>
                </a:path>
                <a:path w="4314190" h="4824730">
                  <a:moveTo>
                    <a:pt x="382199" y="443403"/>
                  </a:moveTo>
                  <a:lnTo>
                    <a:pt x="379154" y="455703"/>
                  </a:lnTo>
                  <a:lnTo>
                    <a:pt x="384075" y="455703"/>
                  </a:lnTo>
                  <a:lnTo>
                    <a:pt x="382199" y="443403"/>
                  </a:lnTo>
                  <a:close/>
                </a:path>
                <a:path w="4314190" h="4824730">
                  <a:moveTo>
                    <a:pt x="382298" y="443003"/>
                  </a:moveTo>
                  <a:lnTo>
                    <a:pt x="382138" y="443003"/>
                  </a:lnTo>
                  <a:lnTo>
                    <a:pt x="382199" y="443403"/>
                  </a:lnTo>
                  <a:lnTo>
                    <a:pt x="382298" y="443003"/>
                  </a:lnTo>
                  <a:close/>
                </a:path>
                <a:path w="4314190" h="4824730">
                  <a:moveTo>
                    <a:pt x="349925" y="417603"/>
                  </a:moveTo>
                  <a:lnTo>
                    <a:pt x="338499" y="417603"/>
                  </a:lnTo>
                  <a:lnTo>
                    <a:pt x="339371" y="430303"/>
                  </a:lnTo>
                  <a:lnTo>
                    <a:pt x="349571" y="430303"/>
                  </a:lnTo>
                  <a:lnTo>
                    <a:pt x="349925" y="417603"/>
                  </a:lnTo>
                  <a:close/>
                </a:path>
                <a:path w="4314190" h="4824730">
                  <a:moveTo>
                    <a:pt x="330820" y="404903"/>
                  </a:moveTo>
                  <a:lnTo>
                    <a:pt x="329756" y="417603"/>
                  </a:lnTo>
                  <a:lnTo>
                    <a:pt x="335482" y="417603"/>
                  </a:lnTo>
                  <a:lnTo>
                    <a:pt x="330820" y="404903"/>
                  </a:lnTo>
                  <a:close/>
                </a:path>
                <a:path w="4314190" h="4824730">
                  <a:moveTo>
                    <a:pt x="404951" y="404903"/>
                  </a:moveTo>
                  <a:lnTo>
                    <a:pt x="337589" y="404903"/>
                  </a:lnTo>
                  <a:lnTo>
                    <a:pt x="341391" y="417603"/>
                  </a:lnTo>
                  <a:lnTo>
                    <a:pt x="414367" y="417603"/>
                  </a:lnTo>
                  <a:lnTo>
                    <a:pt x="404951" y="404903"/>
                  </a:lnTo>
                  <a:close/>
                </a:path>
                <a:path w="4314190" h="4824730">
                  <a:moveTo>
                    <a:pt x="320288" y="392203"/>
                  </a:moveTo>
                  <a:lnTo>
                    <a:pt x="312083" y="392203"/>
                  </a:lnTo>
                  <a:lnTo>
                    <a:pt x="317814" y="404903"/>
                  </a:lnTo>
                  <a:lnTo>
                    <a:pt x="321301" y="404903"/>
                  </a:lnTo>
                  <a:lnTo>
                    <a:pt x="320288" y="392203"/>
                  </a:lnTo>
                  <a:close/>
                </a:path>
                <a:path w="4314190" h="4824730">
                  <a:moveTo>
                    <a:pt x="339032" y="379503"/>
                  </a:moveTo>
                  <a:lnTo>
                    <a:pt x="329260" y="379503"/>
                  </a:lnTo>
                  <a:lnTo>
                    <a:pt x="332861" y="392203"/>
                  </a:lnTo>
                  <a:lnTo>
                    <a:pt x="342116" y="404903"/>
                  </a:lnTo>
                  <a:lnTo>
                    <a:pt x="404445" y="404903"/>
                  </a:lnTo>
                  <a:lnTo>
                    <a:pt x="395476" y="392203"/>
                  </a:lnTo>
                  <a:lnTo>
                    <a:pt x="341393" y="392203"/>
                  </a:lnTo>
                  <a:lnTo>
                    <a:pt x="339032" y="379503"/>
                  </a:lnTo>
                  <a:close/>
                </a:path>
                <a:path w="4314190" h="4824730">
                  <a:moveTo>
                    <a:pt x="389856" y="379503"/>
                  </a:moveTo>
                  <a:lnTo>
                    <a:pt x="349663" y="379503"/>
                  </a:lnTo>
                  <a:lnTo>
                    <a:pt x="350043" y="392203"/>
                  </a:lnTo>
                  <a:lnTo>
                    <a:pt x="390689" y="392203"/>
                  </a:lnTo>
                  <a:lnTo>
                    <a:pt x="389856" y="379503"/>
                  </a:lnTo>
                  <a:close/>
                </a:path>
                <a:path w="4314190" h="4824730">
                  <a:moveTo>
                    <a:pt x="362606" y="366803"/>
                  </a:moveTo>
                  <a:lnTo>
                    <a:pt x="314884" y="366803"/>
                  </a:lnTo>
                  <a:lnTo>
                    <a:pt x="313236" y="379503"/>
                  </a:lnTo>
                  <a:lnTo>
                    <a:pt x="367781" y="379503"/>
                  </a:lnTo>
                  <a:lnTo>
                    <a:pt x="362606" y="366803"/>
                  </a:lnTo>
                  <a:close/>
                </a:path>
                <a:path w="4314190" h="4824730">
                  <a:moveTo>
                    <a:pt x="353640" y="341403"/>
                  </a:moveTo>
                  <a:lnTo>
                    <a:pt x="348135" y="341403"/>
                  </a:lnTo>
                  <a:lnTo>
                    <a:pt x="350211" y="354103"/>
                  </a:lnTo>
                  <a:lnTo>
                    <a:pt x="304312" y="354103"/>
                  </a:lnTo>
                  <a:lnTo>
                    <a:pt x="313845" y="366803"/>
                  </a:lnTo>
                  <a:lnTo>
                    <a:pt x="358362" y="366803"/>
                  </a:lnTo>
                  <a:lnTo>
                    <a:pt x="355293" y="354103"/>
                  </a:lnTo>
                  <a:lnTo>
                    <a:pt x="353640" y="341403"/>
                  </a:lnTo>
                  <a:close/>
                </a:path>
                <a:path w="4314190" h="4824730">
                  <a:moveTo>
                    <a:pt x="294960" y="328703"/>
                  </a:moveTo>
                  <a:lnTo>
                    <a:pt x="261199" y="328703"/>
                  </a:lnTo>
                  <a:lnTo>
                    <a:pt x="266085" y="341403"/>
                  </a:lnTo>
                  <a:lnTo>
                    <a:pt x="277257" y="354103"/>
                  </a:lnTo>
                  <a:lnTo>
                    <a:pt x="350211" y="354103"/>
                  </a:lnTo>
                  <a:lnTo>
                    <a:pt x="346298" y="341403"/>
                  </a:lnTo>
                  <a:lnTo>
                    <a:pt x="292491" y="341403"/>
                  </a:lnTo>
                  <a:lnTo>
                    <a:pt x="294960" y="328703"/>
                  </a:lnTo>
                  <a:close/>
                </a:path>
                <a:path w="4314190" h="4824730">
                  <a:moveTo>
                    <a:pt x="330644" y="316003"/>
                  </a:moveTo>
                  <a:lnTo>
                    <a:pt x="271856" y="316003"/>
                  </a:lnTo>
                  <a:lnTo>
                    <a:pt x="267926" y="328703"/>
                  </a:lnTo>
                  <a:lnTo>
                    <a:pt x="299410" y="328703"/>
                  </a:lnTo>
                  <a:lnTo>
                    <a:pt x="297221" y="341403"/>
                  </a:lnTo>
                  <a:lnTo>
                    <a:pt x="345007" y="341403"/>
                  </a:lnTo>
                  <a:lnTo>
                    <a:pt x="337274" y="328703"/>
                  </a:lnTo>
                  <a:lnTo>
                    <a:pt x="330644" y="316003"/>
                  </a:lnTo>
                  <a:close/>
                </a:path>
                <a:path w="4314190" h="4824730">
                  <a:moveTo>
                    <a:pt x="246978" y="303303"/>
                  </a:moveTo>
                  <a:lnTo>
                    <a:pt x="242161" y="303303"/>
                  </a:lnTo>
                  <a:lnTo>
                    <a:pt x="244656" y="316003"/>
                  </a:lnTo>
                  <a:lnTo>
                    <a:pt x="246978" y="303303"/>
                  </a:lnTo>
                  <a:close/>
                </a:path>
                <a:path w="4314190" h="4824730">
                  <a:moveTo>
                    <a:pt x="248709" y="303303"/>
                  </a:moveTo>
                  <a:lnTo>
                    <a:pt x="249422" y="316003"/>
                  </a:lnTo>
                  <a:lnTo>
                    <a:pt x="248709" y="303303"/>
                  </a:lnTo>
                  <a:close/>
                </a:path>
                <a:path w="4314190" h="4824730">
                  <a:moveTo>
                    <a:pt x="258925" y="303303"/>
                  </a:moveTo>
                  <a:lnTo>
                    <a:pt x="257542" y="303303"/>
                  </a:lnTo>
                  <a:lnTo>
                    <a:pt x="259458" y="316003"/>
                  </a:lnTo>
                  <a:lnTo>
                    <a:pt x="262350" y="316003"/>
                  </a:lnTo>
                  <a:lnTo>
                    <a:pt x="258925" y="303303"/>
                  </a:lnTo>
                  <a:close/>
                </a:path>
                <a:path w="4314190" h="4824730">
                  <a:moveTo>
                    <a:pt x="266500" y="303303"/>
                  </a:moveTo>
                  <a:lnTo>
                    <a:pt x="265299" y="316003"/>
                  </a:lnTo>
                  <a:lnTo>
                    <a:pt x="274413" y="316003"/>
                  </a:lnTo>
                  <a:lnTo>
                    <a:pt x="266500" y="303303"/>
                  </a:lnTo>
                  <a:close/>
                </a:path>
                <a:path w="4314190" h="4824730">
                  <a:moveTo>
                    <a:pt x="311134" y="303303"/>
                  </a:moveTo>
                  <a:lnTo>
                    <a:pt x="272047" y="303303"/>
                  </a:lnTo>
                  <a:lnTo>
                    <a:pt x="275315" y="316003"/>
                  </a:lnTo>
                  <a:lnTo>
                    <a:pt x="315782" y="316003"/>
                  </a:lnTo>
                  <a:lnTo>
                    <a:pt x="311134" y="303303"/>
                  </a:lnTo>
                  <a:close/>
                </a:path>
                <a:path w="4314190" h="4824730">
                  <a:moveTo>
                    <a:pt x="321501" y="303303"/>
                  </a:moveTo>
                  <a:lnTo>
                    <a:pt x="319393" y="303303"/>
                  </a:lnTo>
                  <a:lnTo>
                    <a:pt x="319198" y="316003"/>
                  </a:lnTo>
                  <a:lnTo>
                    <a:pt x="325319" y="316003"/>
                  </a:lnTo>
                  <a:lnTo>
                    <a:pt x="321501" y="303303"/>
                  </a:lnTo>
                  <a:close/>
                </a:path>
                <a:path w="4314190" h="4824730">
                  <a:moveTo>
                    <a:pt x="303477" y="290603"/>
                  </a:moveTo>
                  <a:lnTo>
                    <a:pt x="225687" y="290603"/>
                  </a:lnTo>
                  <a:lnTo>
                    <a:pt x="239793" y="303303"/>
                  </a:lnTo>
                  <a:lnTo>
                    <a:pt x="306588" y="303303"/>
                  </a:lnTo>
                  <a:lnTo>
                    <a:pt x="303477" y="290603"/>
                  </a:lnTo>
                  <a:close/>
                </a:path>
                <a:path w="4314190" h="4824730">
                  <a:moveTo>
                    <a:pt x="292533" y="265203"/>
                  </a:moveTo>
                  <a:lnTo>
                    <a:pt x="226936" y="265203"/>
                  </a:lnTo>
                  <a:lnTo>
                    <a:pt x="222269" y="277903"/>
                  </a:lnTo>
                  <a:lnTo>
                    <a:pt x="223102" y="290603"/>
                  </a:lnTo>
                  <a:lnTo>
                    <a:pt x="235805" y="290603"/>
                  </a:lnTo>
                  <a:lnTo>
                    <a:pt x="231645" y="277903"/>
                  </a:lnTo>
                  <a:lnTo>
                    <a:pt x="299028" y="277903"/>
                  </a:lnTo>
                  <a:lnTo>
                    <a:pt x="292533" y="265203"/>
                  </a:lnTo>
                  <a:close/>
                </a:path>
                <a:path w="4314190" h="4824730">
                  <a:moveTo>
                    <a:pt x="268058" y="277903"/>
                  </a:moveTo>
                  <a:lnTo>
                    <a:pt x="232364" y="277903"/>
                  </a:lnTo>
                  <a:lnTo>
                    <a:pt x="237707" y="290603"/>
                  </a:lnTo>
                  <a:lnTo>
                    <a:pt x="268823" y="290603"/>
                  </a:lnTo>
                  <a:lnTo>
                    <a:pt x="268058" y="277903"/>
                  </a:lnTo>
                  <a:close/>
                </a:path>
                <a:path w="4314190" h="4824730">
                  <a:moveTo>
                    <a:pt x="299028" y="277903"/>
                  </a:moveTo>
                  <a:lnTo>
                    <a:pt x="270596" y="277903"/>
                  </a:lnTo>
                  <a:lnTo>
                    <a:pt x="272996" y="290603"/>
                  </a:lnTo>
                  <a:lnTo>
                    <a:pt x="306897" y="290603"/>
                  </a:lnTo>
                  <a:lnTo>
                    <a:pt x="299028" y="277903"/>
                  </a:lnTo>
                  <a:close/>
                </a:path>
                <a:path w="4314190" h="4824730">
                  <a:moveTo>
                    <a:pt x="208829" y="265203"/>
                  </a:moveTo>
                  <a:lnTo>
                    <a:pt x="204869" y="265203"/>
                  </a:lnTo>
                  <a:lnTo>
                    <a:pt x="207386" y="277903"/>
                  </a:lnTo>
                  <a:lnTo>
                    <a:pt x="208829" y="265203"/>
                  </a:lnTo>
                  <a:close/>
                </a:path>
                <a:path w="4314190" h="4824730">
                  <a:moveTo>
                    <a:pt x="268956" y="252503"/>
                  </a:moveTo>
                  <a:lnTo>
                    <a:pt x="206342" y="252503"/>
                  </a:lnTo>
                  <a:lnTo>
                    <a:pt x="206894" y="265203"/>
                  </a:lnTo>
                  <a:lnTo>
                    <a:pt x="268543" y="265203"/>
                  </a:lnTo>
                  <a:lnTo>
                    <a:pt x="268956" y="252503"/>
                  </a:lnTo>
                  <a:close/>
                </a:path>
                <a:path w="4314190" h="4824730">
                  <a:moveTo>
                    <a:pt x="259663" y="227103"/>
                  </a:moveTo>
                  <a:lnTo>
                    <a:pt x="189595" y="227103"/>
                  </a:lnTo>
                  <a:lnTo>
                    <a:pt x="193026" y="239803"/>
                  </a:lnTo>
                  <a:lnTo>
                    <a:pt x="194273" y="252503"/>
                  </a:lnTo>
                  <a:lnTo>
                    <a:pt x="213793" y="252503"/>
                  </a:lnTo>
                  <a:lnTo>
                    <a:pt x="210565" y="239803"/>
                  </a:lnTo>
                  <a:lnTo>
                    <a:pt x="261487" y="239803"/>
                  </a:lnTo>
                  <a:lnTo>
                    <a:pt x="259663" y="227103"/>
                  </a:lnTo>
                  <a:close/>
                </a:path>
                <a:path w="4314190" h="4824730">
                  <a:moveTo>
                    <a:pt x="260213" y="239803"/>
                  </a:moveTo>
                  <a:lnTo>
                    <a:pt x="216001" y="239803"/>
                  </a:lnTo>
                  <a:lnTo>
                    <a:pt x="220901" y="252503"/>
                  </a:lnTo>
                  <a:lnTo>
                    <a:pt x="264672" y="252503"/>
                  </a:lnTo>
                  <a:lnTo>
                    <a:pt x="260213" y="239803"/>
                  </a:lnTo>
                  <a:close/>
                </a:path>
                <a:path w="4314190" h="4824730">
                  <a:moveTo>
                    <a:pt x="181360" y="227103"/>
                  </a:moveTo>
                  <a:lnTo>
                    <a:pt x="180757" y="227103"/>
                  </a:lnTo>
                  <a:lnTo>
                    <a:pt x="183417" y="239803"/>
                  </a:lnTo>
                  <a:lnTo>
                    <a:pt x="183813" y="239803"/>
                  </a:lnTo>
                  <a:lnTo>
                    <a:pt x="181360" y="227103"/>
                  </a:lnTo>
                  <a:close/>
                </a:path>
                <a:path w="4314190" h="4824730">
                  <a:moveTo>
                    <a:pt x="228781" y="201703"/>
                  </a:moveTo>
                  <a:lnTo>
                    <a:pt x="170264" y="201703"/>
                  </a:lnTo>
                  <a:lnTo>
                    <a:pt x="167060" y="214403"/>
                  </a:lnTo>
                  <a:lnTo>
                    <a:pt x="157552" y="214403"/>
                  </a:lnTo>
                  <a:lnTo>
                    <a:pt x="162544" y="227103"/>
                  </a:lnTo>
                  <a:lnTo>
                    <a:pt x="243044" y="227103"/>
                  </a:lnTo>
                  <a:lnTo>
                    <a:pt x="235351" y="214403"/>
                  </a:lnTo>
                  <a:lnTo>
                    <a:pt x="228781" y="201703"/>
                  </a:lnTo>
                  <a:close/>
                </a:path>
                <a:path w="4314190" h="4824730">
                  <a:moveTo>
                    <a:pt x="173252" y="189003"/>
                  </a:moveTo>
                  <a:lnTo>
                    <a:pt x="142462" y="189003"/>
                  </a:lnTo>
                  <a:lnTo>
                    <a:pt x="149034" y="201703"/>
                  </a:lnTo>
                  <a:lnTo>
                    <a:pt x="176689" y="201703"/>
                  </a:lnTo>
                  <a:lnTo>
                    <a:pt x="173252" y="189003"/>
                  </a:lnTo>
                  <a:close/>
                </a:path>
                <a:path w="4314190" h="4824730">
                  <a:moveTo>
                    <a:pt x="217508" y="189003"/>
                  </a:moveTo>
                  <a:lnTo>
                    <a:pt x="183313" y="189003"/>
                  </a:lnTo>
                  <a:lnTo>
                    <a:pt x="185659" y="201703"/>
                  </a:lnTo>
                  <a:lnTo>
                    <a:pt x="224194" y="201703"/>
                  </a:lnTo>
                  <a:lnTo>
                    <a:pt x="217508" y="189003"/>
                  </a:lnTo>
                  <a:close/>
                </a:path>
                <a:path w="4314190" h="4824730">
                  <a:moveTo>
                    <a:pt x="161405" y="176303"/>
                  </a:moveTo>
                  <a:lnTo>
                    <a:pt x="143215" y="176303"/>
                  </a:lnTo>
                  <a:lnTo>
                    <a:pt x="143019" y="189003"/>
                  </a:lnTo>
                  <a:lnTo>
                    <a:pt x="163674" y="189003"/>
                  </a:lnTo>
                  <a:lnTo>
                    <a:pt x="161405" y="176303"/>
                  </a:lnTo>
                  <a:close/>
                </a:path>
                <a:path w="4314190" h="4824730">
                  <a:moveTo>
                    <a:pt x="184668" y="150903"/>
                  </a:moveTo>
                  <a:lnTo>
                    <a:pt x="174756" y="150903"/>
                  </a:lnTo>
                  <a:lnTo>
                    <a:pt x="173983" y="163603"/>
                  </a:lnTo>
                  <a:lnTo>
                    <a:pt x="134399" y="163603"/>
                  </a:lnTo>
                  <a:lnTo>
                    <a:pt x="139974" y="176303"/>
                  </a:lnTo>
                  <a:lnTo>
                    <a:pt x="166136" y="176303"/>
                  </a:lnTo>
                  <a:lnTo>
                    <a:pt x="171721" y="189003"/>
                  </a:lnTo>
                  <a:lnTo>
                    <a:pt x="196860" y="189003"/>
                  </a:lnTo>
                  <a:lnTo>
                    <a:pt x="198387" y="176303"/>
                  </a:lnTo>
                  <a:lnTo>
                    <a:pt x="195759" y="163603"/>
                  </a:lnTo>
                  <a:lnTo>
                    <a:pt x="184668" y="150903"/>
                  </a:lnTo>
                  <a:close/>
                </a:path>
                <a:path w="4314190" h="4824730">
                  <a:moveTo>
                    <a:pt x="107308" y="152523"/>
                  </a:moveTo>
                  <a:lnTo>
                    <a:pt x="109484" y="163603"/>
                  </a:lnTo>
                  <a:lnTo>
                    <a:pt x="110473" y="163603"/>
                  </a:lnTo>
                  <a:lnTo>
                    <a:pt x="108683" y="153560"/>
                  </a:lnTo>
                  <a:lnTo>
                    <a:pt x="107308" y="152523"/>
                  </a:lnTo>
                  <a:close/>
                </a:path>
                <a:path w="4314190" h="4824730">
                  <a:moveTo>
                    <a:pt x="132624" y="150903"/>
                  </a:moveTo>
                  <a:lnTo>
                    <a:pt x="108209" y="150903"/>
                  </a:lnTo>
                  <a:lnTo>
                    <a:pt x="108683" y="153560"/>
                  </a:lnTo>
                  <a:lnTo>
                    <a:pt x="122001" y="163603"/>
                  </a:lnTo>
                  <a:lnTo>
                    <a:pt x="137798" y="163603"/>
                  </a:lnTo>
                  <a:lnTo>
                    <a:pt x="137467" y="162528"/>
                  </a:lnTo>
                  <a:lnTo>
                    <a:pt x="132624" y="150903"/>
                  </a:lnTo>
                  <a:close/>
                </a:path>
                <a:path w="4314190" h="4824730">
                  <a:moveTo>
                    <a:pt x="137467" y="162528"/>
                  </a:moveTo>
                  <a:lnTo>
                    <a:pt x="137798" y="163603"/>
                  </a:lnTo>
                  <a:lnTo>
                    <a:pt x="137467" y="162528"/>
                  </a:lnTo>
                  <a:close/>
                </a:path>
                <a:path w="4314190" h="4824730">
                  <a:moveTo>
                    <a:pt x="167914" y="150903"/>
                  </a:moveTo>
                  <a:lnTo>
                    <a:pt x="133886" y="150903"/>
                  </a:lnTo>
                  <a:lnTo>
                    <a:pt x="137467" y="162528"/>
                  </a:lnTo>
                  <a:lnTo>
                    <a:pt x="137915" y="163603"/>
                  </a:lnTo>
                  <a:lnTo>
                    <a:pt x="170497" y="163603"/>
                  </a:lnTo>
                  <a:lnTo>
                    <a:pt x="167914" y="150903"/>
                  </a:lnTo>
                  <a:close/>
                </a:path>
                <a:path w="4314190" h="4824730">
                  <a:moveTo>
                    <a:pt x="160494" y="125503"/>
                  </a:moveTo>
                  <a:lnTo>
                    <a:pt x="88680" y="125503"/>
                  </a:lnTo>
                  <a:lnTo>
                    <a:pt x="94408" y="138203"/>
                  </a:lnTo>
                  <a:lnTo>
                    <a:pt x="105160" y="150903"/>
                  </a:lnTo>
                  <a:lnTo>
                    <a:pt x="107308" y="152523"/>
                  </a:lnTo>
                  <a:lnTo>
                    <a:pt x="106990" y="150903"/>
                  </a:lnTo>
                  <a:lnTo>
                    <a:pt x="181652" y="150903"/>
                  </a:lnTo>
                  <a:lnTo>
                    <a:pt x="174323" y="138203"/>
                  </a:lnTo>
                  <a:lnTo>
                    <a:pt x="159763" y="138203"/>
                  </a:lnTo>
                  <a:lnTo>
                    <a:pt x="160494" y="125503"/>
                  </a:lnTo>
                  <a:close/>
                </a:path>
                <a:path w="4314190" h="4824730">
                  <a:moveTo>
                    <a:pt x="78786" y="112803"/>
                  </a:moveTo>
                  <a:lnTo>
                    <a:pt x="67857" y="112803"/>
                  </a:lnTo>
                  <a:lnTo>
                    <a:pt x="78091" y="125503"/>
                  </a:lnTo>
                  <a:lnTo>
                    <a:pt x="82212" y="125503"/>
                  </a:lnTo>
                  <a:lnTo>
                    <a:pt x="78786" y="112803"/>
                  </a:lnTo>
                  <a:close/>
                </a:path>
                <a:path w="4314190" h="4824730">
                  <a:moveTo>
                    <a:pt x="80372" y="113753"/>
                  </a:moveTo>
                  <a:lnTo>
                    <a:pt x="82212" y="125503"/>
                  </a:lnTo>
                  <a:lnTo>
                    <a:pt x="86909" y="125503"/>
                  </a:lnTo>
                  <a:lnTo>
                    <a:pt x="87146" y="122820"/>
                  </a:lnTo>
                  <a:lnTo>
                    <a:pt x="80372" y="113753"/>
                  </a:lnTo>
                  <a:close/>
                </a:path>
                <a:path w="4314190" h="4824730">
                  <a:moveTo>
                    <a:pt x="87146" y="122820"/>
                  </a:moveTo>
                  <a:lnTo>
                    <a:pt x="86909" y="125503"/>
                  </a:lnTo>
                  <a:lnTo>
                    <a:pt x="89150" y="125503"/>
                  </a:lnTo>
                  <a:lnTo>
                    <a:pt x="87146" y="122820"/>
                  </a:lnTo>
                  <a:close/>
                </a:path>
                <a:path w="4314190" h="4824730">
                  <a:moveTo>
                    <a:pt x="87529" y="118478"/>
                  </a:moveTo>
                  <a:lnTo>
                    <a:pt x="87146" y="122820"/>
                  </a:lnTo>
                  <a:lnTo>
                    <a:pt x="89150" y="125503"/>
                  </a:lnTo>
                  <a:lnTo>
                    <a:pt x="87529" y="118478"/>
                  </a:lnTo>
                  <a:close/>
                </a:path>
                <a:path w="4314190" h="4824730">
                  <a:moveTo>
                    <a:pt x="136239" y="112803"/>
                  </a:moveTo>
                  <a:lnTo>
                    <a:pt x="88407" y="112803"/>
                  </a:lnTo>
                  <a:lnTo>
                    <a:pt x="89150" y="125503"/>
                  </a:lnTo>
                  <a:lnTo>
                    <a:pt x="137855" y="125503"/>
                  </a:lnTo>
                  <a:lnTo>
                    <a:pt x="136239" y="112803"/>
                  </a:lnTo>
                  <a:close/>
                </a:path>
                <a:path w="4314190" h="4824730">
                  <a:moveTo>
                    <a:pt x="88030" y="112803"/>
                  </a:moveTo>
                  <a:lnTo>
                    <a:pt x="86220" y="112803"/>
                  </a:lnTo>
                  <a:lnTo>
                    <a:pt x="87529" y="118478"/>
                  </a:lnTo>
                  <a:lnTo>
                    <a:pt x="88030" y="112803"/>
                  </a:lnTo>
                  <a:close/>
                </a:path>
                <a:path w="4314190" h="4824730">
                  <a:moveTo>
                    <a:pt x="80223" y="112803"/>
                  </a:moveTo>
                  <a:lnTo>
                    <a:pt x="79663" y="112803"/>
                  </a:lnTo>
                  <a:lnTo>
                    <a:pt x="80372" y="113753"/>
                  </a:lnTo>
                  <a:lnTo>
                    <a:pt x="80223" y="112803"/>
                  </a:lnTo>
                  <a:close/>
                </a:path>
                <a:path w="4314190" h="4824730">
                  <a:moveTo>
                    <a:pt x="89746" y="87403"/>
                  </a:moveTo>
                  <a:lnTo>
                    <a:pt x="40084" y="87403"/>
                  </a:lnTo>
                  <a:lnTo>
                    <a:pt x="46791" y="100103"/>
                  </a:lnTo>
                  <a:lnTo>
                    <a:pt x="57679" y="112803"/>
                  </a:lnTo>
                  <a:lnTo>
                    <a:pt x="63206" y="112803"/>
                  </a:lnTo>
                  <a:lnTo>
                    <a:pt x="56123" y="100103"/>
                  </a:lnTo>
                  <a:lnTo>
                    <a:pt x="90875" y="100103"/>
                  </a:lnTo>
                  <a:lnTo>
                    <a:pt x="89746" y="87403"/>
                  </a:lnTo>
                  <a:close/>
                </a:path>
                <a:path w="4314190" h="4824730">
                  <a:moveTo>
                    <a:pt x="85202" y="100103"/>
                  </a:moveTo>
                  <a:lnTo>
                    <a:pt x="64139" y="100103"/>
                  </a:lnTo>
                  <a:lnTo>
                    <a:pt x="67141" y="112803"/>
                  </a:lnTo>
                  <a:lnTo>
                    <a:pt x="82669" y="112803"/>
                  </a:lnTo>
                  <a:lnTo>
                    <a:pt x="85202" y="100103"/>
                  </a:lnTo>
                  <a:close/>
                </a:path>
                <a:path w="4314190" h="4824730">
                  <a:moveTo>
                    <a:pt x="92585" y="100103"/>
                  </a:moveTo>
                  <a:lnTo>
                    <a:pt x="85202" y="100103"/>
                  </a:lnTo>
                  <a:lnTo>
                    <a:pt x="91740" y="112803"/>
                  </a:lnTo>
                  <a:lnTo>
                    <a:pt x="92585" y="100103"/>
                  </a:lnTo>
                  <a:close/>
                </a:path>
                <a:path w="4314190" h="4824730">
                  <a:moveTo>
                    <a:pt x="135349" y="100103"/>
                  </a:moveTo>
                  <a:lnTo>
                    <a:pt x="98094" y="100103"/>
                  </a:lnTo>
                  <a:lnTo>
                    <a:pt x="94688" y="112803"/>
                  </a:lnTo>
                  <a:lnTo>
                    <a:pt x="135938" y="112803"/>
                  </a:lnTo>
                  <a:lnTo>
                    <a:pt x="135349" y="100103"/>
                  </a:lnTo>
                  <a:close/>
                </a:path>
                <a:path w="4314190" h="4824730">
                  <a:moveTo>
                    <a:pt x="104825" y="87403"/>
                  </a:moveTo>
                  <a:lnTo>
                    <a:pt x="89746" y="87403"/>
                  </a:lnTo>
                  <a:lnTo>
                    <a:pt x="97555" y="100103"/>
                  </a:lnTo>
                  <a:lnTo>
                    <a:pt x="100130" y="100103"/>
                  </a:lnTo>
                  <a:lnTo>
                    <a:pt x="104825" y="87403"/>
                  </a:lnTo>
                  <a:close/>
                </a:path>
                <a:path w="4314190" h="4824730">
                  <a:moveTo>
                    <a:pt x="115848" y="87403"/>
                  </a:moveTo>
                  <a:lnTo>
                    <a:pt x="104825" y="87403"/>
                  </a:lnTo>
                  <a:lnTo>
                    <a:pt x="100130" y="100103"/>
                  </a:lnTo>
                  <a:lnTo>
                    <a:pt x="121412" y="100103"/>
                  </a:lnTo>
                  <a:lnTo>
                    <a:pt x="123014" y="95633"/>
                  </a:lnTo>
                  <a:lnTo>
                    <a:pt x="115848" y="87403"/>
                  </a:lnTo>
                  <a:close/>
                </a:path>
                <a:path w="4314190" h="4824730">
                  <a:moveTo>
                    <a:pt x="123014" y="95633"/>
                  </a:moveTo>
                  <a:lnTo>
                    <a:pt x="121412" y="100103"/>
                  </a:lnTo>
                  <a:lnTo>
                    <a:pt x="126906" y="100103"/>
                  </a:lnTo>
                  <a:lnTo>
                    <a:pt x="123014" y="95633"/>
                  </a:lnTo>
                  <a:close/>
                </a:path>
                <a:path w="4314190" h="4824730">
                  <a:moveTo>
                    <a:pt x="125962" y="87403"/>
                  </a:moveTo>
                  <a:lnTo>
                    <a:pt x="115848" y="87403"/>
                  </a:lnTo>
                  <a:lnTo>
                    <a:pt x="123014" y="95633"/>
                  </a:lnTo>
                  <a:lnTo>
                    <a:pt x="125962" y="87403"/>
                  </a:lnTo>
                  <a:close/>
                </a:path>
                <a:path w="4314190" h="4824730">
                  <a:moveTo>
                    <a:pt x="104032" y="62003"/>
                  </a:moveTo>
                  <a:lnTo>
                    <a:pt x="38376" y="62003"/>
                  </a:lnTo>
                  <a:lnTo>
                    <a:pt x="45428" y="74703"/>
                  </a:lnTo>
                  <a:lnTo>
                    <a:pt x="53958" y="87403"/>
                  </a:lnTo>
                  <a:lnTo>
                    <a:pt x="61126" y="87403"/>
                  </a:lnTo>
                  <a:lnTo>
                    <a:pt x="55998" y="74703"/>
                  </a:lnTo>
                  <a:lnTo>
                    <a:pt x="110569" y="74703"/>
                  </a:lnTo>
                  <a:lnTo>
                    <a:pt x="104032" y="62003"/>
                  </a:lnTo>
                  <a:close/>
                </a:path>
                <a:path w="4314190" h="4824730">
                  <a:moveTo>
                    <a:pt x="70489" y="74703"/>
                  </a:moveTo>
                  <a:lnTo>
                    <a:pt x="65821" y="74703"/>
                  </a:lnTo>
                  <a:lnTo>
                    <a:pt x="68160" y="87403"/>
                  </a:lnTo>
                  <a:lnTo>
                    <a:pt x="70430" y="87403"/>
                  </a:lnTo>
                  <a:lnTo>
                    <a:pt x="70489" y="74703"/>
                  </a:lnTo>
                  <a:close/>
                </a:path>
                <a:path w="4314190" h="4824730">
                  <a:moveTo>
                    <a:pt x="117961" y="74703"/>
                  </a:moveTo>
                  <a:lnTo>
                    <a:pt x="70489" y="74703"/>
                  </a:lnTo>
                  <a:lnTo>
                    <a:pt x="73561" y="87403"/>
                  </a:lnTo>
                  <a:lnTo>
                    <a:pt x="123952" y="87403"/>
                  </a:lnTo>
                  <a:lnTo>
                    <a:pt x="117961" y="74703"/>
                  </a:lnTo>
                  <a:close/>
                </a:path>
                <a:path w="4314190" h="4824730">
                  <a:moveTo>
                    <a:pt x="23879" y="66900"/>
                  </a:moveTo>
                  <a:lnTo>
                    <a:pt x="26799" y="74703"/>
                  </a:lnTo>
                  <a:lnTo>
                    <a:pt x="27830" y="72334"/>
                  </a:lnTo>
                  <a:lnTo>
                    <a:pt x="23879" y="66900"/>
                  </a:lnTo>
                  <a:close/>
                </a:path>
                <a:path w="4314190" h="4824730">
                  <a:moveTo>
                    <a:pt x="28176" y="71539"/>
                  </a:moveTo>
                  <a:lnTo>
                    <a:pt x="27830" y="72334"/>
                  </a:lnTo>
                  <a:lnTo>
                    <a:pt x="29554" y="74703"/>
                  </a:lnTo>
                  <a:lnTo>
                    <a:pt x="28176" y="71539"/>
                  </a:lnTo>
                  <a:close/>
                </a:path>
                <a:path w="4314190" h="4824730">
                  <a:moveTo>
                    <a:pt x="36055" y="62003"/>
                  </a:moveTo>
                  <a:lnTo>
                    <a:pt x="36423" y="74703"/>
                  </a:lnTo>
                  <a:lnTo>
                    <a:pt x="42359" y="74703"/>
                  </a:lnTo>
                  <a:lnTo>
                    <a:pt x="36055" y="62003"/>
                  </a:lnTo>
                  <a:close/>
                </a:path>
                <a:path w="4314190" h="4824730">
                  <a:moveTo>
                    <a:pt x="111303" y="62003"/>
                  </a:moveTo>
                  <a:lnTo>
                    <a:pt x="107613" y="62003"/>
                  </a:lnTo>
                  <a:lnTo>
                    <a:pt x="116888" y="74703"/>
                  </a:lnTo>
                  <a:lnTo>
                    <a:pt x="111303" y="62003"/>
                  </a:lnTo>
                  <a:close/>
                </a:path>
                <a:path w="4314190" h="4824730">
                  <a:moveTo>
                    <a:pt x="32325" y="62003"/>
                  </a:moveTo>
                  <a:lnTo>
                    <a:pt x="24024" y="62003"/>
                  </a:lnTo>
                  <a:lnTo>
                    <a:pt x="28176" y="71539"/>
                  </a:lnTo>
                  <a:lnTo>
                    <a:pt x="32325" y="62003"/>
                  </a:lnTo>
                  <a:close/>
                </a:path>
                <a:path w="4314190" h="4824730">
                  <a:moveTo>
                    <a:pt x="22045" y="62003"/>
                  </a:moveTo>
                  <a:lnTo>
                    <a:pt x="20317" y="62003"/>
                  </a:lnTo>
                  <a:lnTo>
                    <a:pt x="23879" y="66900"/>
                  </a:lnTo>
                  <a:lnTo>
                    <a:pt x="22045" y="62003"/>
                  </a:lnTo>
                  <a:close/>
                </a:path>
                <a:path w="4314190" h="4824730">
                  <a:moveTo>
                    <a:pt x="90029" y="49303"/>
                  </a:moveTo>
                  <a:lnTo>
                    <a:pt x="5171" y="49303"/>
                  </a:lnTo>
                  <a:lnTo>
                    <a:pt x="13678" y="62003"/>
                  </a:lnTo>
                  <a:lnTo>
                    <a:pt x="82419" y="62003"/>
                  </a:lnTo>
                  <a:lnTo>
                    <a:pt x="90029" y="49303"/>
                  </a:lnTo>
                  <a:close/>
                </a:path>
                <a:path w="4314190" h="4824730">
                  <a:moveTo>
                    <a:pt x="1638" y="36603"/>
                  </a:moveTo>
                  <a:lnTo>
                    <a:pt x="0" y="49303"/>
                  </a:lnTo>
                  <a:lnTo>
                    <a:pt x="8175" y="49303"/>
                  </a:lnTo>
                  <a:lnTo>
                    <a:pt x="1638" y="36603"/>
                  </a:lnTo>
                  <a:close/>
                </a:path>
                <a:path w="4314190" h="4824730">
                  <a:moveTo>
                    <a:pt x="90690" y="36603"/>
                  </a:moveTo>
                  <a:lnTo>
                    <a:pt x="11936" y="36603"/>
                  </a:lnTo>
                  <a:lnTo>
                    <a:pt x="13662" y="49303"/>
                  </a:lnTo>
                  <a:lnTo>
                    <a:pt x="93630" y="49303"/>
                  </a:lnTo>
                  <a:lnTo>
                    <a:pt x="90690" y="36603"/>
                  </a:lnTo>
                  <a:close/>
                </a:path>
                <a:path w="4314190" h="4824730">
                  <a:moveTo>
                    <a:pt x="7839" y="23903"/>
                  </a:moveTo>
                  <a:lnTo>
                    <a:pt x="3294" y="23903"/>
                  </a:lnTo>
                  <a:lnTo>
                    <a:pt x="6506" y="36603"/>
                  </a:lnTo>
                  <a:lnTo>
                    <a:pt x="8221" y="29893"/>
                  </a:lnTo>
                  <a:lnTo>
                    <a:pt x="7839" y="23903"/>
                  </a:lnTo>
                  <a:close/>
                </a:path>
                <a:path w="4314190" h="4824730">
                  <a:moveTo>
                    <a:pt x="13212" y="23903"/>
                  </a:moveTo>
                  <a:lnTo>
                    <a:pt x="9753" y="23903"/>
                  </a:lnTo>
                  <a:lnTo>
                    <a:pt x="8221" y="29893"/>
                  </a:lnTo>
                  <a:lnTo>
                    <a:pt x="8650" y="36603"/>
                  </a:lnTo>
                  <a:lnTo>
                    <a:pt x="18852" y="36603"/>
                  </a:lnTo>
                  <a:lnTo>
                    <a:pt x="13212" y="23903"/>
                  </a:lnTo>
                  <a:close/>
                </a:path>
                <a:path w="4314190" h="4824730">
                  <a:moveTo>
                    <a:pt x="69848" y="23903"/>
                  </a:moveTo>
                  <a:lnTo>
                    <a:pt x="21756" y="23903"/>
                  </a:lnTo>
                  <a:lnTo>
                    <a:pt x="26351" y="36603"/>
                  </a:lnTo>
                  <a:lnTo>
                    <a:pt x="78677" y="36603"/>
                  </a:lnTo>
                  <a:lnTo>
                    <a:pt x="69848" y="23903"/>
                  </a:lnTo>
                  <a:close/>
                </a:path>
                <a:path w="4314190" h="4824730">
                  <a:moveTo>
                    <a:pt x="65121" y="11203"/>
                  </a:moveTo>
                  <a:lnTo>
                    <a:pt x="28816" y="11203"/>
                  </a:lnTo>
                  <a:lnTo>
                    <a:pt x="25518" y="23903"/>
                  </a:lnTo>
                  <a:lnTo>
                    <a:pt x="62709" y="23903"/>
                  </a:lnTo>
                  <a:lnTo>
                    <a:pt x="65121" y="11203"/>
                  </a:lnTo>
                  <a:close/>
                </a:path>
                <a:path w="4314190" h="4824730">
                  <a:moveTo>
                    <a:pt x="36826" y="0"/>
                  </a:moveTo>
                  <a:lnTo>
                    <a:pt x="36767" y="714"/>
                  </a:lnTo>
                  <a:lnTo>
                    <a:pt x="39898" y="956"/>
                  </a:lnTo>
                  <a:lnTo>
                    <a:pt x="36826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8893" y="4225058"/>
              <a:ext cx="2583386" cy="2900537"/>
            </a:xfrm>
            <a:custGeom>
              <a:avLst/>
              <a:gdLst/>
              <a:ahLst/>
              <a:cxnLst/>
              <a:rect l="l" t="t" r="r" b="b"/>
              <a:pathLst>
                <a:path w="4298315" h="4826000">
                  <a:moveTo>
                    <a:pt x="42332" y="4813300"/>
                  </a:moveTo>
                  <a:lnTo>
                    <a:pt x="20467" y="4813300"/>
                  </a:lnTo>
                  <a:lnTo>
                    <a:pt x="22792" y="4826000"/>
                  </a:lnTo>
                  <a:lnTo>
                    <a:pt x="38912" y="4826000"/>
                  </a:lnTo>
                  <a:lnTo>
                    <a:pt x="42332" y="4813300"/>
                  </a:lnTo>
                  <a:close/>
                </a:path>
                <a:path w="4298315" h="4826000">
                  <a:moveTo>
                    <a:pt x="50865" y="4813300"/>
                  </a:moveTo>
                  <a:lnTo>
                    <a:pt x="42332" y="4813300"/>
                  </a:lnTo>
                  <a:lnTo>
                    <a:pt x="41225" y="4826000"/>
                  </a:lnTo>
                  <a:lnTo>
                    <a:pt x="45490" y="4826000"/>
                  </a:lnTo>
                  <a:lnTo>
                    <a:pt x="50865" y="4813300"/>
                  </a:lnTo>
                  <a:close/>
                </a:path>
                <a:path w="4298315" h="4826000">
                  <a:moveTo>
                    <a:pt x="59892" y="4800600"/>
                  </a:moveTo>
                  <a:lnTo>
                    <a:pt x="15981" y="4800600"/>
                  </a:lnTo>
                  <a:lnTo>
                    <a:pt x="5813" y="4813300"/>
                  </a:lnTo>
                  <a:lnTo>
                    <a:pt x="59725" y="4813300"/>
                  </a:lnTo>
                  <a:lnTo>
                    <a:pt x="59892" y="4800600"/>
                  </a:lnTo>
                  <a:close/>
                </a:path>
                <a:path w="4298315" h="4826000">
                  <a:moveTo>
                    <a:pt x="70830" y="4787900"/>
                  </a:moveTo>
                  <a:lnTo>
                    <a:pt x="7830" y="4787900"/>
                  </a:lnTo>
                  <a:lnTo>
                    <a:pt x="2782" y="4800600"/>
                  </a:lnTo>
                  <a:lnTo>
                    <a:pt x="68145" y="4800600"/>
                  </a:lnTo>
                  <a:lnTo>
                    <a:pt x="70830" y="4787900"/>
                  </a:lnTo>
                  <a:close/>
                </a:path>
                <a:path w="4298315" h="4826000">
                  <a:moveTo>
                    <a:pt x="11005" y="4775200"/>
                  </a:moveTo>
                  <a:lnTo>
                    <a:pt x="2227" y="4775200"/>
                  </a:lnTo>
                  <a:lnTo>
                    <a:pt x="0" y="4787900"/>
                  </a:lnTo>
                  <a:lnTo>
                    <a:pt x="9961" y="4787900"/>
                  </a:lnTo>
                  <a:lnTo>
                    <a:pt x="11005" y="4775200"/>
                  </a:lnTo>
                  <a:close/>
                </a:path>
                <a:path w="4298315" h="4826000">
                  <a:moveTo>
                    <a:pt x="85609" y="4775200"/>
                  </a:moveTo>
                  <a:lnTo>
                    <a:pt x="18251" y="4775200"/>
                  </a:lnTo>
                  <a:lnTo>
                    <a:pt x="9961" y="4787900"/>
                  </a:lnTo>
                  <a:lnTo>
                    <a:pt x="78122" y="4787900"/>
                  </a:lnTo>
                  <a:lnTo>
                    <a:pt x="85609" y="4775200"/>
                  </a:lnTo>
                  <a:close/>
                </a:path>
                <a:path w="4298315" h="4826000">
                  <a:moveTo>
                    <a:pt x="16332" y="4762500"/>
                  </a:moveTo>
                  <a:lnTo>
                    <a:pt x="9838" y="4762500"/>
                  </a:lnTo>
                  <a:lnTo>
                    <a:pt x="5773" y="4775200"/>
                  </a:lnTo>
                  <a:lnTo>
                    <a:pt x="21680" y="4775200"/>
                  </a:lnTo>
                  <a:lnTo>
                    <a:pt x="16332" y="4762500"/>
                  </a:lnTo>
                  <a:close/>
                </a:path>
                <a:path w="4298315" h="4826000">
                  <a:moveTo>
                    <a:pt x="30795" y="4762500"/>
                  </a:moveTo>
                  <a:lnTo>
                    <a:pt x="22240" y="4762500"/>
                  </a:lnTo>
                  <a:lnTo>
                    <a:pt x="24439" y="4775200"/>
                  </a:lnTo>
                  <a:lnTo>
                    <a:pt x="28038" y="4775200"/>
                  </a:lnTo>
                  <a:lnTo>
                    <a:pt x="30795" y="4762500"/>
                  </a:lnTo>
                  <a:close/>
                </a:path>
                <a:path w="4298315" h="4826000">
                  <a:moveTo>
                    <a:pt x="96807" y="4762500"/>
                  </a:moveTo>
                  <a:lnTo>
                    <a:pt x="34211" y="4762500"/>
                  </a:lnTo>
                  <a:lnTo>
                    <a:pt x="28219" y="4775200"/>
                  </a:lnTo>
                  <a:lnTo>
                    <a:pt x="93857" y="4775200"/>
                  </a:lnTo>
                  <a:lnTo>
                    <a:pt x="96807" y="4762500"/>
                  </a:lnTo>
                  <a:close/>
                </a:path>
                <a:path w="4298315" h="4826000">
                  <a:moveTo>
                    <a:pt x="26020" y="4749800"/>
                  </a:moveTo>
                  <a:lnTo>
                    <a:pt x="23199" y="4749800"/>
                  </a:lnTo>
                  <a:lnTo>
                    <a:pt x="23558" y="4762500"/>
                  </a:lnTo>
                  <a:lnTo>
                    <a:pt x="26020" y="4749800"/>
                  </a:lnTo>
                  <a:close/>
                </a:path>
                <a:path w="4298315" h="4826000">
                  <a:moveTo>
                    <a:pt x="88762" y="4711700"/>
                  </a:moveTo>
                  <a:lnTo>
                    <a:pt x="79305" y="4711700"/>
                  </a:lnTo>
                  <a:lnTo>
                    <a:pt x="86915" y="4724400"/>
                  </a:lnTo>
                  <a:lnTo>
                    <a:pt x="95006" y="4737100"/>
                  </a:lnTo>
                  <a:lnTo>
                    <a:pt x="38282" y="4737100"/>
                  </a:lnTo>
                  <a:lnTo>
                    <a:pt x="38864" y="4749800"/>
                  </a:lnTo>
                  <a:lnTo>
                    <a:pt x="37600" y="4762500"/>
                  </a:lnTo>
                  <a:lnTo>
                    <a:pt x="96066" y="4762500"/>
                  </a:lnTo>
                  <a:lnTo>
                    <a:pt x="92130" y="4749800"/>
                  </a:lnTo>
                  <a:lnTo>
                    <a:pt x="112370" y="4749800"/>
                  </a:lnTo>
                  <a:lnTo>
                    <a:pt x="106638" y="4737100"/>
                  </a:lnTo>
                  <a:lnTo>
                    <a:pt x="104433" y="4724400"/>
                  </a:lnTo>
                  <a:lnTo>
                    <a:pt x="91402" y="4724400"/>
                  </a:lnTo>
                  <a:lnTo>
                    <a:pt x="88762" y="4711700"/>
                  </a:lnTo>
                  <a:close/>
                </a:path>
                <a:path w="4298315" h="4826000">
                  <a:moveTo>
                    <a:pt x="109471" y="4749800"/>
                  </a:moveTo>
                  <a:lnTo>
                    <a:pt x="97775" y="4749800"/>
                  </a:lnTo>
                  <a:lnTo>
                    <a:pt x="96066" y="4762500"/>
                  </a:lnTo>
                  <a:lnTo>
                    <a:pt x="105955" y="4762500"/>
                  </a:lnTo>
                  <a:lnTo>
                    <a:pt x="109471" y="4749800"/>
                  </a:lnTo>
                  <a:close/>
                </a:path>
                <a:path w="4298315" h="4826000">
                  <a:moveTo>
                    <a:pt x="79305" y="4711700"/>
                  </a:moveTo>
                  <a:lnTo>
                    <a:pt x="58240" y="4711700"/>
                  </a:lnTo>
                  <a:lnTo>
                    <a:pt x="50477" y="4724400"/>
                  </a:lnTo>
                  <a:lnTo>
                    <a:pt x="46221" y="4737100"/>
                  </a:lnTo>
                  <a:lnTo>
                    <a:pt x="50504" y="4737100"/>
                  </a:lnTo>
                  <a:lnTo>
                    <a:pt x="51124" y="4724400"/>
                  </a:lnTo>
                  <a:lnTo>
                    <a:pt x="86915" y="4724400"/>
                  </a:lnTo>
                  <a:lnTo>
                    <a:pt x="79305" y="4711700"/>
                  </a:lnTo>
                  <a:close/>
                </a:path>
                <a:path w="4298315" h="4826000">
                  <a:moveTo>
                    <a:pt x="86915" y="4724400"/>
                  </a:moveTo>
                  <a:lnTo>
                    <a:pt x="59350" y="4724400"/>
                  </a:lnTo>
                  <a:lnTo>
                    <a:pt x="64333" y="4737100"/>
                  </a:lnTo>
                  <a:lnTo>
                    <a:pt x="95006" y="4737100"/>
                  </a:lnTo>
                  <a:lnTo>
                    <a:pt x="86915" y="4724400"/>
                  </a:lnTo>
                  <a:close/>
                </a:path>
                <a:path w="4298315" h="4826000">
                  <a:moveTo>
                    <a:pt x="144713" y="4711700"/>
                  </a:moveTo>
                  <a:lnTo>
                    <a:pt x="99111" y="4711700"/>
                  </a:lnTo>
                  <a:lnTo>
                    <a:pt x="104433" y="4724400"/>
                  </a:lnTo>
                  <a:lnTo>
                    <a:pt x="106638" y="4737100"/>
                  </a:lnTo>
                  <a:lnTo>
                    <a:pt x="122025" y="4737100"/>
                  </a:lnTo>
                  <a:lnTo>
                    <a:pt x="129181" y="4724400"/>
                  </a:lnTo>
                  <a:lnTo>
                    <a:pt x="135050" y="4724400"/>
                  </a:lnTo>
                  <a:lnTo>
                    <a:pt x="144713" y="4711700"/>
                  </a:lnTo>
                  <a:close/>
                </a:path>
                <a:path w="4298315" h="4826000">
                  <a:moveTo>
                    <a:pt x="94309" y="4711700"/>
                  </a:moveTo>
                  <a:lnTo>
                    <a:pt x="88762" y="4711700"/>
                  </a:lnTo>
                  <a:lnTo>
                    <a:pt x="91402" y="4724400"/>
                  </a:lnTo>
                  <a:lnTo>
                    <a:pt x="98686" y="4724400"/>
                  </a:lnTo>
                  <a:lnTo>
                    <a:pt x="94309" y="4711700"/>
                  </a:lnTo>
                  <a:close/>
                </a:path>
                <a:path w="4298315" h="4826000">
                  <a:moveTo>
                    <a:pt x="99111" y="4711700"/>
                  </a:moveTo>
                  <a:lnTo>
                    <a:pt x="94309" y="4711700"/>
                  </a:lnTo>
                  <a:lnTo>
                    <a:pt x="98686" y="4724400"/>
                  </a:lnTo>
                  <a:lnTo>
                    <a:pt x="104433" y="4724400"/>
                  </a:lnTo>
                  <a:lnTo>
                    <a:pt x="99111" y="4711700"/>
                  </a:lnTo>
                  <a:close/>
                </a:path>
                <a:path w="4298315" h="4826000">
                  <a:moveTo>
                    <a:pt x="144170" y="4699000"/>
                  </a:moveTo>
                  <a:lnTo>
                    <a:pt x="72254" y="4699000"/>
                  </a:lnTo>
                  <a:lnTo>
                    <a:pt x="69826" y="4711700"/>
                  </a:lnTo>
                  <a:lnTo>
                    <a:pt x="138620" y="4711700"/>
                  </a:lnTo>
                  <a:lnTo>
                    <a:pt x="144170" y="4699000"/>
                  </a:lnTo>
                  <a:close/>
                </a:path>
                <a:path w="4298315" h="4826000">
                  <a:moveTo>
                    <a:pt x="144804" y="4711595"/>
                  </a:moveTo>
                  <a:close/>
                </a:path>
                <a:path w="4298315" h="4826000">
                  <a:moveTo>
                    <a:pt x="155668" y="4699000"/>
                  </a:moveTo>
                  <a:lnTo>
                    <a:pt x="144170" y="4699000"/>
                  </a:lnTo>
                  <a:lnTo>
                    <a:pt x="144804" y="4711595"/>
                  </a:lnTo>
                  <a:lnTo>
                    <a:pt x="155668" y="4699000"/>
                  </a:lnTo>
                  <a:close/>
                </a:path>
                <a:path w="4298315" h="4826000">
                  <a:moveTo>
                    <a:pt x="84629" y="4686300"/>
                  </a:moveTo>
                  <a:lnTo>
                    <a:pt x="75167" y="4686300"/>
                  </a:lnTo>
                  <a:lnTo>
                    <a:pt x="75000" y="4699000"/>
                  </a:lnTo>
                  <a:lnTo>
                    <a:pt x="84629" y="4686300"/>
                  </a:lnTo>
                  <a:close/>
                </a:path>
                <a:path w="4298315" h="4826000">
                  <a:moveTo>
                    <a:pt x="162593" y="4673600"/>
                  </a:moveTo>
                  <a:lnTo>
                    <a:pt x="111775" y="4673600"/>
                  </a:lnTo>
                  <a:lnTo>
                    <a:pt x="111071" y="4686300"/>
                  </a:lnTo>
                  <a:lnTo>
                    <a:pt x="90381" y="4686300"/>
                  </a:lnTo>
                  <a:lnTo>
                    <a:pt x="88379" y="4699000"/>
                  </a:lnTo>
                  <a:lnTo>
                    <a:pt x="150461" y="4699000"/>
                  </a:lnTo>
                  <a:lnTo>
                    <a:pt x="159291" y="4686300"/>
                  </a:lnTo>
                  <a:lnTo>
                    <a:pt x="162593" y="4673600"/>
                  </a:lnTo>
                  <a:close/>
                </a:path>
                <a:path w="4298315" h="4826000">
                  <a:moveTo>
                    <a:pt x="104058" y="4673600"/>
                  </a:moveTo>
                  <a:lnTo>
                    <a:pt x="102747" y="4673600"/>
                  </a:lnTo>
                  <a:lnTo>
                    <a:pt x="94377" y="4686300"/>
                  </a:lnTo>
                  <a:lnTo>
                    <a:pt x="99156" y="4686300"/>
                  </a:lnTo>
                  <a:lnTo>
                    <a:pt x="104058" y="4673600"/>
                  </a:lnTo>
                  <a:close/>
                </a:path>
                <a:path w="4298315" h="4826000">
                  <a:moveTo>
                    <a:pt x="164400" y="4660900"/>
                  </a:moveTo>
                  <a:lnTo>
                    <a:pt x="120099" y="4660900"/>
                  </a:lnTo>
                  <a:lnTo>
                    <a:pt x="115804" y="4673600"/>
                  </a:lnTo>
                  <a:lnTo>
                    <a:pt x="154999" y="4673600"/>
                  </a:lnTo>
                  <a:lnTo>
                    <a:pt x="164400" y="4660900"/>
                  </a:lnTo>
                  <a:close/>
                </a:path>
                <a:path w="4298315" h="4826000">
                  <a:moveTo>
                    <a:pt x="184430" y="4660900"/>
                  </a:moveTo>
                  <a:lnTo>
                    <a:pt x="173960" y="4660900"/>
                  </a:lnTo>
                  <a:lnTo>
                    <a:pt x="167670" y="4673600"/>
                  </a:lnTo>
                  <a:lnTo>
                    <a:pt x="181590" y="4673600"/>
                  </a:lnTo>
                  <a:lnTo>
                    <a:pt x="184430" y="4660900"/>
                  </a:lnTo>
                  <a:close/>
                </a:path>
                <a:path w="4298315" h="4826000">
                  <a:moveTo>
                    <a:pt x="182032" y="4648200"/>
                  </a:moveTo>
                  <a:lnTo>
                    <a:pt x="119443" y="4648200"/>
                  </a:lnTo>
                  <a:lnTo>
                    <a:pt x="120690" y="4660900"/>
                  </a:lnTo>
                  <a:lnTo>
                    <a:pt x="178338" y="4660900"/>
                  </a:lnTo>
                  <a:lnTo>
                    <a:pt x="182032" y="4648200"/>
                  </a:lnTo>
                  <a:close/>
                </a:path>
                <a:path w="4298315" h="4826000">
                  <a:moveTo>
                    <a:pt x="198560" y="4648200"/>
                  </a:moveTo>
                  <a:lnTo>
                    <a:pt x="184538" y="4648200"/>
                  </a:lnTo>
                  <a:lnTo>
                    <a:pt x="180591" y="4660900"/>
                  </a:lnTo>
                  <a:lnTo>
                    <a:pt x="194445" y="4660900"/>
                  </a:lnTo>
                  <a:lnTo>
                    <a:pt x="198560" y="4648200"/>
                  </a:lnTo>
                  <a:close/>
                </a:path>
                <a:path w="4298315" h="4826000">
                  <a:moveTo>
                    <a:pt x="126580" y="4635500"/>
                  </a:moveTo>
                  <a:lnTo>
                    <a:pt x="123334" y="4635500"/>
                  </a:lnTo>
                  <a:lnTo>
                    <a:pt x="118898" y="4648200"/>
                  </a:lnTo>
                  <a:lnTo>
                    <a:pt x="123681" y="4648200"/>
                  </a:lnTo>
                  <a:lnTo>
                    <a:pt x="126580" y="4635500"/>
                  </a:lnTo>
                  <a:close/>
                </a:path>
                <a:path w="4298315" h="4826000">
                  <a:moveTo>
                    <a:pt x="133396" y="4635500"/>
                  </a:moveTo>
                  <a:lnTo>
                    <a:pt x="126580" y="4635500"/>
                  </a:lnTo>
                  <a:lnTo>
                    <a:pt x="126661" y="4648200"/>
                  </a:lnTo>
                  <a:lnTo>
                    <a:pt x="131024" y="4648200"/>
                  </a:lnTo>
                  <a:lnTo>
                    <a:pt x="133396" y="4635500"/>
                  </a:lnTo>
                  <a:close/>
                </a:path>
                <a:path w="4298315" h="4826000">
                  <a:moveTo>
                    <a:pt x="211453" y="4635500"/>
                  </a:moveTo>
                  <a:lnTo>
                    <a:pt x="142505" y="4635500"/>
                  </a:lnTo>
                  <a:lnTo>
                    <a:pt x="137592" y="4648200"/>
                  </a:lnTo>
                  <a:lnTo>
                    <a:pt x="204100" y="4648200"/>
                  </a:lnTo>
                  <a:lnTo>
                    <a:pt x="211453" y="4635500"/>
                  </a:lnTo>
                  <a:close/>
                </a:path>
                <a:path w="4298315" h="4826000">
                  <a:moveTo>
                    <a:pt x="162677" y="4622800"/>
                  </a:moveTo>
                  <a:lnTo>
                    <a:pt x="161066" y="4622800"/>
                  </a:lnTo>
                  <a:lnTo>
                    <a:pt x="157692" y="4635500"/>
                  </a:lnTo>
                  <a:lnTo>
                    <a:pt x="161974" y="4635500"/>
                  </a:lnTo>
                  <a:lnTo>
                    <a:pt x="162677" y="4622800"/>
                  </a:lnTo>
                  <a:close/>
                </a:path>
                <a:path w="4298315" h="4826000">
                  <a:moveTo>
                    <a:pt x="231037" y="4610100"/>
                  </a:moveTo>
                  <a:lnTo>
                    <a:pt x="175448" y="4610100"/>
                  </a:lnTo>
                  <a:lnTo>
                    <a:pt x="175892" y="4622800"/>
                  </a:lnTo>
                  <a:lnTo>
                    <a:pt x="170487" y="4622800"/>
                  </a:lnTo>
                  <a:lnTo>
                    <a:pt x="161974" y="4635500"/>
                  </a:lnTo>
                  <a:lnTo>
                    <a:pt x="219995" y="4635500"/>
                  </a:lnTo>
                  <a:lnTo>
                    <a:pt x="225655" y="4622800"/>
                  </a:lnTo>
                  <a:lnTo>
                    <a:pt x="231037" y="4610100"/>
                  </a:lnTo>
                  <a:close/>
                </a:path>
                <a:path w="4298315" h="4826000">
                  <a:moveTo>
                    <a:pt x="167404" y="4610100"/>
                  </a:moveTo>
                  <a:lnTo>
                    <a:pt x="164991" y="4610100"/>
                  </a:lnTo>
                  <a:lnTo>
                    <a:pt x="161642" y="4622800"/>
                  </a:lnTo>
                  <a:lnTo>
                    <a:pt x="163694" y="4622800"/>
                  </a:lnTo>
                  <a:lnTo>
                    <a:pt x="167404" y="4610100"/>
                  </a:lnTo>
                  <a:close/>
                </a:path>
                <a:path w="4298315" h="4826000">
                  <a:moveTo>
                    <a:pt x="177513" y="4597400"/>
                  </a:moveTo>
                  <a:lnTo>
                    <a:pt x="174927" y="4610100"/>
                  </a:lnTo>
                  <a:lnTo>
                    <a:pt x="182217" y="4610100"/>
                  </a:lnTo>
                  <a:lnTo>
                    <a:pt x="177513" y="4597400"/>
                  </a:lnTo>
                  <a:close/>
                </a:path>
                <a:path w="4298315" h="4826000">
                  <a:moveTo>
                    <a:pt x="237360" y="4597400"/>
                  </a:moveTo>
                  <a:lnTo>
                    <a:pt x="182306" y="4597400"/>
                  </a:lnTo>
                  <a:lnTo>
                    <a:pt x="182217" y="4610100"/>
                  </a:lnTo>
                  <a:lnTo>
                    <a:pt x="235239" y="4610100"/>
                  </a:lnTo>
                  <a:lnTo>
                    <a:pt x="237360" y="4597400"/>
                  </a:lnTo>
                  <a:close/>
                </a:path>
                <a:path w="4298315" h="4826000">
                  <a:moveTo>
                    <a:pt x="176159" y="4584700"/>
                  </a:moveTo>
                  <a:lnTo>
                    <a:pt x="166816" y="4584700"/>
                  </a:lnTo>
                  <a:lnTo>
                    <a:pt x="166530" y="4597400"/>
                  </a:lnTo>
                  <a:lnTo>
                    <a:pt x="176159" y="4584700"/>
                  </a:lnTo>
                  <a:close/>
                </a:path>
                <a:path w="4298315" h="4826000">
                  <a:moveTo>
                    <a:pt x="267728" y="4572000"/>
                  </a:moveTo>
                  <a:lnTo>
                    <a:pt x="186245" y="4572000"/>
                  </a:lnTo>
                  <a:lnTo>
                    <a:pt x="181913" y="4584700"/>
                  </a:lnTo>
                  <a:lnTo>
                    <a:pt x="176913" y="4584700"/>
                  </a:lnTo>
                  <a:lnTo>
                    <a:pt x="177452" y="4597400"/>
                  </a:lnTo>
                  <a:lnTo>
                    <a:pt x="241227" y="4597400"/>
                  </a:lnTo>
                  <a:lnTo>
                    <a:pt x="254107" y="4584700"/>
                  </a:lnTo>
                  <a:lnTo>
                    <a:pt x="267728" y="4572000"/>
                  </a:lnTo>
                  <a:close/>
                </a:path>
                <a:path w="4298315" h="4826000">
                  <a:moveTo>
                    <a:pt x="182196" y="4572000"/>
                  </a:moveTo>
                  <a:lnTo>
                    <a:pt x="179830" y="4572000"/>
                  </a:lnTo>
                  <a:lnTo>
                    <a:pt x="177180" y="4584700"/>
                  </a:lnTo>
                  <a:lnTo>
                    <a:pt x="180218" y="4584700"/>
                  </a:lnTo>
                  <a:lnTo>
                    <a:pt x="182196" y="4572000"/>
                  </a:lnTo>
                  <a:close/>
                </a:path>
                <a:path w="4298315" h="4826000">
                  <a:moveTo>
                    <a:pt x="201832" y="4559300"/>
                  </a:moveTo>
                  <a:lnTo>
                    <a:pt x="197740" y="4559300"/>
                  </a:lnTo>
                  <a:lnTo>
                    <a:pt x="192033" y="4572000"/>
                  </a:lnTo>
                  <a:lnTo>
                    <a:pt x="202773" y="4572000"/>
                  </a:lnTo>
                  <a:lnTo>
                    <a:pt x="201832" y="4559300"/>
                  </a:lnTo>
                  <a:close/>
                </a:path>
                <a:path w="4298315" h="4826000">
                  <a:moveTo>
                    <a:pt x="224249" y="4559300"/>
                  </a:moveTo>
                  <a:lnTo>
                    <a:pt x="213665" y="4559300"/>
                  </a:lnTo>
                  <a:lnTo>
                    <a:pt x="202773" y="4572000"/>
                  </a:lnTo>
                  <a:lnTo>
                    <a:pt x="222491" y="4572000"/>
                  </a:lnTo>
                  <a:lnTo>
                    <a:pt x="224249" y="4559300"/>
                  </a:lnTo>
                  <a:close/>
                </a:path>
                <a:path w="4298315" h="4826000">
                  <a:moveTo>
                    <a:pt x="267546" y="4559300"/>
                  </a:moveTo>
                  <a:lnTo>
                    <a:pt x="231605" y="4559300"/>
                  </a:lnTo>
                  <a:lnTo>
                    <a:pt x="224537" y="4572000"/>
                  </a:lnTo>
                  <a:lnTo>
                    <a:pt x="264677" y="4572000"/>
                  </a:lnTo>
                  <a:lnTo>
                    <a:pt x="267546" y="4559300"/>
                  </a:lnTo>
                  <a:close/>
                </a:path>
                <a:path w="4298315" h="4826000">
                  <a:moveTo>
                    <a:pt x="281337" y="4546600"/>
                  </a:moveTo>
                  <a:lnTo>
                    <a:pt x="212673" y="4546600"/>
                  </a:lnTo>
                  <a:lnTo>
                    <a:pt x="216047" y="4559300"/>
                  </a:lnTo>
                  <a:lnTo>
                    <a:pt x="267643" y="4559300"/>
                  </a:lnTo>
                  <a:lnTo>
                    <a:pt x="266194" y="4572000"/>
                  </a:lnTo>
                  <a:lnTo>
                    <a:pt x="277087" y="4572000"/>
                  </a:lnTo>
                  <a:lnTo>
                    <a:pt x="281205" y="4559300"/>
                  </a:lnTo>
                  <a:lnTo>
                    <a:pt x="281337" y="4546600"/>
                  </a:lnTo>
                  <a:close/>
                </a:path>
                <a:path w="4298315" h="4826000">
                  <a:moveTo>
                    <a:pt x="220258" y="4533900"/>
                  </a:moveTo>
                  <a:lnTo>
                    <a:pt x="215390" y="4546600"/>
                  </a:lnTo>
                  <a:lnTo>
                    <a:pt x="224475" y="4546600"/>
                  </a:lnTo>
                  <a:lnTo>
                    <a:pt x="220258" y="4533900"/>
                  </a:lnTo>
                  <a:close/>
                </a:path>
                <a:path w="4298315" h="4826000">
                  <a:moveTo>
                    <a:pt x="272954" y="4521200"/>
                  </a:moveTo>
                  <a:lnTo>
                    <a:pt x="233303" y="4521200"/>
                  </a:lnTo>
                  <a:lnTo>
                    <a:pt x="231313" y="4533900"/>
                  </a:lnTo>
                  <a:lnTo>
                    <a:pt x="228671" y="4546600"/>
                  </a:lnTo>
                  <a:lnTo>
                    <a:pt x="272535" y="4546600"/>
                  </a:lnTo>
                  <a:lnTo>
                    <a:pt x="269952" y="4533900"/>
                  </a:lnTo>
                  <a:lnTo>
                    <a:pt x="266165" y="4533900"/>
                  </a:lnTo>
                  <a:lnTo>
                    <a:pt x="272954" y="4521200"/>
                  </a:lnTo>
                  <a:close/>
                </a:path>
                <a:path w="4298315" h="4826000">
                  <a:moveTo>
                    <a:pt x="270378" y="4533900"/>
                  </a:moveTo>
                  <a:lnTo>
                    <a:pt x="269952" y="4533900"/>
                  </a:lnTo>
                  <a:lnTo>
                    <a:pt x="272535" y="4546600"/>
                  </a:lnTo>
                  <a:lnTo>
                    <a:pt x="274668" y="4546600"/>
                  </a:lnTo>
                  <a:lnTo>
                    <a:pt x="270378" y="4533900"/>
                  </a:lnTo>
                  <a:close/>
                </a:path>
                <a:path w="4298315" h="4826000">
                  <a:moveTo>
                    <a:pt x="296930" y="4533900"/>
                  </a:moveTo>
                  <a:lnTo>
                    <a:pt x="270378" y="4533900"/>
                  </a:lnTo>
                  <a:lnTo>
                    <a:pt x="274668" y="4546600"/>
                  </a:lnTo>
                  <a:lnTo>
                    <a:pt x="292479" y="4546600"/>
                  </a:lnTo>
                  <a:lnTo>
                    <a:pt x="296930" y="4533900"/>
                  </a:lnTo>
                  <a:close/>
                </a:path>
                <a:path w="4298315" h="4826000">
                  <a:moveTo>
                    <a:pt x="223853" y="4521200"/>
                  </a:moveTo>
                  <a:lnTo>
                    <a:pt x="220942" y="4533900"/>
                  </a:lnTo>
                  <a:lnTo>
                    <a:pt x="223939" y="4533900"/>
                  </a:lnTo>
                  <a:lnTo>
                    <a:pt x="223853" y="4521200"/>
                  </a:lnTo>
                  <a:close/>
                </a:path>
                <a:path w="4298315" h="4826000">
                  <a:moveTo>
                    <a:pt x="303447" y="4521200"/>
                  </a:moveTo>
                  <a:lnTo>
                    <a:pt x="272954" y="4521200"/>
                  </a:lnTo>
                  <a:lnTo>
                    <a:pt x="277376" y="4533900"/>
                  </a:lnTo>
                  <a:lnTo>
                    <a:pt x="298988" y="4533900"/>
                  </a:lnTo>
                  <a:lnTo>
                    <a:pt x="303447" y="4521200"/>
                  </a:lnTo>
                  <a:close/>
                </a:path>
                <a:path w="4298315" h="4826000">
                  <a:moveTo>
                    <a:pt x="309411" y="4508500"/>
                  </a:moveTo>
                  <a:lnTo>
                    <a:pt x="251944" y="4508500"/>
                  </a:lnTo>
                  <a:lnTo>
                    <a:pt x="247631" y="4521200"/>
                  </a:lnTo>
                  <a:lnTo>
                    <a:pt x="308289" y="4521200"/>
                  </a:lnTo>
                  <a:lnTo>
                    <a:pt x="309411" y="4508500"/>
                  </a:lnTo>
                  <a:close/>
                </a:path>
                <a:path w="4298315" h="4826000">
                  <a:moveTo>
                    <a:pt x="333819" y="4495800"/>
                  </a:moveTo>
                  <a:lnTo>
                    <a:pt x="268315" y="4495800"/>
                  </a:lnTo>
                  <a:lnTo>
                    <a:pt x="264241" y="4508500"/>
                  </a:lnTo>
                  <a:lnTo>
                    <a:pt x="309948" y="4508500"/>
                  </a:lnTo>
                  <a:lnTo>
                    <a:pt x="308388" y="4521200"/>
                  </a:lnTo>
                  <a:lnTo>
                    <a:pt x="323249" y="4521200"/>
                  </a:lnTo>
                  <a:lnTo>
                    <a:pt x="329330" y="4508500"/>
                  </a:lnTo>
                  <a:lnTo>
                    <a:pt x="333819" y="4495800"/>
                  </a:lnTo>
                  <a:close/>
                </a:path>
                <a:path w="4298315" h="4826000">
                  <a:moveTo>
                    <a:pt x="336994" y="4495800"/>
                  </a:moveTo>
                  <a:lnTo>
                    <a:pt x="333207" y="4508500"/>
                  </a:lnTo>
                  <a:lnTo>
                    <a:pt x="337034" y="4508500"/>
                  </a:lnTo>
                  <a:lnTo>
                    <a:pt x="336994" y="4495800"/>
                  </a:lnTo>
                  <a:close/>
                </a:path>
                <a:path w="4298315" h="4826000">
                  <a:moveTo>
                    <a:pt x="278680" y="4483100"/>
                  </a:moveTo>
                  <a:lnTo>
                    <a:pt x="261078" y="4483100"/>
                  </a:lnTo>
                  <a:lnTo>
                    <a:pt x="261816" y="4495800"/>
                  </a:lnTo>
                  <a:lnTo>
                    <a:pt x="275274" y="4495800"/>
                  </a:lnTo>
                  <a:lnTo>
                    <a:pt x="278680" y="4483100"/>
                  </a:lnTo>
                  <a:close/>
                </a:path>
                <a:path w="4298315" h="4826000">
                  <a:moveTo>
                    <a:pt x="345415" y="4483100"/>
                  </a:moveTo>
                  <a:lnTo>
                    <a:pt x="278680" y="4483100"/>
                  </a:lnTo>
                  <a:lnTo>
                    <a:pt x="281323" y="4495800"/>
                  </a:lnTo>
                  <a:lnTo>
                    <a:pt x="342158" y="4495800"/>
                  </a:lnTo>
                  <a:lnTo>
                    <a:pt x="345415" y="4483100"/>
                  </a:lnTo>
                  <a:close/>
                </a:path>
                <a:path w="4298315" h="4826000">
                  <a:moveTo>
                    <a:pt x="343350" y="4470400"/>
                  </a:moveTo>
                  <a:lnTo>
                    <a:pt x="281950" y="4470400"/>
                  </a:lnTo>
                  <a:lnTo>
                    <a:pt x="281085" y="4483100"/>
                  </a:lnTo>
                  <a:lnTo>
                    <a:pt x="342557" y="4483100"/>
                  </a:lnTo>
                  <a:lnTo>
                    <a:pt x="343350" y="4470400"/>
                  </a:lnTo>
                  <a:close/>
                </a:path>
                <a:path w="4298315" h="4826000">
                  <a:moveTo>
                    <a:pt x="285188" y="4457700"/>
                  </a:moveTo>
                  <a:lnTo>
                    <a:pt x="283740" y="4457700"/>
                  </a:lnTo>
                  <a:lnTo>
                    <a:pt x="282942" y="4470400"/>
                  </a:lnTo>
                  <a:lnTo>
                    <a:pt x="287622" y="4470400"/>
                  </a:lnTo>
                  <a:lnTo>
                    <a:pt x="285188" y="4457700"/>
                  </a:lnTo>
                  <a:close/>
                </a:path>
                <a:path w="4298315" h="4826000">
                  <a:moveTo>
                    <a:pt x="292190" y="4469462"/>
                  </a:moveTo>
                  <a:lnTo>
                    <a:pt x="291377" y="4470400"/>
                  </a:lnTo>
                  <a:lnTo>
                    <a:pt x="292008" y="4470400"/>
                  </a:lnTo>
                  <a:lnTo>
                    <a:pt x="292190" y="4469462"/>
                  </a:lnTo>
                  <a:close/>
                </a:path>
                <a:path w="4298315" h="4826000">
                  <a:moveTo>
                    <a:pt x="371372" y="4457700"/>
                  </a:moveTo>
                  <a:lnTo>
                    <a:pt x="302381" y="4457700"/>
                  </a:lnTo>
                  <a:lnTo>
                    <a:pt x="297666" y="4463142"/>
                  </a:lnTo>
                  <a:lnTo>
                    <a:pt x="296828" y="4470400"/>
                  </a:lnTo>
                  <a:lnTo>
                    <a:pt x="366138" y="4470400"/>
                  </a:lnTo>
                  <a:lnTo>
                    <a:pt x="371372" y="4457700"/>
                  </a:lnTo>
                  <a:close/>
                </a:path>
                <a:path w="4298315" h="4826000">
                  <a:moveTo>
                    <a:pt x="298294" y="4457700"/>
                  </a:moveTo>
                  <a:lnTo>
                    <a:pt x="294474" y="4457700"/>
                  </a:lnTo>
                  <a:lnTo>
                    <a:pt x="292190" y="4469462"/>
                  </a:lnTo>
                  <a:lnTo>
                    <a:pt x="297666" y="4463142"/>
                  </a:lnTo>
                  <a:lnTo>
                    <a:pt x="298294" y="4457700"/>
                  </a:lnTo>
                  <a:close/>
                </a:path>
                <a:path w="4298315" h="4826000">
                  <a:moveTo>
                    <a:pt x="380522" y="4445000"/>
                  </a:moveTo>
                  <a:lnTo>
                    <a:pt x="316506" y="4445000"/>
                  </a:lnTo>
                  <a:lnTo>
                    <a:pt x="314416" y="4457700"/>
                  </a:lnTo>
                  <a:lnTo>
                    <a:pt x="375067" y="4457700"/>
                  </a:lnTo>
                  <a:lnTo>
                    <a:pt x="380522" y="4445000"/>
                  </a:lnTo>
                  <a:close/>
                </a:path>
                <a:path w="4298315" h="4826000">
                  <a:moveTo>
                    <a:pt x="390894" y="4432300"/>
                  </a:moveTo>
                  <a:lnTo>
                    <a:pt x="307224" y="4432300"/>
                  </a:lnTo>
                  <a:lnTo>
                    <a:pt x="307406" y="4445000"/>
                  </a:lnTo>
                  <a:lnTo>
                    <a:pt x="386281" y="4445000"/>
                  </a:lnTo>
                  <a:lnTo>
                    <a:pt x="390894" y="4432300"/>
                  </a:lnTo>
                  <a:close/>
                </a:path>
                <a:path w="4298315" h="4826000">
                  <a:moveTo>
                    <a:pt x="327986" y="4419600"/>
                  </a:moveTo>
                  <a:lnTo>
                    <a:pt x="327041" y="4419600"/>
                  </a:lnTo>
                  <a:lnTo>
                    <a:pt x="321915" y="4432300"/>
                  </a:lnTo>
                  <a:lnTo>
                    <a:pt x="325099" y="4432300"/>
                  </a:lnTo>
                  <a:lnTo>
                    <a:pt x="327986" y="4419600"/>
                  </a:lnTo>
                  <a:close/>
                </a:path>
                <a:path w="4298315" h="4826000">
                  <a:moveTo>
                    <a:pt x="400584" y="4419600"/>
                  </a:moveTo>
                  <a:lnTo>
                    <a:pt x="332608" y="4419600"/>
                  </a:lnTo>
                  <a:lnTo>
                    <a:pt x="328744" y="4432300"/>
                  </a:lnTo>
                  <a:lnTo>
                    <a:pt x="399416" y="4432300"/>
                  </a:lnTo>
                  <a:lnTo>
                    <a:pt x="400584" y="4419600"/>
                  </a:lnTo>
                  <a:close/>
                </a:path>
                <a:path w="4298315" h="4826000">
                  <a:moveTo>
                    <a:pt x="333228" y="4406900"/>
                  </a:moveTo>
                  <a:lnTo>
                    <a:pt x="333023" y="4419600"/>
                  </a:lnTo>
                  <a:lnTo>
                    <a:pt x="333876" y="4419600"/>
                  </a:lnTo>
                  <a:lnTo>
                    <a:pt x="333228" y="4406900"/>
                  </a:lnTo>
                  <a:close/>
                </a:path>
                <a:path w="4298315" h="4826000">
                  <a:moveTo>
                    <a:pt x="399812" y="4394200"/>
                  </a:moveTo>
                  <a:lnTo>
                    <a:pt x="360546" y="4394200"/>
                  </a:lnTo>
                  <a:lnTo>
                    <a:pt x="355148" y="4406900"/>
                  </a:lnTo>
                  <a:lnTo>
                    <a:pt x="344806" y="4419600"/>
                  </a:lnTo>
                  <a:lnTo>
                    <a:pt x="397757" y="4419600"/>
                  </a:lnTo>
                  <a:lnTo>
                    <a:pt x="394293" y="4406900"/>
                  </a:lnTo>
                  <a:lnTo>
                    <a:pt x="393553" y="4406900"/>
                  </a:lnTo>
                  <a:lnTo>
                    <a:pt x="399812" y="4394200"/>
                  </a:lnTo>
                  <a:close/>
                </a:path>
                <a:path w="4298315" h="4826000">
                  <a:moveTo>
                    <a:pt x="357676" y="4394200"/>
                  </a:moveTo>
                  <a:lnTo>
                    <a:pt x="357221" y="4394200"/>
                  </a:lnTo>
                  <a:lnTo>
                    <a:pt x="353138" y="4406900"/>
                  </a:lnTo>
                  <a:lnTo>
                    <a:pt x="357676" y="4394200"/>
                  </a:lnTo>
                  <a:close/>
                </a:path>
                <a:path w="4298315" h="4826000">
                  <a:moveTo>
                    <a:pt x="421585" y="4394200"/>
                  </a:moveTo>
                  <a:lnTo>
                    <a:pt x="407921" y="4394200"/>
                  </a:lnTo>
                  <a:lnTo>
                    <a:pt x="407762" y="4406900"/>
                  </a:lnTo>
                  <a:lnTo>
                    <a:pt x="419967" y="4406900"/>
                  </a:lnTo>
                  <a:lnTo>
                    <a:pt x="421585" y="4394200"/>
                  </a:lnTo>
                  <a:close/>
                </a:path>
                <a:path w="4298315" h="4826000">
                  <a:moveTo>
                    <a:pt x="372232" y="4381500"/>
                  </a:moveTo>
                  <a:lnTo>
                    <a:pt x="358986" y="4381500"/>
                  </a:lnTo>
                  <a:lnTo>
                    <a:pt x="361276" y="4394200"/>
                  </a:lnTo>
                  <a:lnTo>
                    <a:pt x="368989" y="4394200"/>
                  </a:lnTo>
                  <a:lnTo>
                    <a:pt x="372232" y="4381500"/>
                  </a:lnTo>
                  <a:close/>
                </a:path>
                <a:path w="4298315" h="4826000">
                  <a:moveTo>
                    <a:pt x="442156" y="4381500"/>
                  </a:moveTo>
                  <a:lnTo>
                    <a:pt x="375450" y="4381500"/>
                  </a:lnTo>
                  <a:lnTo>
                    <a:pt x="372126" y="4394200"/>
                  </a:lnTo>
                  <a:lnTo>
                    <a:pt x="434186" y="4394200"/>
                  </a:lnTo>
                  <a:lnTo>
                    <a:pt x="442156" y="4381500"/>
                  </a:lnTo>
                  <a:close/>
                </a:path>
                <a:path w="4298315" h="4826000">
                  <a:moveTo>
                    <a:pt x="404546" y="4343400"/>
                  </a:moveTo>
                  <a:lnTo>
                    <a:pt x="387795" y="4343400"/>
                  </a:lnTo>
                  <a:lnTo>
                    <a:pt x="388666" y="4356100"/>
                  </a:lnTo>
                  <a:lnTo>
                    <a:pt x="380463" y="4356100"/>
                  </a:lnTo>
                  <a:lnTo>
                    <a:pt x="381576" y="4368800"/>
                  </a:lnTo>
                  <a:lnTo>
                    <a:pt x="375128" y="4381500"/>
                  </a:lnTo>
                  <a:lnTo>
                    <a:pt x="381222" y="4381500"/>
                  </a:lnTo>
                  <a:lnTo>
                    <a:pt x="383966" y="4368800"/>
                  </a:lnTo>
                  <a:lnTo>
                    <a:pt x="388662" y="4368800"/>
                  </a:lnTo>
                  <a:lnTo>
                    <a:pt x="397815" y="4356100"/>
                  </a:lnTo>
                  <a:lnTo>
                    <a:pt x="404546" y="4343400"/>
                  </a:lnTo>
                  <a:close/>
                </a:path>
                <a:path w="4298315" h="4826000">
                  <a:moveTo>
                    <a:pt x="439053" y="4343400"/>
                  </a:moveTo>
                  <a:lnTo>
                    <a:pt x="432460" y="4343400"/>
                  </a:lnTo>
                  <a:lnTo>
                    <a:pt x="441902" y="4356100"/>
                  </a:lnTo>
                  <a:lnTo>
                    <a:pt x="400388" y="4356100"/>
                  </a:lnTo>
                  <a:lnTo>
                    <a:pt x="396262" y="4368800"/>
                  </a:lnTo>
                  <a:lnTo>
                    <a:pt x="392145" y="4368800"/>
                  </a:lnTo>
                  <a:lnTo>
                    <a:pt x="388278" y="4381500"/>
                  </a:lnTo>
                  <a:lnTo>
                    <a:pt x="445553" y="4381500"/>
                  </a:lnTo>
                  <a:lnTo>
                    <a:pt x="445451" y="4368800"/>
                  </a:lnTo>
                  <a:lnTo>
                    <a:pt x="442926" y="4356100"/>
                  </a:lnTo>
                  <a:lnTo>
                    <a:pt x="439053" y="4343400"/>
                  </a:lnTo>
                  <a:close/>
                </a:path>
                <a:path w="4298315" h="4826000">
                  <a:moveTo>
                    <a:pt x="397977" y="4330700"/>
                  </a:moveTo>
                  <a:lnTo>
                    <a:pt x="392784" y="4330700"/>
                  </a:lnTo>
                  <a:lnTo>
                    <a:pt x="385081" y="4343400"/>
                  </a:lnTo>
                  <a:lnTo>
                    <a:pt x="378453" y="4356100"/>
                  </a:lnTo>
                  <a:lnTo>
                    <a:pt x="382174" y="4356100"/>
                  </a:lnTo>
                  <a:lnTo>
                    <a:pt x="387795" y="4343400"/>
                  </a:lnTo>
                  <a:lnTo>
                    <a:pt x="404443" y="4343400"/>
                  </a:lnTo>
                  <a:lnTo>
                    <a:pt x="397977" y="4330700"/>
                  </a:lnTo>
                  <a:close/>
                </a:path>
                <a:path w="4298315" h="4826000">
                  <a:moveTo>
                    <a:pt x="432460" y="4343400"/>
                  </a:moveTo>
                  <a:lnTo>
                    <a:pt x="407694" y="4343400"/>
                  </a:lnTo>
                  <a:lnTo>
                    <a:pt x="404280" y="4356100"/>
                  </a:lnTo>
                  <a:lnTo>
                    <a:pt x="441902" y="4356100"/>
                  </a:lnTo>
                  <a:lnTo>
                    <a:pt x="432460" y="4343400"/>
                  </a:lnTo>
                  <a:close/>
                </a:path>
                <a:path w="4298315" h="4826000">
                  <a:moveTo>
                    <a:pt x="472612" y="4330700"/>
                  </a:moveTo>
                  <a:lnTo>
                    <a:pt x="431565" y="4330700"/>
                  </a:lnTo>
                  <a:lnTo>
                    <a:pt x="434908" y="4343400"/>
                  </a:lnTo>
                  <a:lnTo>
                    <a:pt x="439053" y="4343400"/>
                  </a:lnTo>
                  <a:lnTo>
                    <a:pt x="442926" y="4356100"/>
                  </a:lnTo>
                  <a:lnTo>
                    <a:pt x="464954" y="4356100"/>
                  </a:lnTo>
                  <a:lnTo>
                    <a:pt x="468980" y="4343400"/>
                  </a:lnTo>
                  <a:lnTo>
                    <a:pt x="472612" y="4330700"/>
                  </a:lnTo>
                  <a:close/>
                </a:path>
                <a:path w="4298315" h="4826000">
                  <a:moveTo>
                    <a:pt x="399819" y="4330700"/>
                  </a:moveTo>
                  <a:lnTo>
                    <a:pt x="397977" y="4330700"/>
                  </a:lnTo>
                  <a:lnTo>
                    <a:pt x="404443" y="4343400"/>
                  </a:lnTo>
                  <a:lnTo>
                    <a:pt x="399819" y="4330700"/>
                  </a:lnTo>
                  <a:close/>
                </a:path>
                <a:path w="4298315" h="4826000">
                  <a:moveTo>
                    <a:pt x="411717" y="4330700"/>
                  </a:moveTo>
                  <a:lnTo>
                    <a:pt x="399819" y="4330700"/>
                  </a:lnTo>
                  <a:lnTo>
                    <a:pt x="404443" y="4343400"/>
                  </a:lnTo>
                  <a:lnTo>
                    <a:pt x="409099" y="4343400"/>
                  </a:lnTo>
                  <a:lnTo>
                    <a:pt x="411717" y="4330700"/>
                  </a:lnTo>
                  <a:close/>
                </a:path>
                <a:path w="4298315" h="4826000">
                  <a:moveTo>
                    <a:pt x="423468" y="4330700"/>
                  </a:moveTo>
                  <a:lnTo>
                    <a:pt x="412642" y="4330700"/>
                  </a:lnTo>
                  <a:lnTo>
                    <a:pt x="412118" y="4343400"/>
                  </a:lnTo>
                  <a:lnTo>
                    <a:pt x="426236" y="4343400"/>
                  </a:lnTo>
                  <a:lnTo>
                    <a:pt x="423468" y="4330700"/>
                  </a:lnTo>
                  <a:close/>
                </a:path>
                <a:path w="4298315" h="4826000">
                  <a:moveTo>
                    <a:pt x="503600" y="4305300"/>
                  </a:moveTo>
                  <a:lnTo>
                    <a:pt x="428360" y="4305300"/>
                  </a:lnTo>
                  <a:lnTo>
                    <a:pt x="424399" y="4318000"/>
                  </a:lnTo>
                  <a:lnTo>
                    <a:pt x="423468" y="4330700"/>
                  </a:lnTo>
                  <a:lnTo>
                    <a:pt x="426236" y="4343400"/>
                  </a:lnTo>
                  <a:lnTo>
                    <a:pt x="434908" y="4343400"/>
                  </a:lnTo>
                  <a:lnTo>
                    <a:pt x="431565" y="4330700"/>
                  </a:lnTo>
                  <a:lnTo>
                    <a:pt x="489373" y="4330700"/>
                  </a:lnTo>
                  <a:lnTo>
                    <a:pt x="494757" y="4318000"/>
                  </a:lnTo>
                  <a:lnTo>
                    <a:pt x="499798" y="4318000"/>
                  </a:lnTo>
                  <a:lnTo>
                    <a:pt x="503600" y="4305300"/>
                  </a:lnTo>
                  <a:close/>
                </a:path>
                <a:path w="4298315" h="4826000">
                  <a:moveTo>
                    <a:pt x="439019" y="4292600"/>
                  </a:moveTo>
                  <a:lnTo>
                    <a:pt x="434186" y="4292600"/>
                  </a:lnTo>
                  <a:lnTo>
                    <a:pt x="431593" y="4305300"/>
                  </a:lnTo>
                  <a:lnTo>
                    <a:pt x="437332" y="4305300"/>
                  </a:lnTo>
                  <a:lnTo>
                    <a:pt x="439019" y="4292600"/>
                  </a:lnTo>
                  <a:close/>
                </a:path>
                <a:path w="4298315" h="4826000">
                  <a:moveTo>
                    <a:pt x="507032" y="4292600"/>
                  </a:moveTo>
                  <a:lnTo>
                    <a:pt x="452610" y="4292600"/>
                  </a:lnTo>
                  <a:lnTo>
                    <a:pt x="447043" y="4305300"/>
                  </a:lnTo>
                  <a:lnTo>
                    <a:pt x="506677" y="4305300"/>
                  </a:lnTo>
                  <a:lnTo>
                    <a:pt x="507032" y="4292600"/>
                  </a:lnTo>
                  <a:close/>
                </a:path>
                <a:path w="4298315" h="4826000">
                  <a:moveTo>
                    <a:pt x="457994" y="4268534"/>
                  </a:moveTo>
                  <a:lnTo>
                    <a:pt x="446377" y="4279900"/>
                  </a:lnTo>
                  <a:lnTo>
                    <a:pt x="444384" y="4292600"/>
                  </a:lnTo>
                  <a:lnTo>
                    <a:pt x="449964" y="4292600"/>
                  </a:lnTo>
                  <a:lnTo>
                    <a:pt x="454093" y="4279900"/>
                  </a:lnTo>
                  <a:lnTo>
                    <a:pt x="462499" y="4279900"/>
                  </a:lnTo>
                  <a:lnTo>
                    <a:pt x="462643" y="4279332"/>
                  </a:lnTo>
                  <a:lnTo>
                    <a:pt x="457994" y="4268534"/>
                  </a:lnTo>
                  <a:close/>
                </a:path>
                <a:path w="4298315" h="4826000">
                  <a:moveTo>
                    <a:pt x="508057" y="4279900"/>
                  </a:moveTo>
                  <a:lnTo>
                    <a:pt x="462566" y="4279900"/>
                  </a:lnTo>
                  <a:lnTo>
                    <a:pt x="458043" y="4292600"/>
                  </a:lnTo>
                  <a:lnTo>
                    <a:pt x="510286" y="4292600"/>
                  </a:lnTo>
                  <a:lnTo>
                    <a:pt x="508057" y="4279900"/>
                  </a:lnTo>
                  <a:close/>
                </a:path>
                <a:path w="4298315" h="4826000">
                  <a:moveTo>
                    <a:pt x="473964" y="4254500"/>
                  </a:moveTo>
                  <a:lnTo>
                    <a:pt x="472334" y="4254500"/>
                  </a:lnTo>
                  <a:lnTo>
                    <a:pt x="463988" y="4267200"/>
                  </a:lnTo>
                  <a:lnTo>
                    <a:pt x="465704" y="4267200"/>
                  </a:lnTo>
                  <a:lnTo>
                    <a:pt x="462643" y="4279332"/>
                  </a:lnTo>
                  <a:lnTo>
                    <a:pt x="462887" y="4279900"/>
                  </a:lnTo>
                  <a:lnTo>
                    <a:pt x="475269" y="4279900"/>
                  </a:lnTo>
                  <a:lnTo>
                    <a:pt x="473393" y="4267200"/>
                  </a:lnTo>
                  <a:lnTo>
                    <a:pt x="473964" y="4254500"/>
                  </a:lnTo>
                  <a:close/>
                </a:path>
                <a:path w="4298315" h="4826000">
                  <a:moveTo>
                    <a:pt x="548508" y="4254500"/>
                  </a:moveTo>
                  <a:lnTo>
                    <a:pt x="475540" y="4254500"/>
                  </a:lnTo>
                  <a:lnTo>
                    <a:pt x="476278" y="4267200"/>
                  </a:lnTo>
                  <a:lnTo>
                    <a:pt x="477129" y="4267200"/>
                  </a:lnTo>
                  <a:lnTo>
                    <a:pt x="477033" y="4279900"/>
                  </a:lnTo>
                  <a:lnTo>
                    <a:pt x="537014" y="4279900"/>
                  </a:lnTo>
                  <a:lnTo>
                    <a:pt x="540391" y="4267200"/>
                  </a:lnTo>
                  <a:lnTo>
                    <a:pt x="548508" y="4254500"/>
                  </a:lnTo>
                  <a:close/>
                </a:path>
                <a:path w="4298315" h="4826000">
                  <a:moveTo>
                    <a:pt x="459358" y="4267200"/>
                  </a:moveTo>
                  <a:lnTo>
                    <a:pt x="457420" y="4267200"/>
                  </a:lnTo>
                  <a:lnTo>
                    <a:pt x="457994" y="4268534"/>
                  </a:lnTo>
                  <a:lnTo>
                    <a:pt x="459358" y="4267200"/>
                  </a:lnTo>
                  <a:close/>
                </a:path>
                <a:path w="4298315" h="4826000">
                  <a:moveTo>
                    <a:pt x="547994" y="4241800"/>
                  </a:moveTo>
                  <a:lnTo>
                    <a:pt x="495482" y="4241800"/>
                  </a:lnTo>
                  <a:lnTo>
                    <a:pt x="489925" y="4254500"/>
                  </a:lnTo>
                  <a:lnTo>
                    <a:pt x="548233" y="4254500"/>
                  </a:lnTo>
                  <a:lnTo>
                    <a:pt x="547994" y="4241800"/>
                  </a:lnTo>
                  <a:close/>
                </a:path>
                <a:path w="4298315" h="4826000">
                  <a:moveTo>
                    <a:pt x="557198" y="4241800"/>
                  </a:moveTo>
                  <a:lnTo>
                    <a:pt x="547994" y="4241800"/>
                  </a:lnTo>
                  <a:lnTo>
                    <a:pt x="548233" y="4254500"/>
                  </a:lnTo>
                  <a:lnTo>
                    <a:pt x="551943" y="4254500"/>
                  </a:lnTo>
                  <a:lnTo>
                    <a:pt x="557198" y="4241800"/>
                  </a:lnTo>
                  <a:close/>
                </a:path>
                <a:path w="4298315" h="4826000">
                  <a:moveTo>
                    <a:pt x="487045" y="4229100"/>
                  </a:moveTo>
                  <a:lnTo>
                    <a:pt x="484095" y="4229100"/>
                  </a:lnTo>
                  <a:lnTo>
                    <a:pt x="480965" y="4241800"/>
                  </a:lnTo>
                  <a:lnTo>
                    <a:pt x="484517" y="4241800"/>
                  </a:lnTo>
                  <a:lnTo>
                    <a:pt x="487045" y="4229100"/>
                  </a:lnTo>
                  <a:close/>
                </a:path>
                <a:path w="4298315" h="4826000">
                  <a:moveTo>
                    <a:pt x="576676" y="4216400"/>
                  </a:moveTo>
                  <a:lnTo>
                    <a:pt x="572078" y="4216400"/>
                  </a:lnTo>
                  <a:lnTo>
                    <a:pt x="564438" y="4229100"/>
                  </a:lnTo>
                  <a:lnTo>
                    <a:pt x="511164" y="4229100"/>
                  </a:lnTo>
                  <a:lnTo>
                    <a:pt x="503862" y="4241800"/>
                  </a:lnTo>
                  <a:lnTo>
                    <a:pt x="560533" y="4241800"/>
                  </a:lnTo>
                  <a:lnTo>
                    <a:pt x="567207" y="4229100"/>
                  </a:lnTo>
                  <a:lnTo>
                    <a:pt x="576676" y="4216400"/>
                  </a:lnTo>
                  <a:close/>
                </a:path>
                <a:path w="4298315" h="4826000">
                  <a:moveTo>
                    <a:pt x="508867" y="4216400"/>
                  </a:moveTo>
                  <a:lnTo>
                    <a:pt x="504352" y="4216400"/>
                  </a:lnTo>
                  <a:lnTo>
                    <a:pt x="501744" y="4229100"/>
                  </a:lnTo>
                  <a:lnTo>
                    <a:pt x="508211" y="4229100"/>
                  </a:lnTo>
                  <a:lnTo>
                    <a:pt x="508867" y="4216400"/>
                  </a:lnTo>
                  <a:close/>
                </a:path>
                <a:path w="4298315" h="4826000">
                  <a:moveTo>
                    <a:pt x="555509" y="4216400"/>
                  </a:moveTo>
                  <a:lnTo>
                    <a:pt x="522588" y="4216400"/>
                  </a:lnTo>
                  <a:lnTo>
                    <a:pt x="518033" y="4229100"/>
                  </a:lnTo>
                  <a:lnTo>
                    <a:pt x="564438" y="4229100"/>
                  </a:lnTo>
                  <a:lnTo>
                    <a:pt x="555509" y="4216400"/>
                  </a:lnTo>
                  <a:close/>
                </a:path>
                <a:path w="4298315" h="4826000">
                  <a:moveTo>
                    <a:pt x="564265" y="4203700"/>
                  </a:moveTo>
                  <a:lnTo>
                    <a:pt x="517228" y="4203700"/>
                  </a:lnTo>
                  <a:lnTo>
                    <a:pt x="522947" y="4216400"/>
                  </a:lnTo>
                  <a:lnTo>
                    <a:pt x="555437" y="4216400"/>
                  </a:lnTo>
                  <a:lnTo>
                    <a:pt x="564265" y="4203700"/>
                  </a:lnTo>
                  <a:close/>
                </a:path>
                <a:path w="4298315" h="4826000">
                  <a:moveTo>
                    <a:pt x="577169" y="4215865"/>
                  </a:moveTo>
                  <a:lnTo>
                    <a:pt x="576676" y="4216400"/>
                  </a:lnTo>
                  <a:lnTo>
                    <a:pt x="577122" y="4216400"/>
                  </a:lnTo>
                  <a:lnTo>
                    <a:pt x="577169" y="4215865"/>
                  </a:lnTo>
                  <a:close/>
                </a:path>
                <a:path w="4298315" h="4826000">
                  <a:moveTo>
                    <a:pt x="588401" y="4203700"/>
                  </a:moveTo>
                  <a:lnTo>
                    <a:pt x="578259" y="4203700"/>
                  </a:lnTo>
                  <a:lnTo>
                    <a:pt x="577169" y="4215865"/>
                  </a:lnTo>
                  <a:lnTo>
                    <a:pt x="588401" y="4203700"/>
                  </a:lnTo>
                  <a:close/>
                </a:path>
                <a:path w="4298315" h="4826000">
                  <a:moveTo>
                    <a:pt x="528017" y="4191000"/>
                  </a:moveTo>
                  <a:lnTo>
                    <a:pt x="522565" y="4203700"/>
                  </a:lnTo>
                  <a:lnTo>
                    <a:pt x="522720" y="4203700"/>
                  </a:lnTo>
                  <a:lnTo>
                    <a:pt x="528017" y="4191000"/>
                  </a:lnTo>
                  <a:close/>
                </a:path>
                <a:path w="4298315" h="4826000">
                  <a:moveTo>
                    <a:pt x="608242" y="4191000"/>
                  </a:moveTo>
                  <a:lnTo>
                    <a:pt x="539414" y="4191000"/>
                  </a:lnTo>
                  <a:lnTo>
                    <a:pt x="533003" y="4203700"/>
                  </a:lnTo>
                  <a:lnTo>
                    <a:pt x="599523" y="4203700"/>
                  </a:lnTo>
                  <a:lnTo>
                    <a:pt x="608242" y="4191000"/>
                  </a:lnTo>
                  <a:close/>
                </a:path>
                <a:path w="4298315" h="4826000">
                  <a:moveTo>
                    <a:pt x="541516" y="4178300"/>
                  </a:moveTo>
                  <a:lnTo>
                    <a:pt x="540705" y="4178300"/>
                  </a:lnTo>
                  <a:lnTo>
                    <a:pt x="533647" y="4191000"/>
                  </a:lnTo>
                  <a:lnTo>
                    <a:pt x="542759" y="4191000"/>
                  </a:lnTo>
                  <a:lnTo>
                    <a:pt x="541516" y="4178300"/>
                  </a:lnTo>
                  <a:close/>
                </a:path>
                <a:path w="4298315" h="4826000">
                  <a:moveTo>
                    <a:pt x="614172" y="4178300"/>
                  </a:moveTo>
                  <a:lnTo>
                    <a:pt x="546375" y="4178300"/>
                  </a:lnTo>
                  <a:lnTo>
                    <a:pt x="544445" y="4191000"/>
                  </a:lnTo>
                  <a:lnTo>
                    <a:pt x="608798" y="4191000"/>
                  </a:lnTo>
                  <a:lnTo>
                    <a:pt x="614172" y="4178300"/>
                  </a:lnTo>
                  <a:close/>
                </a:path>
                <a:path w="4298315" h="4826000">
                  <a:moveTo>
                    <a:pt x="551836" y="4165600"/>
                  </a:moveTo>
                  <a:lnTo>
                    <a:pt x="546213" y="4165600"/>
                  </a:lnTo>
                  <a:lnTo>
                    <a:pt x="543768" y="4178300"/>
                  </a:lnTo>
                  <a:lnTo>
                    <a:pt x="553412" y="4178300"/>
                  </a:lnTo>
                  <a:lnTo>
                    <a:pt x="551836" y="4165600"/>
                  </a:lnTo>
                  <a:close/>
                </a:path>
                <a:path w="4298315" h="4826000">
                  <a:moveTo>
                    <a:pt x="608447" y="4165600"/>
                  </a:moveTo>
                  <a:lnTo>
                    <a:pt x="566007" y="4165600"/>
                  </a:lnTo>
                  <a:lnTo>
                    <a:pt x="564485" y="4178300"/>
                  </a:lnTo>
                  <a:lnTo>
                    <a:pt x="606640" y="4178300"/>
                  </a:lnTo>
                  <a:lnTo>
                    <a:pt x="608447" y="4165600"/>
                  </a:lnTo>
                  <a:close/>
                </a:path>
                <a:path w="4298315" h="4826000">
                  <a:moveTo>
                    <a:pt x="622148" y="4165600"/>
                  </a:moveTo>
                  <a:lnTo>
                    <a:pt x="616141" y="4165600"/>
                  </a:lnTo>
                  <a:lnTo>
                    <a:pt x="608781" y="4178300"/>
                  </a:lnTo>
                  <a:lnTo>
                    <a:pt x="620056" y="4178300"/>
                  </a:lnTo>
                  <a:lnTo>
                    <a:pt x="622148" y="4165600"/>
                  </a:lnTo>
                  <a:close/>
                </a:path>
                <a:path w="4298315" h="4826000">
                  <a:moveTo>
                    <a:pt x="571495" y="4140200"/>
                  </a:moveTo>
                  <a:lnTo>
                    <a:pt x="566349" y="4140200"/>
                  </a:lnTo>
                  <a:lnTo>
                    <a:pt x="559254" y="4152900"/>
                  </a:lnTo>
                  <a:lnTo>
                    <a:pt x="551958" y="4165600"/>
                  </a:lnTo>
                  <a:lnTo>
                    <a:pt x="562960" y="4165600"/>
                  </a:lnTo>
                  <a:lnTo>
                    <a:pt x="561394" y="4152900"/>
                  </a:lnTo>
                  <a:lnTo>
                    <a:pt x="574964" y="4152900"/>
                  </a:lnTo>
                  <a:lnTo>
                    <a:pt x="571495" y="4140200"/>
                  </a:lnTo>
                  <a:close/>
                </a:path>
                <a:path w="4298315" h="4826000">
                  <a:moveTo>
                    <a:pt x="624839" y="4152900"/>
                  </a:moveTo>
                  <a:lnTo>
                    <a:pt x="566201" y="4152900"/>
                  </a:lnTo>
                  <a:lnTo>
                    <a:pt x="562960" y="4165600"/>
                  </a:lnTo>
                  <a:lnTo>
                    <a:pt x="618817" y="4165600"/>
                  </a:lnTo>
                  <a:lnTo>
                    <a:pt x="624839" y="4152900"/>
                  </a:lnTo>
                  <a:close/>
                </a:path>
                <a:path w="4298315" h="4826000">
                  <a:moveTo>
                    <a:pt x="588483" y="4140200"/>
                  </a:moveTo>
                  <a:lnTo>
                    <a:pt x="583449" y="4140200"/>
                  </a:lnTo>
                  <a:lnTo>
                    <a:pt x="581064" y="4152900"/>
                  </a:lnTo>
                  <a:lnTo>
                    <a:pt x="587903" y="4152900"/>
                  </a:lnTo>
                  <a:lnTo>
                    <a:pt x="588483" y="4140200"/>
                  </a:lnTo>
                  <a:close/>
                </a:path>
                <a:path w="4298315" h="4826000">
                  <a:moveTo>
                    <a:pt x="633914" y="4140200"/>
                  </a:moveTo>
                  <a:lnTo>
                    <a:pt x="592543" y="4140200"/>
                  </a:lnTo>
                  <a:lnTo>
                    <a:pt x="590731" y="4152900"/>
                  </a:lnTo>
                  <a:lnTo>
                    <a:pt x="629725" y="4152900"/>
                  </a:lnTo>
                  <a:lnTo>
                    <a:pt x="633914" y="4140200"/>
                  </a:lnTo>
                  <a:close/>
                </a:path>
                <a:path w="4298315" h="4826000">
                  <a:moveTo>
                    <a:pt x="657574" y="4127500"/>
                  </a:moveTo>
                  <a:lnTo>
                    <a:pt x="591963" y="4127500"/>
                  </a:lnTo>
                  <a:lnTo>
                    <a:pt x="586903" y="4140200"/>
                  </a:lnTo>
                  <a:lnTo>
                    <a:pt x="638226" y="4140200"/>
                  </a:lnTo>
                  <a:lnTo>
                    <a:pt x="639515" y="4152900"/>
                  </a:lnTo>
                  <a:lnTo>
                    <a:pt x="641937" y="4152900"/>
                  </a:lnTo>
                  <a:lnTo>
                    <a:pt x="650415" y="4140200"/>
                  </a:lnTo>
                  <a:lnTo>
                    <a:pt x="657574" y="4127500"/>
                  </a:lnTo>
                  <a:close/>
                </a:path>
                <a:path w="4298315" h="4826000">
                  <a:moveTo>
                    <a:pt x="608501" y="4114800"/>
                  </a:moveTo>
                  <a:lnTo>
                    <a:pt x="599104" y="4114800"/>
                  </a:lnTo>
                  <a:lnTo>
                    <a:pt x="600309" y="4127500"/>
                  </a:lnTo>
                  <a:lnTo>
                    <a:pt x="610409" y="4127500"/>
                  </a:lnTo>
                  <a:lnTo>
                    <a:pt x="608501" y="4114800"/>
                  </a:lnTo>
                  <a:close/>
                </a:path>
                <a:path w="4298315" h="4826000">
                  <a:moveTo>
                    <a:pt x="673733" y="4114800"/>
                  </a:moveTo>
                  <a:lnTo>
                    <a:pt x="609542" y="4114800"/>
                  </a:lnTo>
                  <a:lnTo>
                    <a:pt x="611364" y="4127500"/>
                  </a:lnTo>
                  <a:lnTo>
                    <a:pt x="664865" y="4127500"/>
                  </a:lnTo>
                  <a:lnTo>
                    <a:pt x="673733" y="4114800"/>
                  </a:lnTo>
                  <a:close/>
                </a:path>
                <a:path w="4298315" h="4826000">
                  <a:moveTo>
                    <a:pt x="603513" y="4110705"/>
                  </a:moveTo>
                  <a:lnTo>
                    <a:pt x="601523" y="4114800"/>
                  </a:lnTo>
                  <a:lnTo>
                    <a:pt x="602984" y="4114800"/>
                  </a:lnTo>
                  <a:lnTo>
                    <a:pt x="603513" y="4110705"/>
                  </a:lnTo>
                  <a:close/>
                </a:path>
                <a:path w="4298315" h="4826000">
                  <a:moveTo>
                    <a:pt x="666570" y="4102100"/>
                  </a:moveTo>
                  <a:lnTo>
                    <a:pt x="607696" y="4102100"/>
                  </a:lnTo>
                  <a:lnTo>
                    <a:pt x="603513" y="4110705"/>
                  </a:lnTo>
                  <a:lnTo>
                    <a:pt x="602984" y="4114800"/>
                  </a:lnTo>
                  <a:lnTo>
                    <a:pt x="663348" y="4114800"/>
                  </a:lnTo>
                  <a:lnTo>
                    <a:pt x="666570" y="4102100"/>
                  </a:lnTo>
                  <a:close/>
                </a:path>
                <a:path w="4298315" h="4826000">
                  <a:moveTo>
                    <a:pt x="684500" y="4089400"/>
                  </a:moveTo>
                  <a:lnTo>
                    <a:pt x="633715" y="4089400"/>
                  </a:lnTo>
                  <a:lnTo>
                    <a:pt x="626133" y="4102100"/>
                  </a:lnTo>
                  <a:lnTo>
                    <a:pt x="669149" y="4102100"/>
                  </a:lnTo>
                  <a:lnTo>
                    <a:pt x="667970" y="4114800"/>
                  </a:lnTo>
                  <a:lnTo>
                    <a:pt x="672093" y="4114800"/>
                  </a:lnTo>
                  <a:lnTo>
                    <a:pt x="673682" y="4102100"/>
                  </a:lnTo>
                  <a:lnTo>
                    <a:pt x="684500" y="4089400"/>
                  </a:lnTo>
                  <a:close/>
                </a:path>
                <a:path w="4298315" h="4826000">
                  <a:moveTo>
                    <a:pt x="680682" y="4102100"/>
                  </a:moveTo>
                  <a:lnTo>
                    <a:pt x="676543" y="4102100"/>
                  </a:lnTo>
                  <a:lnTo>
                    <a:pt x="676168" y="4114800"/>
                  </a:lnTo>
                  <a:lnTo>
                    <a:pt x="677677" y="4114800"/>
                  </a:lnTo>
                  <a:lnTo>
                    <a:pt x="680682" y="4102100"/>
                  </a:lnTo>
                  <a:close/>
                </a:path>
                <a:path w="4298315" h="4826000">
                  <a:moveTo>
                    <a:pt x="617290" y="4089400"/>
                  </a:moveTo>
                  <a:lnTo>
                    <a:pt x="611373" y="4089400"/>
                  </a:lnTo>
                  <a:lnTo>
                    <a:pt x="611930" y="4102100"/>
                  </a:lnTo>
                  <a:lnTo>
                    <a:pt x="613544" y="4102100"/>
                  </a:lnTo>
                  <a:lnTo>
                    <a:pt x="617290" y="4089400"/>
                  </a:lnTo>
                  <a:close/>
                </a:path>
                <a:path w="4298315" h="4826000">
                  <a:moveTo>
                    <a:pt x="699882" y="4089400"/>
                  </a:moveTo>
                  <a:lnTo>
                    <a:pt x="684500" y="4089400"/>
                  </a:lnTo>
                  <a:lnTo>
                    <a:pt x="679191" y="4102100"/>
                  </a:lnTo>
                  <a:lnTo>
                    <a:pt x="694782" y="4102100"/>
                  </a:lnTo>
                  <a:lnTo>
                    <a:pt x="699882" y="4089400"/>
                  </a:lnTo>
                  <a:close/>
                </a:path>
                <a:path w="4298315" h="4826000">
                  <a:moveTo>
                    <a:pt x="708348" y="4076700"/>
                  </a:moveTo>
                  <a:lnTo>
                    <a:pt x="634684" y="4076700"/>
                  </a:lnTo>
                  <a:lnTo>
                    <a:pt x="637576" y="4089400"/>
                  </a:lnTo>
                  <a:lnTo>
                    <a:pt x="704533" y="4089400"/>
                  </a:lnTo>
                  <a:lnTo>
                    <a:pt x="708348" y="4076700"/>
                  </a:lnTo>
                  <a:close/>
                </a:path>
                <a:path w="4298315" h="4826000">
                  <a:moveTo>
                    <a:pt x="646014" y="4051300"/>
                  </a:moveTo>
                  <a:lnTo>
                    <a:pt x="643916" y="4051300"/>
                  </a:lnTo>
                  <a:lnTo>
                    <a:pt x="637869" y="4064000"/>
                  </a:lnTo>
                  <a:lnTo>
                    <a:pt x="632038" y="4064000"/>
                  </a:lnTo>
                  <a:lnTo>
                    <a:pt x="627015" y="4076700"/>
                  </a:lnTo>
                  <a:lnTo>
                    <a:pt x="644521" y="4076700"/>
                  </a:lnTo>
                  <a:lnTo>
                    <a:pt x="643923" y="4064000"/>
                  </a:lnTo>
                  <a:lnTo>
                    <a:pt x="646014" y="4051300"/>
                  </a:lnTo>
                  <a:close/>
                </a:path>
                <a:path w="4298315" h="4826000">
                  <a:moveTo>
                    <a:pt x="712971" y="4064000"/>
                  </a:moveTo>
                  <a:lnTo>
                    <a:pt x="650051" y="4064000"/>
                  </a:lnTo>
                  <a:lnTo>
                    <a:pt x="646876" y="4076700"/>
                  </a:lnTo>
                  <a:lnTo>
                    <a:pt x="707463" y="4076700"/>
                  </a:lnTo>
                  <a:lnTo>
                    <a:pt x="712971" y="4064000"/>
                  </a:lnTo>
                  <a:close/>
                </a:path>
                <a:path w="4298315" h="4826000">
                  <a:moveTo>
                    <a:pt x="653205" y="4055424"/>
                  </a:moveTo>
                  <a:lnTo>
                    <a:pt x="651430" y="4064000"/>
                  </a:lnTo>
                  <a:lnTo>
                    <a:pt x="655155" y="4064000"/>
                  </a:lnTo>
                  <a:lnTo>
                    <a:pt x="653205" y="4055424"/>
                  </a:lnTo>
                  <a:close/>
                </a:path>
                <a:path w="4298315" h="4826000">
                  <a:moveTo>
                    <a:pt x="730910" y="4051300"/>
                  </a:moveTo>
                  <a:lnTo>
                    <a:pt x="669295" y="4051300"/>
                  </a:lnTo>
                  <a:lnTo>
                    <a:pt x="665189" y="4064000"/>
                  </a:lnTo>
                  <a:lnTo>
                    <a:pt x="728209" y="4064000"/>
                  </a:lnTo>
                  <a:lnTo>
                    <a:pt x="730910" y="4051300"/>
                  </a:lnTo>
                  <a:close/>
                </a:path>
                <a:path w="4298315" h="4826000">
                  <a:moveTo>
                    <a:pt x="654058" y="4051300"/>
                  </a:moveTo>
                  <a:lnTo>
                    <a:pt x="652267" y="4051300"/>
                  </a:lnTo>
                  <a:lnTo>
                    <a:pt x="653205" y="4055424"/>
                  </a:lnTo>
                  <a:lnTo>
                    <a:pt x="654058" y="4051300"/>
                  </a:lnTo>
                  <a:close/>
                </a:path>
                <a:path w="4298315" h="4826000">
                  <a:moveTo>
                    <a:pt x="734857" y="4038600"/>
                  </a:moveTo>
                  <a:lnTo>
                    <a:pt x="680326" y="4038600"/>
                  </a:lnTo>
                  <a:lnTo>
                    <a:pt x="677068" y="4051300"/>
                  </a:lnTo>
                  <a:lnTo>
                    <a:pt x="731591" y="4051300"/>
                  </a:lnTo>
                  <a:lnTo>
                    <a:pt x="734857" y="4038600"/>
                  </a:lnTo>
                  <a:close/>
                </a:path>
                <a:path w="4298315" h="4826000">
                  <a:moveTo>
                    <a:pt x="682152" y="4025900"/>
                  </a:moveTo>
                  <a:lnTo>
                    <a:pt x="674690" y="4025900"/>
                  </a:lnTo>
                  <a:lnTo>
                    <a:pt x="672317" y="4038600"/>
                  </a:lnTo>
                  <a:lnTo>
                    <a:pt x="678194" y="4038600"/>
                  </a:lnTo>
                  <a:lnTo>
                    <a:pt x="682152" y="4025900"/>
                  </a:lnTo>
                  <a:close/>
                </a:path>
                <a:path w="4298315" h="4826000">
                  <a:moveTo>
                    <a:pt x="697771" y="4025900"/>
                  </a:moveTo>
                  <a:lnTo>
                    <a:pt x="685132" y="4025900"/>
                  </a:lnTo>
                  <a:lnTo>
                    <a:pt x="684562" y="4038600"/>
                  </a:lnTo>
                  <a:lnTo>
                    <a:pt x="695508" y="4038600"/>
                  </a:lnTo>
                  <a:lnTo>
                    <a:pt x="697771" y="4025900"/>
                  </a:lnTo>
                  <a:close/>
                </a:path>
                <a:path w="4298315" h="4826000">
                  <a:moveTo>
                    <a:pt x="744401" y="4025900"/>
                  </a:moveTo>
                  <a:lnTo>
                    <a:pt x="711764" y="4025900"/>
                  </a:lnTo>
                  <a:lnTo>
                    <a:pt x="704518" y="4038600"/>
                  </a:lnTo>
                  <a:lnTo>
                    <a:pt x="743355" y="4038600"/>
                  </a:lnTo>
                  <a:lnTo>
                    <a:pt x="744401" y="4025900"/>
                  </a:lnTo>
                  <a:close/>
                </a:path>
                <a:path w="4298315" h="4826000">
                  <a:moveTo>
                    <a:pt x="746809" y="4025900"/>
                  </a:moveTo>
                  <a:lnTo>
                    <a:pt x="744401" y="4025900"/>
                  </a:lnTo>
                  <a:lnTo>
                    <a:pt x="743355" y="4038600"/>
                  </a:lnTo>
                  <a:lnTo>
                    <a:pt x="746809" y="4025900"/>
                  </a:lnTo>
                  <a:close/>
                </a:path>
                <a:path w="4298315" h="4826000">
                  <a:moveTo>
                    <a:pt x="752765" y="4025900"/>
                  </a:moveTo>
                  <a:lnTo>
                    <a:pt x="746809" y="4025900"/>
                  </a:lnTo>
                  <a:lnTo>
                    <a:pt x="743355" y="4038600"/>
                  </a:lnTo>
                  <a:lnTo>
                    <a:pt x="750421" y="4038600"/>
                  </a:lnTo>
                  <a:lnTo>
                    <a:pt x="752765" y="4025900"/>
                  </a:lnTo>
                  <a:close/>
                </a:path>
                <a:path w="4298315" h="4826000">
                  <a:moveTo>
                    <a:pt x="759345" y="4013200"/>
                  </a:moveTo>
                  <a:lnTo>
                    <a:pt x="702241" y="4013200"/>
                  </a:lnTo>
                  <a:lnTo>
                    <a:pt x="693691" y="4025900"/>
                  </a:lnTo>
                  <a:lnTo>
                    <a:pt x="755061" y="4025900"/>
                  </a:lnTo>
                  <a:lnTo>
                    <a:pt x="759345" y="4013200"/>
                  </a:lnTo>
                  <a:close/>
                </a:path>
                <a:path w="4298315" h="4826000">
                  <a:moveTo>
                    <a:pt x="774936" y="4000500"/>
                  </a:moveTo>
                  <a:lnTo>
                    <a:pt x="707162" y="4000500"/>
                  </a:lnTo>
                  <a:lnTo>
                    <a:pt x="708055" y="4013200"/>
                  </a:lnTo>
                  <a:lnTo>
                    <a:pt x="774085" y="4013200"/>
                  </a:lnTo>
                  <a:lnTo>
                    <a:pt x="774936" y="4000500"/>
                  </a:lnTo>
                  <a:close/>
                </a:path>
                <a:path w="4298315" h="4826000">
                  <a:moveTo>
                    <a:pt x="781893" y="3987800"/>
                  </a:moveTo>
                  <a:lnTo>
                    <a:pt x="725781" y="3987800"/>
                  </a:lnTo>
                  <a:lnTo>
                    <a:pt x="723245" y="4000500"/>
                  </a:lnTo>
                  <a:lnTo>
                    <a:pt x="773274" y="4000500"/>
                  </a:lnTo>
                  <a:lnTo>
                    <a:pt x="781893" y="3987800"/>
                  </a:lnTo>
                  <a:close/>
                </a:path>
                <a:path w="4298315" h="4826000">
                  <a:moveTo>
                    <a:pt x="732544" y="3962400"/>
                  </a:moveTo>
                  <a:lnTo>
                    <a:pt x="729117" y="3962400"/>
                  </a:lnTo>
                  <a:lnTo>
                    <a:pt x="725037" y="3975100"/>
                  </a:lnTo>
                  <a:lnTo>
                    <a:pt x="725867" y="3987800"/>
                  </a:lnTo>
                  <a:lnTo>
                    <a:pt x="794192" y="3987800"/>
                  </a:lnTo>
                  <a:lnTo>
                    <a:pt x="793082" y="3975100"/>
                  </a:lnTo>
                  <a:lnTo>
                    <a:pt x="731660" y="3975100"/>
                  </a:lnTo>
                  <a:lnTo>
                    <a:pt x="732544" y="3962400"/>
                  </a:lnTo>
                  <a:close/>
                </a:path>
                <a:path w="4298315" h="4826000">
                  <a:moveTo>
                    <a:pt x="771666" y="3962400"/>
                  </a:moveTo>
                  <a:lnTo>
                    <a:pt x="740192" y="3962400"/>
                  </a:lnTo>
                  <a:lnTo>
                    <a:pt x="741904" y="3975100"/>
                  </a:lnTo>
                  <a:lnTo>
                    <a:pt x="775875" y="3975100"/>
                  </a:lnTo>
                  <a:lnTo>
                    <a:pt x="771666" y="3962400"/>
                  </a:lnTo>
                  <a:close/>
                </a:path>
                <a:path w="4298315" h="4826000">
                  <a:moveTo>
                    <a:pt x="780882" y="3962400"/>
                  </a:moveTo>
                  <a:lnTo>
                    <a:pt x="772785" y="3962400"/>
                  </a:lnTo>
                  <a:lnTo>
                    <a:pt x="776700" y="3975100"/>
                  </a:lnTo>
                  <a:lnTo>
                    <a:pt x="780882" y="3962400"/>
                  </a:lnTo>
                  <a:close/>
                </a:path>
                <a:path w="4298315" h="4826000">
                  <a:moveTo>
                    <a:pt x="772953" y="3949700"/>
                  </a:moveTo>
                  <a:lnTo>
                    <a:pt x="746359" y="3949700"/>
                  </a:lnTo>
                  <a:lnTo>
                    <a:pt x="742225" y="3962400"/>
                  </a:lnTo>
                  <a:lnTo>
                    <a:pt x="781044" y="3962400"/>
                  </a:lnTo>
                  <a:lnTo>
                    <a:pt x="772953" y="3949700"/>
                  </a:lnTo>
                  <a:close/>
                </a:path>
                <a:path w="4298315" h="4826000">
                  <a:moveTo>
                    <a:pt x="777125" y="3949700"/>
                  </a:moveTo>
                  <a:lnTo>
                    <a:pt x="772953" y="3949700"/>
                  </a:lnTo>
                  <a:lnTo>
                    <a:pt x="781044" y="3962400"/>
                  </a:lnTo>
                  <a:lnTo>
                    <a:pt x="782799" y="3962400"/>
                  </a:lnTo>
                  <a:lnTo>
                    <a:pt x="777125" y="3949700"/>
                  </a:lnTo>
                  <a:close/>
                </a:path>
                <a:path w="4298315" h="4826000">
                  <a:moveTo>
                    <a:pt x="841704" y="3924300"/>
                  </a:moveTo>
                  <a:lnTo>
                    <a:pt x="772028" y="3924300"/>
                  </a:lnTo>
                  <a:lnTo>
                    <a:pt x="766876" y="3937000"/>
                  </a:lnTo>
                  <a:lnTo>
                    <a:pt x="757197" y="3937000"/>
                  </a:lnTo>
                  <a:lnTo>
                    <a:pt x="768834" y="3949700"/>
                  </a:lnTo>
                  <a:lnTo>
                    <a:pt x="777125" y="3949700"/>
                  </a:lnTo>
                  <a:lnTo>
                    <a:pt x="782799" y="3962400"/>
                  </a:lnTo>
                  <a:lnTo>
                    <a:pt x="815219" y="3962400"/>
                  </a:lnTo>
                  <a:lnTo>
                    <a:pt x="821087" y="3949700"/>
                  </a:lnTo>
                  <a:lnTo>
                    <a:pt x="830750" y="3937000"/>
                  </a:lnTo>
                  <a:lnTo>
                    <a:pt x="841704" y="3924300"/>
                  </a:lnTo>
                  <a:close/>
                </a:path>
                <a:path w="4298315" h="4826000">
                  <a:moveTo>
                    <a:pt x="756367" y="3937670"/>
                  </a:moveTo>
                  <a:lnTo>
                    <a:pt x="741487" y="3949700"/>
                  </a:lnTo>
                  <a:lnTo>
                    <a:pt x="765344" y="3949700"/>
                  </a:lnTo>
                  <a:lnTo>
                    <a:pt x="756367" y="393767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6367" y="3937670"/>
                  </a:lnTo>
                  <a:lnTo>
                    <a:pt x="765344" y="3949700"/>
                  </a:lnTo>
                  <a:lnTo>
                    <a:pt x="768834" y="394970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57197" y="3937000"/>
                  </a:moveTo>
                  <a:lnTo>
                    <a:pt x="755866" y="3937000"/>
                  </a:lnTo>
                  <a:lnTo>
                    <a:pt x="756367" y="3937670"/>
                  </a:lnTo>
                  <a:lnTo>
                    <a:pt x="757197" y="3937000"/>
                  </a:lnTo>
                  <a:close/>
                </a:path>
                <a:path w="4298315" h="4826000">
                  <a:moveTo>
                    <a:pt x="761203" y="3911600"/>
                  </a:moveTo>
                  <a:lnTo>
                    <a:pt x="761038" y="3924300"/>
                  </a:lnTo>
                  <a:lnTo>
                    <a:pt x="770667" y="3924300"/>
                  </a:lnTo>
                  <a:lnTo>
                    <a:pt x="761203" y="3911600"/>
                  </a:lnTo>
                  <a:close/>
                </a:path>
                <a:path w="4298315" h="4826000">
                  <a:moveTo>
                    <a:pt x="837172" y="3898900"/>
                  </a:moveTo>
                  <a:lnTo>
                    <a:pt x="788784" y="3898900"/>
                  </a:lnTo>
                  <a:lnTo>
                    <a:pt x="780413" y="3911600"/>
                  </a:lnTo>
                  <a:lnTo>
                    <a:pt x="776417" y="3924300"/>
                  </a:lnTo>
                  <a:lnTo>
                    <a:pt x="786516" y="3924300"/>
                  </a:lnTo>
                  <a:lnTo>
                    <a:pt x="784427" y="3911600"/>
                  </a:lnTo>
                  <a:lnTo>
                    <a:pt x="837674" y="3911600"/>
                  </a:lnTo>
                  <a:lnTo>
                    <a:pt x="837172" y="3898900"/>
                  </a:lnTo>
                  <a:close/>
                </a:path>
                <a:path w="4298315" h="4826000">
                  <a:moveTo>
                    <a:pt x="845329" y="3911600"/>
                  </a:moveTo>
                  <a:lnTo>
                    <a:pt x="790180" y="3911600"/>
                  </a:lnTo>
                  <a:lnTo>
                    <a:pt x="786516" y="3924300"/>
                  </a:lnTo>
                  <a:lnTo>
                    <a:pt x="836498" y="3924300"/>
                  </a:lnTo>
                  <a:lnTo>
                    <a:pt x="845329" y="3911600"/>
                  </a:lnTo>
                  <a:close/>
                </a:path>
                <a:path w="4298315" h="4826000">
                  <a:moveTo>
                    <a:pt x="850739" y="3898900"/>
                  </a:moveTo>
                  <a:lnTo>
                    <a:pt x="847109" y="3898900"/>
                  </a:lnTo>
                  <a:lnTo>
                    <a:pt x="841376" y="3911600"/>
                  </a:lnTo>
                  <a:lnTo>
                    <a:pt x="848631" y="3911600"/>
                  </a:lnTo>
                  <a:lnTo>
                    <a:pt x="850739" y="3898900"/>
                  </a:lnTo>
                  <a:close/>
                </a:path>
                <a:path w="4298315" h="4826000">
                  <a:moveTo>
                    <a:pt x="861693" y="3898900"/>
                  </a:moveTo>
                  <a:lnTo>
                    <a:pt x="852178" y="3898900"/>
                  </a:lnTo>
                  <a:lnTo>
                    <a:pt x="853469" y="3911600"/>
                  </a:lnTo>
                  <a:lnTo>
                    <a:pt x="857703" y="3911600"/>
                  </a:lnTo>
                  <a:lnTo>
                    <a:pt x="861693" y="3898900"/>
                  </a:lnTo>
                  <a:close/>
                </a:path>
                <a:path w="4298315" h="4826000">
                  <a:moveTo>
                    <a:pt x="850437" y="3886200"/>
                  </a:moveTo>
                  <a:lnTo>
                    <a:pt x="806727" y="3886200"/>
                  </a:lnTo>
                  <a:lnTo>
                    <a:pt x="806135" y="3898900"/>
                  </a:lnTo>
                  <a:lnTo>
                    <a:pt x="841036" y="3898900"/>
                  </a:lnTo>
                  <a:lnTo>
                    <a:pt x="850437" y="3886200"/>
                  </a:lnTo>
                  <a:close/>
                </a:path>
                <a:path w="4298315" h="4826000">
                  <a:moveTo>
                    <a:pt x="856162" y="3886200"/>
                  </a:moveTo>
                  <a:lnTo>
                    <a:pt x="850437" y="3886200"/>
                  </a:lnTo>
                  <a:lnTo>
                    <a:pt x="850697" y="3898900"/>
                  </a:lnTo>
                  <a:lnTo>
                    <a:pt x="852797" y="3898900"/>
                  </a:lnTo>
                  <a:lnTo>
                    <a:pt x="856162" y="3886200"/>
                  </a:lnTo>
                  <a:close/>
                </a:path>
                <a:path w="4298315" h="4826000">
                  <a:moveTo>
                    <a:pt x="870468" y="3886200"/>
                  </a:moveTo>
                  <a:lnTo>
                    <a:pt x="866627" y="3886200"/>
                  </a:lnTo>
                  <a:lnTo>
                    <a:pt x="864812" y="3898900"/>
                  </a:lnTo>
                  <a:lnTo>
                    <a:pt x="867628" y="3898900"/>
                  </a:lnTo>
                  <a:lnTo>
                    <a:pt x="870468" y="3886200"/>
                  </a:lnTo>
                  <a:close/>
                </a:path>
                <a:path w="4298315" h="4826000">
                  <a:moveTo>
                    <a:pt x="897490" y="3860800"/>
                  </a:moveTo>
                  <a:lnTo>
                    <a:pt x="877836" y="3860800"/>
                  </a:lnTo>
                  <a:lnTo>
                    <a:pt x="874499" y="3873500"/>
                  </a:lnTo>
                  <a:lnTo>
                    <a:pt x="804261" y="3873500"/>
                  </a:lnTo>
                  <a:lnTo>
                    <a:pt x="805480" y="3886200"/>
                  </a:lnTo>
                  <a:lnTo>
                    <a:pt x="884598" y="3886200"/>
                  </a:lnTo>
                  <a:lnTo>
                    <a:pt x="890137" y="3873500"/>
                  </a:lnTo>
                  <a:lnTo>
                    <a:pt x="897490" y="3860800"/>
                  </a:lnTo>
                  <a:close/>
                </a:path>
                <a:path w="4298315" h="4826000">
                  <a:moveTo>
                    <a:pt x="819432" y="3860800"/>
                  </a:moveTo>
                  <a:lnTo>
                    <a:pt x="809370" y="3873500"/>
                  </a:lnTo>
                  <a:lnTo>
                    <a:pt x="817060" y="3873500"/>
                  </a:lnTo>
                  <a:lnTo>
                    <a:pt x="819432" y="3860800"/>
                  </a:lnTo>
                  <a:close/>
                </a:path>
                <a:path w="4298315" h="4826000">
                  <a:moveTo>
                    <a:pt x="868956" y="3860800"/>
                  </a:moveTo>
                  <a:lnTo>
                    <a:pt x="839144" y="3860800"/>
                  </a:lnTo>
                  <a:lnTo>
                    <a:pt x="828542" y="3873500"/>
                  </a:lnTo>
                  <a:lnTo>
                    <a:pt x="870168" y="3873500"/>
                  </a:lnTo>
                  <a:lnTo>
                    <a:pt x="868956" y="3860800"/>
                  </a:lnTo>
                  <a:close/>
                </a:path>
                <a:path w="4298315" h="4826000">
                  <a:moveTo>
                    <a:pt x="911691" y="3848100"/>
                  </a:moveTo>
                  <a:lnTo>
                    <a:pt x="856523" y="3848100"/>
                  </a:lnTo>
                  <a:lnTo>
                    <a:pt x="848011" y="3860800"/>
                  </a:lnTo>
                  <a:lnTo>
                    <a:pt x="906032" y="3860800"/>
                  </a:lnTo>
                  <a:lnTo>
                    <a:pt x="911691" y="3848100"/>
                  </a:lnTo>
                  <a:close/>
                </a:path>
                <a:path w="4298315" h="4826000">
                  <a:moveTo>
                    <a:pt x="906794" y="3835400"/>
                  </a:moveTo>
                  <a:lnTo>
                    <a:pt x="860964" y="3835400"/>
                  </a:lnTo>
                  <a:lnTo>
                    <a:pt x="860719" y="3848100"/>
                  </a:lnTo>
                  <a:lnTo>
                    <a:pt x="906467" y="3848100"/>
                  </a:lnTo>
                  <a:lnTo>
                    <a:pt x="906794" y="3835400"/>
                  </a:lnTo>
                  <a:close/>
                </a:path>
                <a:path w="4298315" h="4826000">
                  <a:moveTo>
                    <a:pt x="921276" y="3835400"/>
                  </a:moveTo>
                  <a:lnTo>
                    <a:pt x="906794" y="3835400"/>
                  </a:lnTo>
                  <a:lnTo>
                    <a:pt x="906467" y="3848100"/>
                  </a:lnTo>
                  <a:lnTo>
                    <a:pt x="917073" y="3848100"/>
                  </a:lnTo>
                  <a:lnTo>
                    <a:pt x="921276" y="38354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866020" y="3822700"/>
                  </a:lnTo>
                  <a:lnTo>
                    <a:pt x="868343" y="3835400"/>
                  </a:lnTo>
                  <a:lnTo>
                    <a:pt x="917783" y="3835400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533" y="3822700"/>
                  </a:moveTo>
                  <a:lnTo>
                    <a:pt x="917783" y="3835400"/>
                  </a:lnTo>
                  <a:lnTo>
                    <a:pt x="922928" y="3828508"/>
                  </a:lnTo>
                  <a:lnTo>
                    <a:pt x="922533" y="3822700"/>
                  </a:lnTo>
                  <a:close/>
                </a:path>
                <a:path w="4298315" h="4826000">
                  <a:moveTo>
                    <a:pt x="922928" y="3828508"/>
                  </a:moveTo>
                  <a:lnTo>
                    <a:pt x="917783" y="3835400"/>
                  </a:lnTo>
                  <a:lnTo>
                    <a:pt x="923397" y="3835400"/>
                  </a:lnTo>
                  <a:lnTo>
                    <a:pt x="922928" y="3828508"/>
                  </a:lnTo>
                  <a:close/>
                </a:path>
                <a:path w="4298315" h="4826000">
                  <a:moveTo>
                    <a:pt x="928430" y="3822700"/>
                  </a:moveTo>
                  <a:lnTo>
                    <a:pt x="925292" y="3835400"/>
                  </a:lnTo>
                  <a:lnTo>
                    <a:pt x="931536" y="3835400"/>
                  </a:lnTo>
                  <a:lnTo>
                    <a:pt x="928430" y="3822700"/>
                  </a:lnTo>
                  <a:close/>
                </a:path>
                <a:path w="4298315" h="4826000">
                  <a:moveTo>
                    <a:pt x="940145" y="3810000"/>
                  </a:moveTo>
                  <a:lnTo>
                    <a:pt x="866607" y="3810000"/>
                  </a:lnTo>
                  <a:lnTo>
                    <a:pt x="862950" y="3822700"/>
                  </a:lnTo>
                  <a:lnTo>
                    <a:pt x="922533" y="3822700"/>
                  </a:lnTo>
                  <a:lnTo>
                    <a:pt x="922928" y="3828508"/>
                  </a:lnTo>
                  <a:lnTo>
                    <a:pt x="927265" y="3822700"/>
                  </a:lnTo>
                  <a:lnTo>
                    <a:pt x="940145" y="3810000"/>
                  </a:lnTo>
                  <a:close/>
                </a:path>
                <a:path w="4298315" h="4826000">
                  <a:moveTo>
                    <a:pt x="967242" y="3784600"/>
                  </a:moveTo>
                  <a:lnTo>
                    <a:pt x="953584" y="3784600"/>
                  </a:lnTo>
                  <a:lnTo>
                    <a:pt x="953680" y="3797300"/>
                  </a:lnTo>
                  <a:lnTo>
                    <a:pt x="872283" y="3797300"/>
                  </a:lnTo>
                  <a:lnTo>
                    <a:pt x="867950" y="3810000"/>
                  </a:lnTo>
                  <a:lnTo>
                    <a:pt x="953767" y="3810000"/>
                  </a:lnTo>
                  <a:lnTo>
                    <a:pt x="963125" y="3797300"/>
                  </a:lnTo>
                  <a:lnTo>
                    <a:pt x="967242" y="3784600"/>
                  </a:lnTo>
                  <a:close/>
                </a:path>
                <a:path w="4298315" h="4826000">
                  <a:moveTo>
                    <a:pt x="910287" y="3784600"/>
                  </a:moveTo>
                  <a:lnTo>
                    <a:pt x="904359" y="3784600"/>
                  </a:lnTo>
                  <a:lnTo>
                    <a:pt x="899703" y="3797300"/>
                  </a:lnTo>
                  <a:lnTo>
                    <a:pt x="908529" y="3797300"/>
                  </a:lnTo>
                  <a:lnTo>
                    <a:pt x="910287" y="3784600"/>
                  </a:lnTo>
                  <a:close/>
                </a:path>
                <a:path w="4298315" h="4826000">
                  <a:moveTo>
                    <a:pt x="953584" y="3784600"/>
                  </a:moveTo>
                  <a:lnTo>
                    <a:pt x="920162" y="3784600"/>
                  </a:lnTo>
                  <a:lnTo>
                    <a:pt x="917642" y="3797300"/>
                  </a:lnTo>
                  <a:lnTo>
                    <a:pt x="950714" y="3797300"/>
                  </a:lnTo>
                  <a:lnTo>
                    <a:pt x="953584" y="3784600"/>
                  </a:lnTo>
                  <a:close/>
                </a:path>
                <a:path w="4298315" h="4826000">
                  <a:moveTo>
                    <a:pt x="964777" y="3771900"/>
                  </a:moveTo>
                  <a:lnTo>
                    <a:pt x="896217" y="3771900"/>
                  </a:lnTo>
                  <a:lnTo>
                    <a:pt x="898710" y="3784600"/>
                  </a:lnTo>
                  <a:lnTo>
                    <a:pt x="967374" y="3784600"/>
                  </a:lnTo>
                  <a:lnTo>
                    <a:pt x="964777" y="3771900"/>
                  </a:lnTo>
                  <a:close/>
                </a:path>
                <a:path w="4298315" h="4826000">
                  <a:moveTo>
                    <a:pt x="927487" y="3759200"/>
                  </a:moveTo>
                  <a:lnTo>
                    <a:pt x="917350" y="3759200"/>
                  </a:lnTo>
                  <a:lnTo>
                    <a:pt x="914708" y="3771900"/>
                  </a:lnTo>
                  <a:lnTo>
                    <a:pt x="925219" y="3771900"/>
                  </a:lnTo>
                  <a:lnTo>
                    <a:pt x="927487" y="3759200"/>
                  </a:lnTo>
                  <a:close/>
                </a:path>
                <a:path w="4298315" h="4826000">
                  <a:moveTo>
                    <a:pt x="950069" y="3759200"/>
                  </a:moveTo>
                  <a:lnTo>
                    <a:pt x="931042" y="3759200"/>
                  </a:lnTo>
                  <a:lnTo>
                    <a:pt x="925219" y="3771900"/>
                  </a:lnTo>
                  <a:lnTo>
                    <a:pt x="951010" y="3771900"/>
                  </a:lnTo>
                  <a:lnTo>
                    <a:pt x="950069" y="3759200"/>
                  </a:lnTo>
                  <a:close/>
                </a:path>
                <a:path w="4298315" h="4826000">
                  <a:moveTo>
                    <a:pt x="953885" y="3762019"/>
                  </a:moveTo>
                  <a:lnTo>
                    <a:pt x="951010" y="3771900"/>
                  </a:lnTo>
                  <a:lnTo>
                    <a:pt x="956415" y="3771900"/>
                  </a:lnTo>
                  <a:lnTo>
                    <a:pt x="953885" y="3762019"/>
                  </a:lnTo>
                  <a:close/>
                </a:path>
                <a:path w="4298315" h="4826000">
                  <a:moveTo>
                    <a:pt x="982967" y="3759200"/>
                  </a:moveTo>
                  <a:lnTo>
                    <a:pt x="968195" y="3759200"/>
                  </a:lnTo>
                  <a:lnTo>
                    <a:pt x="958571" y="3771900"/>
                  </a:lnTo>
                  <a:lnTo>
                    <a:pt x="978516" y="3771900"/>
                  </a:lnTo>
                  <a:lnTo>
                    <a:pt x="982967" y="3759200"/>
                  </a:lnTo>
                  <a:close/>
                </a:path>
                <a:path w="4298315" h="4826000">
                  <a:moveTo>
                    <a:pt x="954705" y="3759200"/>
                  </a:moveTo>
                  <a:lnTo>
                    <a:pt x="953163" y="3759200"/>
                  </a:lnTo>
                  <a:lnTo>
                    <a:pt x="953885" y="3762019"/>
                  </a:lnTo>
                  <a:lnTo>
                    <a:pt x="954705" y="3759200"/>
                  </a:lnTo>
                  <a:close/>
                </a:path>
                <a:path w="4298315" h="4826000">
                  <a:moveTo>
                    <a:pt x="921980" y="3746500"/>
                  </a:moveTo>
                  <a:lnTo>
                    <a:pt x="922191" y="3759200"/>
                  </a:lnTo>
                  <a:lnTo>
                    <a:pt x="925801" y="3759200"/>
                  </a:lnTo>
                  <a:lnTo>
                    <a:pt x="921980" y="3746500"/>
                  </a:lnTo>
                  <a:close/>
                </a:path>
                <a:path w="4298315" h="4826000">
                  <a:moveTo>
                    <a:pt x="995548" y="3746500"/>
                  </a:moveTo>
                  <a:lnTo>
                    <a:pt x="929652" y="3746500"/>
                  </a:lnTo>
                  <a:lnTo>
                    <a:pt x="925801" y="3759200"/>
                  </a:lnTo>
                  <a:lnTo>
                    <a:pt x="989486" y="3759200"/>
                  </a:lnTo>
                  <a:lnTo>
                    <a:pt x="995548" y="3746500"/>
                  </a:lnTo>
                  <a:close/>
                </a:path>
                <a:path w="4298315" h="4826000">
                  <a:moveTo>
                    <a:pt x="997291" y="3733800"/>
                  </a:moveTo>
                  <a:lnTo>
                    <a:pt x="950278" y="3733800"/>
                  </a:lnTo>
                  <a:lnTo>
                    <a:pt x="942728" y="3746500"/>
                  </a:lnTo>
                  <a:lnTo>
                    <a:pt x="995448" y="3746500"/>
                  </a:lnTo>
                  <a:lnTo>
                    <a:pt x="997291" y="3733800"/>
                  </a:lnTo>
                  <a:close/>
                </a:path>
                <a:path w="4298315" h="4826000">
                  <a:moveTo>
                    <a:pt x="1019859" y="3721100"/>
                  </a:moveTo>
                  <a:lnTo>
                    <a:pt x="984855" y="3721100"/>
                  </a:lnTo>
                  <a:lnTo>
                    <a:pt x="983005" y="3733800"/>
                  </a:lnTo>
                  <a:lnTo>
                    <a:pt x="997291" y="3733800"/>
                  </a:lnTo>
                  <a:lnTo>
                    <a:pt x="995984" y="3746500"/>
                  </a:lnTo>
                  <a:lnTo>
                    <a:pt x="1009288" y="3746500"/>
                  </a:lnTo>
                  <a:lnTo>
                    <a:pt x="1015369" y="3733800"/>
                  </a:lnTo>
                  <a:lnTo>
                    <a:pt x="1019859" y="3721100"/>
                  </a:lnTo>
                  <a:close/>
                </a:path>
                <a:path w="4298315" h="4826000">
                  <a:moveTo>
                    <a:pt x="981317" y="3721100"/>
                  </a:moveTo>
                  <a:lnTo>
                    <a:pt x="955018" y="3721100"/>
                  </a:lnTo>
                  <a:lnTo>
                    <a:pt x="955687" y="3733800"/>
                  </a:lnTo>
                  <a:lnTo>
                    <a:pt x="977106" y="3733800"/>
                  </a:lnTo>
                  <a:lnTo>
                    <a:pt x="981317" y="3721100"/>
                  </a:lnTo>
                  <a:close/>
                </a:path>
                <a:path w="4298315" h="4826000">
                  <a:moveTo>
                    <a:pt x="1029865" y="3708400"/>
                  </a:moveTo>
                  <a:lnTo>
                    <a:pt x="947116" y="3708400"/>
                  </a:lnTo>
                  <a:lnTo>
                    <a:pt x="947853" y="3721100"/>
                  </a:lnTo>
                  <a:lnTo>
                    <a:pt x="1031413" y="3721100"/>
                  </a:lnTo>
                  <a:lnTo>
                    <a:pt x="1029865" y="3708400"/>
                  </a:lnTo>
                  <a:close/>
                </a:path>
                <a:path w="4298315" h="4826000">
                  <a:moveTo>
                    <a:pt x="1041474" y="3695700"/>
                  </a:moveTo>
                  <a:lnTo>
                    <a:pt x="968493" y="3695700"/>
                  </a:lnTo>
                  <a:lnTo>
                    <a:pt x="967986" y="3708400"/>
                  </a:lnTo>
                  <a:lnTo>
                    <a:pt x="1029388" y="3708400"/>
                  </a:lnTo>
                  <a:lnTo>
                    <a:pt x="1041474" y="3695700"/>
                  </a:lnTo>
                  <a:close/>
                </a:path>
                <a:path w="4298315" h="4826000">
                  <a:moveTo>
                    <a:pt x="1057410" y="3683000"/>
                  </a:moveTo>
                  <a:lnTo>
                    <a:pt x="995921" y="3683000"/>
                  </a:lnTo>
                  <a:lnTo>
                    <a:pt x="988418" y="3695700"/>
                  </a:lnTo>
                  <a:lnTo>
                    <a:pt x="1052176" y="3695700"/>
                  </a:lnTo>
                  <a:lnTo>
                    <a:pt x="1057410" y="3683000"/>
                  </a:lnTo>
                  <a:close/>
                </a:path>
                <a:path w="4298315" h="4826000">
                  <a:moveTo>
                    <a:pt x="1083793" y="3644900"/>
                  </a:moveTo>
                  <a:lnTo>
                    <a:pt x="1018645" y="3644900"/>
                  </a:lnTo>
                  <a:lnTo>
                    <a:pt x="1014781" y="3657600"/>
                  </a:lnTo>
                  <a:lnTo>
                    <a:pt x="1007465" y="3670300"/>
                  </a:lnTo>
                  <a:lnTo>
                    <a:pt x="1002720" y="3670300"/>
                  </a:lnTo>
                  <a:lnTo>
                    <a:pt x="1002543" y="3683000"/>
                  </a:lnTo>
                  <a:lnTo>
                    <a:pt x="1066559" y="3683000"/>
                  </a:lnTo>
                  <a:lnTo>
                    <a:pt x="1072319" y="3670300"/>
                  </a:lnTo>
                  <a:lnTo>
                    <a:pt x="1076932" y="3657600"/>
                  </a:lnTo>
                  <a:lnTo>
                    <a:pt x="1086621" y="3657600"/>
                  </a:lnTo>
                  <a:lnTo>
                    <a:pt x="1083793" y="3644900"/>
                  </a:lnTo>
                  <a:close/>
                </a:path>
                <a:path w="4298315" h="4826000">
                  <a:moveTo>
                    <a:pt x="1004840" y="3657600"/>
                  </a:moveTo>
                  <a:lnTo>
                    <a:pt x="994872" y="3657600"/>
                  </a:lnTo>
                  <a:lnTo>
                    <a:pt x="993261" y="3670300"/>
                  </a:lnTo>
                  <a:lnTo>
                    <a:pt x="1007465" y="3670300"/>
                  </a:lnTo>
                  <a:lnTo>
                    <a:pt x="1004840" y="3657600"/>
                  </a:lnTo>
                  <a:close/>
                </a:path>
                <a:path w="4298315" h="4826000">
                  <a:moveTo>
                    <a:pt x="1079589" y="3632200"/>
                  </a:moveTo>
                  <a:lnTo>
                    <a:pt x="1041183" y="3632200"/>
                  </a:lnTo>
                  <a:lnTo>
                    <a:pt x="1030841" y="3644900"/>
                  </a:lnTo>
                  <a:lnTo>
                    <a:pt x="1080330" y="3644900"/>
                  </a:lnTo>
                  <a:lnTo>
                    <a:pt x="1079589" y="3632200"/>
                  </a:lnTo>
                  <a:close/>
                </a:path>
                <a:path w="4298315" h="4826000">
                  <a:moveTo>
                    <a:pt x="1100357" y="3632200"/>
                  </a:moveTo>
                  <a:lnTo>
                    <a:pt x="1093725" y="3632200"/>
                  </a:lnTo>
                  <a:lnTo>
                    <a:pt x="1094627" y="3644900"/>
                  </a:lnTo>
                  <a:lnTo>
                    <a:pt x="1096701" y="3644900"/>
                  </a:lnTo>
                  <a:lnTo>
                    <a:pt x="1100357" y="3632200"/>
                  </a:lnTo>
                  <a:close/>
                </a:path>
                <a:path w="4298315" h="4826000">
                  <a:moveTo>
                    <a:pt x="1090006" y="3619500"/>
                  </a:moveTo>
                  <a:lnTo>
                    <a:pt x="1048229" y="3619500"/>
                  </a:lnTo>
                  <a:lnTo>
                    <a:pt x="1046583" y="3632200"/>
                  </a:lnTo>
                  <a:lnTo>
                    <a:pt x="1085849" y="3632200"/>
                  </a:lnTo>
                  <a:lnTo>
                    <a:pt x="1090006" y="3619500"/>
                  </a:lnTo>
                  <a:close/>
                </a:path>
                <a:path w="4298315" h="4826000">
                  <a:moveTo>
                    <a:pt x="1107621" y="3619500"/>
                  </a:moveTo>
                  <a:lnTo>
                    <a:pt x="1093651" y="3619500"/>
                  </a:lnTo>
                  <a:lnTo>
                    <a:pt x="1093958" y="3632200"/>
                  </a:lnTo>
                  <a:lnTo>
                    <a:pt x="1106004" y="3632200"/>
                  </a:lnTo>
                  <a:lnTo>
                    <a:pt x="1107621" y="3619500"/>
                  </a:lnTo>
                  <a:close/>
                </a:path>
                <a:path w="4298315" h="4826000">
                  <a:moveTo>
                    <a:pt x="1060151" y="3606800"/>
                  </a:moveTo>
                  <a:lnTo>
                    <a:pt x="1041084" y="3606800"/>
                  </a:lnTo>
                  <a:lnTo>
                    <a:pt x="1042550" y="3619500"/>
                  </a:lnTo>
                  <a:lnTo>
                    <a:pt x="1058270" y="3619500"/>
                  </a:lnTo>
                  <a:lnTo>
                    <a:pt x="1060151" y="3606800"/>
                  </a:lnTo>
                  <a:close/>
                </a:path>
                <a:path w="4298315" h="4826000">
                  <a:moveTo>
                    <a:pt x="1066224" y="3606800"/>
                  </a:moveTo>
                  <a:lnTo>
                    <a:pt x="1063946" y="3606800"/>
                  </a:lnTo>
                  <a:lnTo>
                    <a:pt x="1061488" y="3619500"/>
                  </a:lnTo>
                  <a:lnTo>
                    <a:pt x="1066655" y="3619500"/>
                  </a:lnTo>
                  <a:lnTo>
                    <a:pt x="1066224" y="3606800"/>
                  </a:lnTo>
                  <a:close/>
                </a:path>
                <a:path w="4298315" h="4826000">
                  <a:moveTo>
                    <a:pt x="1128192" y="3606800"/>
                  </a:moveTo>
                  <a:lnTo>
                    <a:pt x="1068309" y="3606800"/>
                  </a:lnTo>
                  <a:lnTo>
                    <a:pt x="1066655" y="3619500"/>
                  </a:lnTo>
                  <a:lnTo>
                    <a:pt x="1120222" y="3619500"/>
                  </a:lnTo>
                  <a:lnTo>
                    <a:pt x="1128192" y="3606800"/>
                  </a:lnTo>
                  <a:close/>
                </a:path>
                <a:path w="4298315" h="4826000">
                  <a:moveTo>
                    <a:pt x="1063073" y="3594100"/>
                  </a:moveTo>
                  <a:lnTo>
                    <a:pt x="1056792" y="3594100"/>
                  </a:lnTo>
                  <a:lnTo>
                    <a:pt x="1060370" y="3606800"/>
                  </a:lnTo>
                  <a:lnTo>
                    <a:pt x="1061165" y="3606800"/>
                  </a:lnTo>
                  <a:lnTo>
                    <a:pt x="1063326" y="3602545"/>
                  </a:lnTo>
                  <a:lnTo>
                    <a:pt x="1063073" y="3594100"/>
                  </a:lnTo>
                  <a:close/>
                </a:path>
                <a:path w="4298315" h="4826000">
                  <a:moveTo>
                    <a:pt x="1090583" y="3568700"/>
                  </a:moveTo>
                  <a:lnTo>
                    <a:pt x="1071118" y="3568700"/>
                  </a:lnTo>
                  <a:lnTo>
                    <a:pt x="1064490" y="3581400"/>
                  </a:lnTo>
                  <a:lnTo>
                    <a:pt x="1066501" y="3594100"/>
                  </a:lnTo>
                  <a:lnTo>
                    <a:pt x="1067613" y="3594100"/>
                  </a:lnTo>
                  <a:lnTo>
                    <a:pt x="1063326" y="3602545"/>
                  </a:lnTo>
                  <a:lnTo>
                    <a:pt x="1063453" y="3606800"/>
                  </a:lnTo>
                  <a:lnTo>
                    <a:pt x="1070003" y="3606800"/>
                  </a:lnTo>
                  <a:lnTo>
                    <a:pt x="1074700" y="3594100"/>
                  </a:lnTo>
                  <a:lnTo>
                    <a:pt x="1083852" y="3581400"/>
                  </a:lnTo>
                  <a:lnTo>
                    <a:pt x="1090583" y="3568700"/>
                  </a:lnTo>
                  <a:close/>
                </a:path>
                <a:path w="4298315" h="4826000">
                  <a:moveTo>
                    <a:pt x="1185835" y="3543300"/>
                  </a:moveTo>
                  <a:lnTo>
                    <a:pt x="1110436" y="3543300"/>
                  </a:lnTo>
                  <a:lnTo>
                    <a:pt x="1109505" y="3556000"/>
                  </a:lnTo>
                  <a:lnTo>
                    <a:pt x="1112272" y="3568700"/>
                  </a:lnTo>
                  <a:lnTo>
                    <a:pt x="1118497" y="3581400"/>
                  </a:lnTo>
                  <a:lnTo>
                    <a:pt x="1090318" y="3581400"/>
                  </a:lnTo>
                  <a:lnTo>
                    <a:pt x="1086426" y="3594100"/>
                  </a:lnTo>
                  <a:lnTo>
                    <a:pt x="1082300" y="3594100"/>
                  </a:lnTo>
                  <a:lnTo>
                    <a:pt x="1078182" y="3606800"/>
                  </a:lnTo>
                  <a:lnTo>
                    <a:pt x="1131589" y="3606800"/>
                  </a:lnTo>
                  <a:lnTo>
                    <a:pt x="1131487" y="3594100"/>
                  </a:lnTo>
                  <a:lnTo>
                    <a:pt x="1128963" y="3581400"/>
                  </a:lnTo>
                  <a:lnTo>
                    <a:pt x="1125090" y="3568700"/>
                  </a:lnTo>
                  <a:lnTo>
                    <a:pt x="1120945" y="3568700"/>
                  </a:lnTo>
                  <a:lnTo>
                    <a:pt x="1117603" y="3556000"/>
                  </a:lnTo>
                  <a:lnTo>
                    <a:pt x="1180794" y="3556000"/>
                  </a:lnTo>
                  <a:lnTo>
                    <a:pt x="1185835" y="3543300"/>
                  </a:lnTo>
                  <a:close/>
                </a:path>
                <a:path w="4298315" h="4826000">
                  <a:moveTo>
                    <a:pt x="1155017" y="3568700"/>
                  </a:moveTo>
                  <a:lnTo>
                    <a:pt x="1125090" y="3568700"/>
                  </a:lnTo>
                  <a:lnTo>
                    <a:pt x="1128963" y="3581400"/>
                  </a:lnTo>
                  <a:lnTo>
                    <a:pt x="1140355" y="3581400"/>
                  </a:lnTo>
                  <a:lnTo>
                    <a:pt x="1146220" y="3594100"/>
                  </a:lnTo>
                  <a:lnTo>
                    <a:pt x="1150991" y="3581400"/>
                  </a:lnTo>
                  <a:lnTo>
                    <a:pt x="1155017" y="3568700"/>
                  </a:lnTo>
                  <a:close/>
                </a:path>
                <a:path w="4298315" h="4826000">
                  <a:moveTo>
                    <a:pt x="1109505" y="3556000"/>
                  </a:moveTo>
                  <a:lnTo>
                    <a:pt x="1084014" y="3556000"/>
                  </a:lnTo>
                  <a:lnTo>
                    <a:pt x="1090480" y="3568700"/>
                  </a:lnTo>
                  <a:lnTo>
                    <a:pt x="1096425" y="3568700"/>
                  </a:lnTo>
                  <a:lnTo>
                    <a:pt x="1093732" y="3581400"/>
                  </a:lnTo>
                  <a:lnTo>
                    <a:pt x="1118497" y="3581400"/>
                  </a:lnTo>
                  <a:lnTo>
                    <a:pt x="1112272" y="3568700"/>
                  </a:lnTo>
                  <a:lnTo>
                    <a:pt x="1109505" y="3556000"/>
                  </a:lnTo>
                  <a:close/>
                </a:path>
                <a:path w="4298315" h="4826000">
                  <a:moveTo>
                    <a:pt x="1162237" y="3556000"/>
                  </a:moveTo>
                  <a:lnTo>
                    <a:pt x="1117603" y="3556000"/>
                  </a:lnTo>
                  <a:lnTo>
                    <a:pt x="1120945" y="3568700"/>
                  </a:lnTo>
                  <a:lnTo>
                    <a:pt x="1158650" y="3568700"/>
                  </a:lnTo>
                  <a:lnTo>
                    <a:pt x="1162237" y="3556000"/>
                  </a:lnTo>
                  <a:close/>
                </a:path>
                <a:path w="4298315" h="4826000">
                  <a:moveTo>
                    <a:pt x="1100115" y="3543300"/>
                  </a:moveTo>
                  <a:lnTo>
                    <a:pt x="1095576" y="3556000"/>
                  </a:lnTo>
                  <a:lnTo>
                    <a:pt x="1099660" y="3556000"/>
                  </a:lnTo>
                  <a:lnTo>
                    <a:pt x="1100115" y="3543300"/>
                  </a:lnTo>
                  <a:close/>
                </a:path>
                <a:path w="4298315" h="4826000">
                  <a:moveTo>
                    <a:pt x="1191308" y="3530600"/>
                  </a:moveTo>
                  <a:lnTo>
                    <a:pt x="1117629" y="3530600"/>
                  </a:lnTo>
                  <a:lnTo>
                    <a:pt x="1114397" y="3543300"/>
                  </a:lnTo>
                  <a:lnTo>
                    <a:pt x="1189637" y="3543300"/>
                  </a:lnTo>
                  <a:lnTo>
                    <a:pt x="1191308" y="3530600"/>
                  </a:lnTo>
                  <a:close/>
                </a:path>
                <a:path w="4298315" h="4826000">
                  <a:moveTo>
                    <a:pt x="1125056" y="3517900"/>
                  </a:moveTo>
                  <a:lnTo>
                    <a:pt x="1122265" y="3517900"/>
                  </a:lnTo>
                  <a:lnTo>
                    <a:pt x="1120223" y="3530600"/>
                  </a:lnTo>
                  <a:lnTo>
                    <a:pt x="1123369" y="3530600"/>
                  </a:lnTo>
                  <a:lnTo>
                    <a:pt x="1125056" y="3517900"/>
                  </a:lnTo>
                  <a:close/>
                </a:path>
                <a:path w="4298315" h="4826000">
                  <a:moveTo>
                    <a:pt x="1193069" y="3517900"/>
                  </a:moveTo>
                  <a:lnTo>
                    <a:pt x="1144081" y="3517900"/>
                  </a:lnTo>
                  <a:lnTo>
                    <a:pt x="1138647" y="3530600"/>
                  </a:lnTo>
                  <a:lnTo>
                    <a:pt x="1192715" y="3530600"/>
                  </a:lnTo>
                  <a:lnTo>
                    <a:pt x="1193069" y="3517900"/>
                  </a:lnTo>
                  <a:close/>
                </a:path>
                <a:path w="4298315" h="4826000">
                  <a:moveTo>
                    <a:pt x="1144030" y="3506534"/>
                  </a:moveTo>
                  <a:lnTo>
                    <a:pt x="1132414" y="3517900"/>
                  </a:lnTo>
                  <a:lnTo>
                    <a:pt x="1140131" y="3517900"/>
                  </a:lnTo>
                  <a:lnTo>
                    <a:pt x="1144030" y="3506534"/>
                  </a:lnTo>
                  <a:close/>
                </a:path>
                <a:path w="4298315" h="4826000">
                  <a:moveTo>
                    <a:pt x="1194113" y="3505200"/>
                  </a:moveTo>
                  <a:lnTo>
                    <a:pt x="1151437" y="3505200"/>
                  </a:lnTo>
                  <a:lnTo>
                    <a:pt x="1148603" y="3517900"/>
                  </a:lnTo>
                  <a:lnTo>
                    <a:pt x="1194094" y="3517900"/>
                  </a:lnTo>
                  <a:lnTo>
                    <a:pt x="1194113" y="3505200"/>
                  </a:lnTo>
                  <a:close/>
                </a:path>
                <a:path w="4298315" h="4826000">
                  <a:moveTo>
                    <a:pt x="1218673" y="3505200"/>
                  </a:moveTo>
                  <a:lnTo>
                    <a:pt x="1203590" y="3505200"/>
                  </a:lnTo>
                  <a:lnTo>
                    <a:pt x="1208536" y="3517900"/>
                  </a:lnTo>
                  <a:lnTo>
                    <a:pt x="1213699" y="3517900"/>
                  </a:lnTo>
                  <a:lnTo>
                    <a:pt x="1218673" y="3505200"/>
                  </a:lnTo>
                  <a:close/>
                </a:path>
                <a:path w="4298315" h="4826000">
                  <a:moveTo>
                    <a:pt x="1150929" y="3492500"/>
                  </a:moveTo>
                  <a:lnTo>
                    <a:pt x="1144439" y="3492500"/>
                  </a:lnTo>
                  <a:lnTo>
                    <a:pt x="1143457" y="3505200"/>
                  </a:lnTo>
                  <a:lnTo>
                    <a:pt x="1144488" y="3505200"/>
                  </a:lnTo>
                  <a:lnTo>
                    <a:pt x="1144030" y="3506534"/>
                  </a:lnTo>
                  <a:lnTo>
                    <a:pt x="1145394" y="3505200"/>
                  </a:lnTo>
                  <a:lnTo>
                    <a:pt x="1150929" y="3492500"/>
                  </a:lnTo>
                  <a:close/>
                </a:path>
                <a:path w="4298315" h="4826000">
                  <a:moveTo>
                    <a:pt x="1159430" y="3492500"/>
                  </a:moveTo>
                  <a:lnTo>
                    <a:pt x="1153566" y="3492500"/>
                  </a:lnTo>
                  <a:lnTo>
                    <a:pt x="1151742" y="3505200"/>
                  </a:lnTo>
                  <a:lnTo>
                    <a:pt x="1161307" y="3505200"/>
                  </a:lnTo>
                  <a:lnTo>
                    <a:pt x="1159430" y="3492500"/>
                  </a:lnTo>
                  <a:close/>
                </a:path>
                <a:path w="4298315" h="4826000">
                  <a:moveTo>
                    <a:pt x="1226428" y="3492500"/>
                  </a:moveTo>
                  <a:lnTo>
                    <a:pt x="1162880" y="3492500"/>
                  </a:lnTo>
                  <a:lnTo>
                    <a:pt x="1163167" y="3505200"/>
                  </a:lnTo>
                  <a:lnTo>
                    <a:pt x="1223051" y="3505200"/>
                  </a:lnTo>
                  <a:lnTo>
                    <a:pt x="1226428" y="3492500"/>
                  </a:lnTo>
                  <a:close/>
                </a:path>
                <a:path w="4298315" h="4826000">
                  <a:moveTo>
                    <a:pt x="1243236" y="3467100"/>
                  </a:moveTo>
                  <a:lnTo>
                    <a:pt x="1181520" y="3467100"/>
                  </a:lnTo>
                  <a:lnTo>
                    <a:pt x="1175963" y="3479800"/>
                  </a:lnTo>
                  <a:lnTo>
                    <a:pt x="1167632" y="3479800"/>
                  </a:lnTo>
                  <a:lnTo>
                    <a:pt x="1158371" y="3492500"/>
                  </a:lnTo>
                  <a:lnTo>
                    <a:pt x="1234545" y="3492500"/>
                  </a:lnTo>
                  <a:lnTo>
                    <a:pt x="1237981" y="3479800"/>
                  </a:lnTo>
                  <a:lnTo>
                    <a:pt x="1243236" y="3467100"/>
                  </a:lnTo>
                  <a:close/>
                </a:path>
                <a:path w="4298315" h="4826000">
                  <a:moveTo>
                    <a:pt x="1237255" y="3441700"/>
                  </a:moveTo>
                  <a:lnTo>
                    <a:pt x="1208626" y="3441700"/>
                  </a:lnTo>
                  <a:lnTo>
                    <a:pt x="1204071" y="3454400"/>
                  </a:lnTo>
                  <a:lnTo>
                    <a:pt x="1197202" y="3467100"/>
                  </a:lnTo>
                  <a:lnTo>
                    <a:pt x="1253244" y="3467100"/>
                  </a:lnTo>
                  <a:lnTo>
                    <a:pt x="1262714" y="3454400"/>
                  </a:lnTo>
                  <a:lnTo>
                    <a:pt x="1241545" y="3454400"/>
                  </a:lnTo>
                  <a:lnTo>
                    <a:pt x="1237255" y="3441700"/>
                  </a:lnTo>
                  <a:close/>
                </a:path>
                <a:path w="4298315" h="4826000">
                  <a:moveTo>
                    <a:pt x="1193816" y="3441700"/>
                  </a:moveTo>
                  <a:lnTo>
                    <a:pt x="1190390" y="3454400"/>
                  </a:lnTo>
                  <a:lnTo>
                    <a:pt x="1194904" y="3454400"/>
                  </a:lnTo>
                  <a:lnTo>
                    <a:pt x="1193816" y="3441700"/>
                  </a:lnTo>
                  <a:close/>
                </a:path>
                <a:path w="4298315" h="4826000">
                  <a:moveTo>
                    <a:pt x="1274438" y="3429000"/>
                  </a:moveTo>
                  <a:lnTo>
                    <a:pt x="1260222" y="3429000"/>
                  </a:lnTo>
                  <a:lnTo>
                    <a:pt x="1264297" y="3441700"/>
                  </a:lnTo>
                  <a:lnTo>
                    <a:pt x="1263158" y="3441700"/>
                  </a:lnTo>
                  <a:lnTo>
                    <a:pt x="1258114" y="3454400"/>
                  </a:lnTo>
                  <a:lnTo>
                    <a:pt x="1262714" y="3454400"/>
                  </a:lnTo>
                  <a:lnTo>
                    <a:pt x="1274438" y="3429000"/>
                  </a:lnTo>
                  <a:close/>
                </a:path>
                <a:path w="4298315" h="4826000">
                  <a:moveTo>
                    <a:pt x="1259843" y="3429000"/>
                  </a:moveTo>
                  <a:lnTo>
                    <a:pt x="1208602" y="3429000"/>
                  </a:lnTo>
                  <a:lnTo>
                    <a:pt x="1203265" y="3441700"/>
                  </a:lnTo>
                  <a:lnTo>
                    <a:pt x="1250303" y="3441700"/>
                  </a:lnTo>
                  <a:lnTo>
                    <a:pt x="1259843" y="3429000"/>
                  </a:lnTo>
                  <a:close/>
                </a:path>
                <a:path w="4298315" h="4826000">
                  <a:moveTo>
                    <a:pt x="1244798" y="3416300"/>
                  </a:moveTo>
                  <a:lnTo>
                    <a:pt x="1230482" y="3416300"/>
                  </a:lnTo>
                  <a:lnTo>
                    <a:pt x="1225451" y="3429000"/>
                  </a:lnTo>
                  <a:lnTo>
                    <a:pt x="1245018" y="3429000"/>
                  </a:lnTo>
                  <a:lnTo>
                    <a:pt x="1244798" y="3416300"/>
                  </a:lnTo>
                  <a:close/>
                </a:path>
                <a:path w="4298315" h="4826000">
                  <a:moveTo>
                    <a:pt x="1294279" y="3416300"/>
                  </a:moveTo>
                  <a:lnTo>
                    <a:pt x="1244798" y="3416300"/>
                  </a:lnTo>
                  <a:lnTo>
                    <a:pt x="1245018" y="3429000"/>
                  </a:lnTo>
                  <a:lnTo>
                    <a:pt x="1285560" y="3429000"/>
                  </a:lnTo>
                  <a:lnTo>
                    <a:pt x="1294279" y="3416300"/>
                  </a:lnTo>
                  <a:close/>
                </a:path>
                <a:path w="4298315" h="4826000">
                  <a:moveTo>
                    <a:pt x="1306093" y="3403600"/>
                  </a:moveTo>
                  <a:lnTo>
                    <a:pt x="1229806" y="3403600"/>
                  </a:lnTo>
                  <a:lnTo>
                    <a:pt x="1232412" y="3416300"/>
                  </a:lnTo>
                  <a:lnTo>
                    <a:pt x="1300209" y="3416300"/>
                  </a:lnTo>
                  <a:lnTo>
                    <a:pt x="1306093" y="3403600"/>
                  </a:lnTo>
                  <a:close/>
                </a:path>
                <a:path w="4298315" h="4826000">
                  <a:moveTo>
                    <a:pt x="1252239" y="3378200"/>
                  </a:moveTo>
                  <a:lnTo>
                    <a:pt x="1245290" y="3378200"/>
                  </a:lnTo>
                  <a:lnTo>
                    <a:pt x="1237995" y="3390900"/>
                  </a:lnTo>
                  <a:lnTo>
                    <a:pt x="1232250" y="3403600"/>
                  </a:lnTo>
                  <a:lnTo>
                    <a:pt x="1237873" y="3403600"/>
                  </a:lnTo>
                  <a:lnTo>
                    <a:pt x="1244120" y="3390900"/>
                  </a:lnTo>
                  <a:lnTo>
                    <a:pt x="1247432" y="3390900"/>
                  </a:lnTo>
                  <a:lnTo>
                    <a:pt x="1252201" y="3378348"/>
                  </a:lnTo>
                  <a:lnTo>
                    <a:pt x="1252239" y="3378200"/>
                  </a:lnTo>
                  <a:close/>
                </a:path>
                <a:path w="4298315" h="4826000">
                  <a:moveTo>
                    <a:pt x="1298966" y="3390900"/>
                  </a:moveTo>
                  <a:lnTo>
                    <a:pt x="1250338" y="3390900"/>
                  </a:lnTo>
                  <a:lnTo>
                    <a:pt x="1252044" y="3403600"/>
                  </a:lnTo>
                  <a:lnTo>
                    <a:pt x="1294484" y="3403600"/>
                  </a:lnTo>
                  <a:lnTo>
                    <a:pt x="1298966" y="3390900"/>
                  </a:lnTo>
                  <a:close/>
                </a:path>
                <a:path w="4298315" h="4826000">
                  <a:moveTo>
                    <a:pt x="1257532" y="3378200"/>
                  </a:moveTo>
                  <a:lnTo>
                    <a:pt x="1252257" y="3378200"/>
                  </a:lnTo>
                  <a:lnTo>
                    <a:pt x="1252201" y="3378348"/>
                  </a:lnTo>
                  <a:lnTo>
                    <a:pt x="1248998" y="3390900"/>
                  </a:lnTo>
                  <a:lnTo>
                    <a:pt x="1261001" y="3390900"/>
                  </a:lnTo>
                  <a:lnTo>
                    <a:pt x="1257532" y="3378200"/>
                  </a:lnTo>
                  <a:close/>
                </a:path>
                <a:path w="4298315" h="4826000">
                  <a:moveTo>
                    <a:pt x="1274519" y="3365500"/>
                  </a:moveTo>
                  <a:lnTo>
                    <a:pt x="1269486" y="3365500"/>
                  </a:lnTo>
                  <a:lnTo>
                    <a:pt x="1267080" y="3378348"/>
                  </a:lnTo>
                  <a:lnTo>
                    <a:pt x="1265250" y="3390900"/>
                  </a:lnTo>
                  <a:lnTo>
                    <a:pt x="1315761" y="3390900"/>
                  </a:lnTo>
                  <a:lnTo>
                    <a:pt x="1319951" y="3378200"/>
                  </a:lnTo>
                  <a:lnTo>
                    <a:pt x="1273940" y="3378200"/>
                  </a:lnTo>
                  <a:lnTo>
                    <a:pt x="1274519" y="3365500"/>
                  </a:lnTo>
                  <a:close/>
                </a:path>
                <a:path w="4298315" h="4826000">
                  <a:moveTo>
                    <a:pt x="1359770" y="3340100"/>
                  </a:moveTo>
                  <a:lnTo>
                    <a:pt x="1282839" y="3340100"/>
                  </a:lnTo>
                  <a:lnTo>
                    <a:pt x="1278010" y="3352800"/>
                  </a:lnTo>
                  <a:lnTo>
                    <a:pt x="1299339" y="3352800"/>
                  </a:lnTo>
                  <a:lnTo>
                    <a:pt x="1300830" y="3365500"/>
                  </a:lnTo>
                  <a:lnTo>
                    <a:pt x="1279593" y="3365500"/>
                  </a:lnTo>
                  <a:lnTo>
                    <a:pt x="1278580" y="3378200"/>
                  </a:lnTo>
                  <a:lnTo>
                    <a:pt x="1325553" y="3378200"/>
                  </a:lnTo>
                  <a:lnTo>
                    <a:pt x="1321037" y="3390900"/>
                  </a:lnTo>
                  <a:lnTo>
                    <a:pt x="1327974" y="3390900"/>
                  </a:lnTo>
                  <a:lnTo>
                    <a:pt x="1336452" y="3378200"/>
                  </a:lnTo>
                  <a:lnTo>
                    <a:pt x="1343612" y="3365500"/>
                  </a:lnTo>
                  <a:lnTo>
                    <a:pt x="1350902" y="3352800"/>
                  </a:lnTo>
                  <a:lnTo>
                    <a:pt x="1359770" y="3340100"/>
                  </a:lnTo>
                  <a:close/>
                </a:path>
                <a:path w="4298315" h="4826000">
                  <a:moveTo>
                    <a:pt x="1252257" y="3378200"/>
                  </a:moveTo>
                  <a:lnTo>
                    <a:pt x="1252201" y="3378348"/>
                  </a:lnTo>
                  <a:lnTo>
                    <a:pt x="1252257" y="3378200"/>
                  </a:lnTo>
                  <a:close/>
                </a:path>
                <a:path w="4298315" h="4826000">
                  <a:moveTo>
                    <a:pt x="1266940" y="3365686"/>
                  </a:moveTo>
                  <a:lnTo>
                    <a:pt x="1260883" y="3378200"/>
                  </a:lnTo>
                  <a:lnTo>
                    <a:pt x="1263655" y="3378200"/>
                  </a:lnTo>
                  <a:lnTo>
                    <a:pt x="1266940" y="3365686"/>
                  </a:lnTo>
                  <a:close/>
                </a:path>
                <a:path w="4298315" h="4826000">
                  <a:moveTo>
                    <a:pt x="1267030" y="3365500"/>
                  </a:moveTo>
                  <a:lnTo>
                    <a:pt x="1266940" y="3365686"/>
                  </a:lnTo>
                  <a:lnTo>
                    <a:pt x="1267030" y="3365500"/>
                  </a:lnTo>
                  <a:close/>
                </a:path>
                <a:path w="4298315" h="4826000">
                  <a:moveTo>
                    <a:pt x="1272521" y="3352800"/>
                  </a:moveTo>
                  <a:lnTo>
                    <a:pt x="1266071" y="3352800"/>
                  </a:lnTo>
                  <a:lnTo>
                    <a:pt x="1263049" y="3365500"/>
                  </a:lnTo>
                  <a:lnTo>
                    <a:pt x="1269656" y="3365500"/>
                  </a:lnTo>
                  <a:lnTo>
                    <a:pt x="1272521" y="3352800"/>
                  </a:lnTo>
                  <a:close/>
                </a:path>
                <a:path w="4298315" h="4826000">
                  <a:moveTo>
                    <a:pt x="1296989" y="3352800"/>
                  </a:moveTo>
                  <a:lnTo>
                    <a:pt x="1284446" y="3352800"/>
                  </a:lnTo>
                  <a:lnTo>
                    <a:pt x="1278001" y="3365500"/>
                  </a:lnTo>
                  <a:lnTo>
                    <a:pt x="1300219" y="3365500"/>
                  </a:lnTo>
                  <a:lnTo>
                    <a:pt x="1296989" y="3352800"/>
                  </a:lnTo>
                  <a:close/>
                </a:path>
                <a:path w="4298315" h="4826000">
                  <a:moveTo>
                    <a:pt x="1359718" y="3327400"/>
                  </a:moveTo>
                  <a:lnTo>
                    <a:pt x="1299581" y="3327400"/>
                  </a:lnTo>
                  <a:lnTo>
                    <a:pt x="1293734" y="3340100"/>
                  </a:lnTo>
                  <a:lnTo>
                    <a:pt x="1358130" y="3340100"/>
                  </a:lnTo>
                  <a:lnTo>
                    <a:pt x="1359718" y="3327400"/>
                  </a:lnTo>
                  <a:close/>
                </a:path>
                <a:path w="4298315" h="4826000">
                  <a:moveTo>
                    <a:pt x="1375661" y="3327400"/>
                  </a:moveTo>
                  <a:lnTo>
                    <a:pt x="1365226" y="3327400"/>
                  </a:lnTo>
                  <a:lnTo>
                    <a:pt x="1362579" y="3340100"/>
                  </a:lnTo>
                  <a:lnTo>
                    <a:pt x="1370831" y="3340100"/>
                  </a:lnTo>
                  <a:lnTo>
                    <a:pt x="1375661" y="3327400"/>
                  </a:lnTo>
                  <a:close/>
                </a:path>
                <a:path w="4298315" h="4826000">
                  <a:moveTo>
                    <a:pt x="1303327" y="3314700"/>
                  </a:moveTo>
                  <a:lnTo>
                    <a:pt x="1303195" y="3314700"/>
                  </a:lnTo>
                  <a:lnTo>
                    <a:pt x="1297410" y="3327400"/>
                  </a:lnTo>
                  <a:lnTo>
                    <a:pt x="1299581" y="3327400"/>
                  </a:lnTo>
                  <a:lnTo>
                    <a:pt x="1303327" y="3314700"/>
                  </a:lnTo>
                  <a:close/>
                </a:path>
                <a:path w="4298315" h="4826000">
                  <a:moveTo>
                    <a:pt x="1317536" y="3314700"/>
                  </a:moveTo>
                  <a:lnTo>
                    <a:pt x="1313461" y="3314700"/>
                  </a:lnTo>
                  <a:lnTo>
                    <a:pt x="1309801" y="3327400"/>
                  </a:lnTo>
                  <a:lnTo>
                    <a:pt x="1315399" y="3327400"/>
                  </a:lnTo>
                  <a:lnTo>
                    <a:pt x="1317536" y="3314700"/>
                  </a:lnTo>
                  <a:close/>
                </a:path>
                <a:path w="4298315" h="4826000">
                  <a:moveTo>
                    <a:pt x="1324622" y="3302000"/>
                  </a:moveTo>
                  <a:lnTo>
                    <a:pt x="1320722" y="3302000"/>
                  </a:lnTo>
                  <a:lnTo>
                    <a:pt x="1323613" y="3314700"/>
                  </a:lnTo>
                  <a:lnTo>
                    <a:pt x="1319752" y="3327400"/>
                  </a:lnTo>
                  <a:lnTo>
                    <a:pt x="1380819" y="3327400"/>
                  </a:lnTo>
                  <a:lnTo>
                    <a:pt x="1385919" y="3314700"/>
                  </a:lnTo>
                  <a:lnTo>
                    <a:pt x="1332597" y="3314700"/>
                  </a:lnTo>
                  <a:lnTo>
                    <a:pt x="1324622" y="3302000"/>
                  </a:lnTo>
                  <a:close/>
                </a:path>
                <a:path w="4298315" h="4826000">
                  <a:moveTo>
                    <a:pt x="1320722" y="3302000"/>
                  </a:moveTo>
                  <a:lnTo>
                    <a:pt x="1309426" y="3302000"/>
                  </a:lnTo>
                  <a:lnTo>
                    <a:pt x="1307789" y="3314700"/>
                  </a:lnTo>
                  <a:lnTo>
                    <a:pt x="1312846" y="3314700"/>
                  </a:lnTo>
                  <a:lnTo>
                    <a:pt x="1320722" y="3302000"/>
                  </a:lnTo>
                  <a:close/>
                </a:path>
                <a:path w="4298315" h="4826000">
                  <a:moveTo>
                    <a:pt x="1396973" y="3302000"/>
                  </a:moveTo>
                  <a:lnTo>
                    <a:pt x="1331988" y="3302000"/>
                  </a:lnTo>
                  <a:lnTo>
                    <a:pt x="1332597" y="3314700"/>
                  </a:lnTo>
                  <a:lnTo>
                    <a:pt x="1394385" y="3314700"/>
                  </a:lnTo>
                  <a:lnTo>
                    <a:pt x="1396973" y="3302000"/>
                  </a:lnTo>
                  <a:close/>
                </a:path>
                <a:path w="4298315" h="4826000">
                  <a:moveTo>
                    <a:pt x="1332051" y="3289300"/>
                  </a:moveTo>
                  <a:lnTo>
                    <a:pt x="1323906" y="3289300"/>
                  </a:lnTo>
                  <a:lnTo>
                    <a:pt x="1318075" y="3302000"/>
                  </a:lnTo>
                  <a:lnTo>
                    <a:pt x="1329960" y="3302000"/>
                  </a:lnTo>
                  <a:lnTo>
                    <a:pt x="1332051" y="3289300"/>
                  </a:lnTo>
                  <a:close/>
                </a:path>
                <a:path w="4298315" h="4826000">
                  <a:moveTo>
                    <a:pt x="1336562" y="3300038"/>
                  </a:moveTo>
                  <a:lnTo>
                    <a:pt x="1336089" y="3302000"/>
                  </a:lnTo>
                  <a:lnTo>
                    <a:pt x="1336396" y="3302000"/>
                  </a:lnTo>
                  <a:lnTo>
                    <a:pt x="1336562" y="3300038"/>
                  </a:lnTo>
                  <a:close/>
                </a:path>
                <a:path w="4298315" h="4826000">
                  <a:moveTo>
                    <a:pt x="1407094" y="3289300"/>
                  </a:moveTo>
                  <a:lnTo>
                    <a:pt x="1343597" y="3289300"/>
                  </a:lnTo>
                  <a:lnTo>
                    <a:pt x="1340483" y="3302000"/>
                  </a:lnTo>
                  <a:lnTo>
                    <a:pt x="1399008" y="3302000"/>
                  </a:lnTo>
                  <a:lnTo>
                    <a:pt x="1407094" y="3289300"/>
                  </a:lnTo>
                  <a:close/>
                </a:path>
                <a:path w="4298315" h="4826000">
                  <a:moveTo>
                    <a:pt x="1339150" y="3289300"/>
                  </a:moveTo>
                  <a:lnTo>
                    <a:pt x="1337467" y="3289300"/>
                  </a:lnTo>
                  <a:lnTo>
                    <a:pt x="1336562" y="3300038"/>
                  </a:lnTo>
                  <a:lnTo>
                    <a:pt x="1339150" y="3289300"/>
                  </a:lnTo>
                  <a:close/>
                </a:path>
                <a:path w="4298315" h="4826000">
                  <a:moveTo>
                    <a:pt x="1344485" y="3276600"/>
                  </a:moveTo>
                  <a:lnTo>
                    <a:pt x="1335626" y="3276600"/>
                  </a:lnTo>
                  <a:lnTo>
                    <a:pt x="1329953" y="3289300"/>
                  </a:lnTo>
                  <a:lnTo>
                    <a:pt x="1340095" y="3289300"/>
                  </a:lnTo>
                  <a:lnTo>
                    <a:pt x="1344485" y="3276600"/>
                  </a:lnTo>
                  <a:close/>
                </a:path>
                <a:path w="4298315" h="4826000">
                  <a:moveTo>
                    <a:pt x="1417257" y="3276600"/>
                  </a:moveTo>
                  <a:lnTo>
                    <a:pt x="1359360" y="3276600"/>
                  </a:lnTo>
                  <a:lnTo>
                    <a:pt x="1355332" y="3289300"/>
                  </a:lnTo>
                  <a:lnTo>
                    <a:pt x="1416402" y="3289300"/>
                  </a:lnTo>
                  <a:lnTo>
                    <a:pt x="1417257" y="3276600"/>
                  </a:lnTo>
                  <a:close/>
                </a:path>
                <a:path w="4298315" h="4826000">
                  <a:moveTo>
                    <a:pt x="1351008" y="3263900"/>
                  </a:moveTo>
                  <a:lnTo>
                    <a:pt x="1347275" y="3263900"/>
                  </a:lnTo>
                  <a:lnTo>
                    <a:pt x="1349823" y="3276600"/>
                  </a:lnTo>
                  <a:lnTo>
                    <a:pt x="1351008" y="3263900"/>
                  </a:lnTo>
                  <a:close/>
                </a:path>
                <a:path w="4298315" h="4826000">
                  <a:moveTo>
                    <a:pt x="1436458" y="3263900"/>
                  </a:moveTo>
                  <a:lnTo>
                    <a:pt x="1368929" y="3263900"/>
                  </a:lnTo>
                  <a:lnTo>
                    <a:pt x="1366363" y="3276600"/>
                  </a:lnTo>
                  <a:lnTo>
                    <a:pt x="1430429" y="3276600"/>
                  </a:lnTo>
                  <a:lnTo>
                    <a:pt x="1436458" y="3263900"/>
                  </a:lnTo>
                  <a:close/>
                </a:path>
                <a:path w="4298315" h="4826000">
                  <a:moveTo>
                    <a:pt x="1383808" y="3251200"/>
                  </a:moveTo>
                  <a:lnTo>
                    <a:pt x="1361421" y="3251200"/>
                  </a:lnTo>
                  <a:lnTo>
                    <a:pt x="1360727" y="3263900"/>
                  </a:lnTo>
                  <a:lnTo>
                    <a:pt x="1381544" y="3263900"/>
                  </a:lnTo>
                  <a:lnTo>
                    <a:pt x="1383808" y="3251200"/>
                  </a:lnTo>
                  <a:close/>
                </a:path>
                <a:path w="4298315" h="4826000">
                  <a:moveTo>
                    <a:pt x="1432846" y="3251200"/>
                  </a:moveTo>
                  <a:lnTo>
                    <a:pt x="1400423" y="3251200"/>
                  </a:lnTo>
                  <a:lnTo>
                    <a:pt x="1399420" y="3263900"/>
                  </a:lnTo>
                  <a:lnTo>
                    <a:pt x="1429392" y="3263900"/>
                  </a:lnTo>
                  <a:lnTo>
                    <a:pt x="1432846" y="3251200"/>
                  </a:lnTo>
                  <a:close/>
                </a:path>
                <a:path w="4298315" h="4826000">
                  <a:moveTo>
                    <a:pt x="1439626" y="3251200"/>
                  </a:moveTo>
                  <a:lnTo>
                    <a:pt x="1436178" y="3251200"/>
                  </a:lnTo>
                  <a:lnTo>
                    <a:pt x="1433520" y="3263900"/>
                  </a:lnTo>
                  <a:lnTo>
                    <a:pt x="1438802" y="3263900"/>
                  </a:lnTo>
                  <a:lnTo>
                    <a:pt x="1439626" y="3251200"/>
                  </a:lnTo>
                  <a:close/>
                </a:path>
                <a:path w="4298315" h="4826000">
                  <a:moveTo>
                    <a:pt x="1370042" y="3238500"/>
                  </a:moveTo>
                  <a:lnTo>
                    <a:pt x="1366045" y="3251200"/>
                  </a:lnTo>
                  <a:lnTo>
                    <a:pt x="1372177" y="3251200"/>
                  </a:lnTo>
                  <a:lnTo>
                    <a:pt x="1370042" y="3238500"/>
                  </a:lnTo>
                  <a:close/>
                </a:path>
                <a:path w="4298315" h="4826000">
                  <a:moveTo>
                    <a:pt x="1454643" y="3238500"/>
                  </a:moveTo>
                  <a:lnTo>
                    <a:pt x="1394092" y="3238500"/>
                  </a:lnTo>
                  <a:lnTo>
                    <a:pt x="1388278" y="3251200"/>
                  </a:lnTo>
                  <a:lnTo>
                    <a:pt x="1445380" y="3251200"/>
                  </a:lnTo>
                  <a:lnTo>
                    <a:pt x="1454643" y="3238500"/>
                  </a:lnTo>
                  <a:close/>
                </a:path>
                <a:path w="4298315" h="4826000">
                  <a:moveTo>
                    <a:pt x="1457034" y="3225800"/>
                  </a:moveTo>
                  <a:lnTo>
                    <a:pt x="1389465" y="3225800"/>
                  </a:lnTo>
                  <a:lnTo>
                    <a:pt x="1393200" y="3238500"/>
                  </a:lnTo>
                  <a:lnTo>
                    <a:pt x="1459257" y="3238500"/>
                  </a:lnTo>
                  <a:lnTo>
                    <a:pt x="1457034" y="3225800"/>
                  </a:lnTo>
                  <a:close/>
                </a:path>
                <a:path w="4298315" h="4826000">
                  <a:moveTo>
                    <a:pt x="1480229" y="3213100"/>
                  </a:moveTo>
                  <a:lnTo>
                    <a:pt x="1411818" y="3213100"/>
                  </a:lnTo>
                  <a:lnTo>
                    <a:pt x="1409282" y="3225800"/>
                  </a:lnTo>
                  <a:lnTo>
                    <a:pt x="1478818" y="3225800"/>
                  </a:lnTo>
                  <a:lnTo>
                    <a:pt x="1480229" y="3213100"/>
                  </a:lnTo>
                  <a:close/>
                </a:path>
                <a:path w="4298315" h="4826000">
                  <a:moveTo>
                    <a:pt x="1475612" y="3200400"/>
                  </a:moveTo>
                  <a:lnTo>
                    <a:pt x="1411074" y="3200400"/>
                  </a:lnTo>
                  <a:lnTo>
                    <a:pt x="1411904" y="3213100"/>
                  </a:lnTo>
                  <a:lnTo>
                    <a:pt x="1479119" y="3213100"/>
                  </a:lnTo>
                  <a:lnTo>
                    <a:pt x="1475612" y="3200400"/>
                  </a:lnTo>
                  <a:close/>
                </a:path>
                <a:path w="4298315" h="4826000">
                  <a:moveTo>
                    <a:pt x="1467080" y="3187700"/>
                  </a:moveTo>
                  <a:lnTo>
                    <a:pt x="1421699" y="3187700"/>
                  </a:lnTo>
                  <a:lnTo>
                    <a:pt x="1415154" y="3200400"/>
                  </a:lnTo>
                  <a:lnTo>
                    <a:pt x="1466919" y="3200400"/>
                  </a:lnTo>
                  <a:lnTo>
                    <a:pt x="1468574" y="3189437"/>
                  </a:lnTo>
                  <a:lnTo>
                    <a:pt x="1467080" y="3187700"/>
                  </a:lnTo>
                  <a:close/>
                </a:path>
                <a:path w="4298315" h="4826000">
                  <a:moveTo>
                    <a:pt x="1507124" y="3175000"/>
                  </a:moveTo>
                  <a:lnTo>
                    <a:pt x="1454871" y="3175000"/>
                  </a:lnTo>
                  <a:lnTo>
                    <a:pt x="1463163" y="3187700"/>
                  </a:lnTo>
                  <a:lnTo>
                    <a:pt x="1468836" y="3187700"/>
                  </a:lnTo>
                  <a:lnTo>
                    <a:pt x="1468574" y="3189437"/>
                  </a:lnTo>
                  <a:lnTo>
                    <a:pt x="1478000" y="3200400"/>
                  </a:lnTo>
                  <a:lnTo>
                    <a:pt x="1494099" y="3200400"/>
                  </a:lnTo>
                  <a:lnTo>
                    <a:pt x="1501255" y="3187700"/>
                  </a:lnTo>
                  <a:lnTo>
                    <a:pt x="1507124" y="3175000"/>
                  </a:lnTo>
                  <a:close/>
                </a:path>
                <a:path w="4298315" h="4826000">
                  <a:moveTo>
                    <a:pt x="1468836" y="3187700"/>
                  </a:moveTo>
                  <a:lnTo>
                    <a:pt x="1467080" y="3187700"/>
                  </a:lnTo>
                  <a:lnTo>
                    <a:pt x="1468574" y="3189437"/>
                  </a:lnTo>
                  <a:lnTo>
                    <a:pt x="1468836" y="3187700"/>
                  </a:lnTo>
                  <a:close/>
                </a:path>
                <a:path w="4298315" h="4826000">
                  <a:moveTo>
                    <a:pt x="1423530" y="3175000"/>
                  </a:moveTo>
                  <a:lnTo>
                    <a:pt x="1420608" y="3187700"/>
                  </a:lnTo>
                  <a:lnTo>
                    <a:pt x="1423530" y="3175000"/>
                  </a:lnTo>
                  <a:close/>
                </a:path>
                <a:path w="4298315" h="4826000">
                  <a:moveTo>
                    <a:pt x="1451380" y="3175000"/>
                  </a:moveTo>
                  <a:lnTo>
                    <a:pt x="1431657" y="3175000"/>
                  </a:lnTo>
                  <a:lnTo>
                    <a:pt x="1432397" y="3187700"/>
                  </a:lnTo>
                  <a:lnTo>
                    <a:pt x="1458990" y="3187700"/>
                  </a:lnTo>
                  <a:lnTo>
                    <a:pt x="1451380" y="3175000"/>
                  </a:lnTo>
                  <a:close/>
                </a:path>
                <a:path w="4298315" h="4826000">
                  <a:moveTo>
                    <a:pt x="1454871" y="3175000"/>
                  </a:moveTo>
                  <a:lnTo>
                    <a:pt x="1451380" y="3175000"/>
                  </a:lnTo>
                  <a:lnTo>
                    <a:pt x="1458990" y="3187700"/>
                  </a:lnTo>
                  <a:lnTo>
                    <a:pt x="1463163" y="3187700"/>
                  </a:lnTo>
                  <a:lnTo>
                    <a:pt x="1454871" y="3175000"/>
                  </a:lnTo>
                  <a:close/>
                </a:path>
                <a:path w="4298315" h="4826000">
                  <a:moveTo>
                    <a:pt x="1510695" y="3162300"/>
                  </a:moveTo>
                  <a:lnTo>
                    <a:pt x="1444328" y="3162300"/>
                  </a:lnTo>
                  <a:lnTo>
                    <a:pt x="1441903" y="3175000"/>
                  </a:lnTo>
                  <a:lnTo>
                    <a:pt x="1511974" y="3175000"/>
                  </a:lnTo>
                  <a:lnTo>
                    <a:pt x="1510695" y="3162300"/>
                  </a:lnTo>
                  <a:close/>
                </a:path>
                <a:path w="4298315" h="4826000">
                  <a:moveTo>
                    <a:pt x="1527742" y="3162300"/>
                  </a:moveTo>
                  <a:lnTo>
                    <a:pt x="1516884" y="3162300"/>
                  </a:lnTo>
                  <a:lnTo>
                    <a:pt x="1514749" y="3175000"/>
                  </a:lnTo>
                  <a:lnTo>
                    <a:pt x="1516787" y="3175000"/>
                  </a:lnTo>
                  <a:lnTo>
                    <a:pt x="1527742" y="3162300"/>
                  </a:lnTo>
                  <a:close/>
                </a:path>
                <a:path w="4298315" h="4826000">
                  <a:moveTo>
                    <a:pt x="1466402" y="3149600"/>
                  </a:moveTo>
                  <a:lnTo>
                    <a:pt x="1460452" y="3149600"/>
                  </a:lnTo>
                  <a:lnTo>
                    <a:pt x="1458065" y="3162300"/>
                  </a:lnTo>
                  <a:lnTo>
                    <a:pt x="1460404" y="3162300"/>
                  </a:lnTo>
                  <a:lnTo>
                    <a:pt x="1466402" y="3149600"/>
                  </a:lnTo>
                  <a:close/>
                </a:path>
                <a:path w="4298315" h="4826000">
                  <a:moveTo>
                    <a:pt x="1531365" y="3136900"/>
                  </a:moveTo>
                  <a:lnTo>
                    <a:pt x="1483146" y="3136900"/>
                  </a:lnTo>
                  <a:lnTo>
                    <a:pt x="1480175" y="3149600"/>
                  </a:lnTo>
                  <a:lnTo>
                    <a:pt x="1466402" y="3149600"/>
                  </a:lnTo>
                  <a:lnTo>
                    <a:pt x="1464134" y="3162300"/>
                  </a:lnTo>
                  <a:lnTo>
                    <a:pt x="1523121" y="3162300"/>
                  </a:lnTo>
                  <a:lnTo>
                    <a:pt x="1522535" y="3149600"/>
                  </a:lnTo>
                  <a:lnTo>
                    <a:pt x="1531365" y="3136900"/>
                  </a:lnTo>
                  <a:close/>
                </a:path>
                <a:path w="4298315" h="4826000">
                  <a:moveTo>
                    <a:pt x="1471230" y="3136900"/>
                  </a:moveTo>
                  <a:lnTo>
                    <a:pt x="1466450" y="3136900"/>
                  </a:lnTo>
                  <a:lnTo>
                    <a:pt x="1462454" y="3149600"/>
                  </a:lnTo>
                  <a:lnTo>
                    <a:pt x="1470464" y="3149600"/>
                  </a:lnTo>
                  <a:lnTo>
                    <a:pt x="1471230" y="3136900"/>
                  </a:lnTo>
                  <a:close/>
                </a:path>
                <a:path w="4298315" h="4826000">
                  <a:moveTo>
                    <a:pt x="1483227" y="3124200"/>
                  </a:moveTo>
                  <a:lnTo>
                    <a:pt x="1474821" y="3136900"/>
                  </a:lnTo>
                  <a:lnTo>
                    <a:pt x="1487877" y="3136900"/>
                  </a:lnTo>
                  <a:lnTo>
                    <a:pt x="1483227" y="3124200"/>
                  </a:lnTo>
                  <a:close/>
                </a:path>
                <a:path w="4298315" h="4826000">
                  <a:moveTo>
                    <a:pt x="1527074" y="3124200"/>
                  </a:moveTo>
                  <a:lnTo>
                    <a:pt x="1492173" y="3124200"/>
                  </a:lnTo>
                  <a:lnTo>
                    <a:pt x="1487877" y="3136900"/>
                  </a:lnTo>
                  <a:lnTo>
                    <a:pt x="1523209" y="3136900"/>
                  </a:lnTo>
                  <a:lnTo>
                    <a:pt x="1527074" y="3124200"/>
                  </a:lnTo>
                  <a:close/>
                </a:path>
                <a:path w="4298315" h="4826000">
                  <a:moveTo>
                    <a:pt x="1553665" y="3124200"/>
                  </a:moveTo>
                  <a:lnTo>
                    <a:pt x="1539743" y="3124200"/>
                  </a:lnTo>
                  <a:lnTo>
                    <a:pt x="1533147" y="3136900"/>
                  </a:lnTo>
                  <a:lnTo>
                    <a:pt x="1547729" y="3136900"/>
                  </a:lnTo>
                  <a:lnTo>
                    <a:pt x="1553665" y="3124200"/>
                  </a:lnTo>
                  <a:close/>
                </a:path>
                <a:path w="4298315" h="4826000">
                  <a:moveTo>
                    <a:pt x="1560675" y="3124200"/>
                  </a:moveTo>
                  <a:lnTo>
                    <a:pt x="1557415" y="3124200"/>
                  </a:lnTo>
                  <a:lnTo>
                    <a:pt x="1556344" y="3136900"/>
                  </a:lnTo>
                  <a:lnTo>
                    <a:pt x="1560675" y="3124200"/>
                  </a:lnTo>
                  <a:close/>
                </a:path>
                <a:path w="4298315" h="4826000">
                  <a:moveTo>
                    <a:pt x="1480782" y="3111500"/>
                  </a:moveTo>
                  <a:lnTo>
                    <a:pt x="1475343" y="3124200"/>
                  </a:lnTo>
                  <a:lnTo>
                    <a:pt x="1479255" y="3124200"/>
                  </a:lnTo>
                  <a:lnTo>
                    <a:pt x="1480782" y="3111500"/>
                  </a:lnTo>
                  <a:close/>
                </a:path>
                <a:path w="4298315" h="4826000">
                  <a:moveTo>
                    <a:pt x="1550412" y="3111500"/>
                  </a:moveTo>
                  <a:lnTo>
                    <a:pt x="1491517" y="3111500"/>
                  </a:lnTo>
                  <a:lnTo>
                    <a:pt x="1492764" y="3124200"/>
                  </a:lnTo>
                  <a:lnTo>
                    <a:pt x="1546251" y="3124200"/>
                  </a:lnTo>
                  <a:lnTo>
                    <a:pt x="1550412" y="3111500"/>
                  </a:lnTo>
                  <a:close/>
                </a:path>
                <a:path w="4298315" h="4826000">
                  <a:moveTo>
                    <a:pt x="1561001" y="3111500"/>
                  </a:moveTo>
                  <a:lnTo>
                    <a:pt x="1556612" y="3111500"/>
                  </a:lnTo>
                  <a:lnTo>
                    <a:pt x="1552664" y="3124200"/>
                  </a:lnTo>
                  <a:lnTo>
                    <a:pt x="1558820" y="3124200"/>
                  </a:lnTo>
                  <a:lnTo>
                    <a:pt x="1561001" y="3111500"/>
                  </a:lnTo>
                  <a:close/>
                </a:path>
                <a:path w="4298315" h="4826000">
                  <a:moveTo>
                    <a:pt x="1495756" y="3098800"/>
                  </a:moveTo>
                  <a:lnTo>
                    <a:pt x="1490973" y="3098800"/>
                  </a:lnTo>
                  <a:lnTo>
                    <a:pt x="1490298" y="3111500"/>
                  </a:lnTo>
                  <a:lnTo>
                    <a:pt x="1497223" y="3111500"/>
                  </a:lnTo>
                  <a:lnTo>
                    <a:pt x="1495756" y="3098800"/>
                  </a:lnTo>
                  <a:close/>
                </a:path>
                <a:path w="4298315" h="4826000">
                  <a:moveTo>
                    <a:pt x="1576174" y="3098800"/>
                  </a:moveTo>
                  <a:lnTo>
                    <a:pt x="1498735" y="3098800"/>
                  </a:lnTo>
                  <a:lnTo>
                    <a:pt x="1497223" y="3111500"/>
                  </a:lnTo>
                  <a:lnTo>
                    <a:pt x="1570634" y="3111500"/>
                  </a:lnTo>
                  <a:lnTo>
                    <a:pt x="1576174" y="3098800"/>
                  </a:lnTo>
                  <a:close/>
                </a:path>
                <a:path w="4298315" h="4826000">
                  <a:moveTo>
                    <a:pt x="1592069" y="3086100"/>
                  </a:moveTo>
                  <a:lnTo>
                    <a:pt x="1525181" y="3086100"/>
                  </a:lnTo>
                  <a:lnTo>
                    <a:pt x="1514580" y="3098800"/>
                  </a:lnTo>
                  <a:lnTo>
                    <a:pt x="1587035" y="3098800"/>
                  </a:lnTo>
                  <a:lnTo>
                    <a:pt x="1592069" y="3086100"/>
                  </a:lnTo>
                  <a:close/>
                </a:path>
                <a:path w="4298315" h="4826000">
                  <a:moveTo>
                    <a:pt x="1535769" y="3073400"/>
                  </a:moveTo>
                  <a:lnTo>
                    <a:pt x="1533717" y="3073400"/>
                  </a:lnTo>
                  <a:lnTo>
                    <a:pt x="1534621" y="3086100"/>
                  </a:lnTo>
                  <a:lnTo>
                    <a:pt x="1535769" y="3073400"/>
                  </a:lnTo>
                  <a:close/>
                </a:path>
                <a:path w="4298315" h="4826000">
                  <a:moveTo>
                    <a:pt x="1607313" y="3060700"/>
                  </a:moveTo>
                  <a:lnTo>
                    <a:pt x="1549588" y="3060700"/>
                  </a:lnTo>
                  <a:lnTo>
                    <a:pt x="1547001" y="3073400"/>
                  </a:lnTo>
                  <a:lnTo>
                    <a:pt x="1546756" y="3073400"/>
                  </a:lnTo>
                  <a:lnTo>
                    <a:pt x="1542561" y="3086100"/>
                  </a:lnTo>
                  <a:lnTo>
                    <a:pt x="1597729" y="3086100"/>
                  </a:lnTo>
                  <a:lnTo>
                    <a:pt x="1603111" y="3073400"/>
                  </a:lnTo>
                  <a:lnTo>
                    <a:pt x="1607313" y="3060700"/>
                  </a:lnTo>
                  <a:close/>
                </a:path>
                <a:path w="4298315" h="4826000">
                  <a:moveTo>
                    <a:pt x="1607025" y="3073400"/>
                  </a:moveTo>
                  <a:lnTo>
                    <a:pt x="1604581" y="3073400"/>
                  </a:lnTo>
                  <a:lnTo>
                    <a:pt x="1601864" y="3086100"/>
                  </a:lnTo>
                  <a:lnTo>
                    <a:pt x="1604831" y="3086100"/>
                  </a:lnTo>
                  <a:lnTo>
                    <a:pt x="1607025" y="3073400"/>
                  </a:lnTo>
                  <a:close/>
                </a:path>
                <a:path w="4298315" h="4826000">
                  <a:moveTo>
                    <a:pt x="1613300" y="3048000"/>
                  </a:moveTo>
                  <a:lnTo>
                    <a:pt x="1549526" y="3048000"/>
                  </a:lnTo>
                  <a:lnTo>
                    <a:pt x="1552058" y="3060700"/>
                  </a:lnTo>
                  <a:lnTo>
                    <a:pt x="1603819" y="3060700"/>
                  </a:lnTo>
                  <a:lnTo>
                    <a:pt x="1613300" y="3048000"/>
                  </a:lnTo>
                  <a:close/>
                </a:path>
                <a:path w="4298315" h="4826000">
                  <a:moveTo>
                    <a:pt x="1614466" y="3048000"/>
                  </a:moveTo>
                  <a:lnTo>
                    <a:pt x="1611329" y="3060700"/>
                  </a:lnTo>
                  <a:lnTo>
                    <a:pt x="1617574" y="3060700"/>
                  </a:lnTo>
                  <a:lnTo>
                    <a:pt x="1614466" y="3048000"/>
                  </a:lnTo>
                  <a:close/>
                </a:path>
                <a:path w="4298315" h="4826000">
                  <a:moveTo>
                    <a:pt x="1649160" y="3022600"/>
                  </a:moveTo>
                  <a:lnTo>
                    <a:pt x="1639718" y="3022600"/>
                  </a:lnTo>
                  <a:lnTo>
                    <a:pt x="1638269" y="3035300"/>
                  </a:lnTo>
                  <a:lnTo>
                    <a:pt x="1553987" y="3035300"/>
                  </a:lnTo>
                  <a:lnTo>
                    <a:pt x="1552644" y="3048000"/>
                  </a:lnTo>
                  <a:lnTo>
                    <a:pt x="1626180" y="3048000"/>
                  </a:lnTo>
                  <a:lnTo>
                    <a:pt x="1639800" y="3035300"/>
                  </a:lnTo>
                  <a:lnTo>
                    <a:pt x="1649160" y="3022600"/>
                  </a:lnTo>
                  <a:close/>
                </a:path>
                <a:path w="4298315" h="4826000">
                  <a:moveTo>
                    <a:pt x="1636752" y="3022600"/>
                  </a:moveTo>
                  <a:lnTo>
                    <a:pt x="1564108" y="3022600"/>
                  </a:lnTo>
                  <a:lnTo>
                    <a:pt x="1558320" y="3035300"/>
                  </a:lnTo>
                  <a:lnTo>
                    <a:pt x="1638269" y="3035300"/>
                  </a:lnTo>
                  <a:lnTo>
                    <a:pt x="1636752" y="3022600"/>
                  </a:lnTo>
                  <a:close/>
                </a:path>
                <a:path w="4298315" h="4826000">
                  <a:moveTo>
                    <a:pt x="1600664" y="3009900"/>
                  </a:moveTo>
                  <a:lnTo>
                    <a:pt x="1590598" y="3009900"/>
                  </a:lnTo>
                  <a:lnTo>
                    <a:pt x="1590397" y="3022600"/>
                  </a:lnTo>
                  <a:lnTo>
                    <a:pt x="1596324" y="3022600"/>
                  </a:lnTo>
                  <a:lnTo>
                    <a:pt x="1600664" y="3009900"/>
                  </a:lnTo>
                  <a:close/>
                </a:path>
                <a:path w="4298315" h="4826000">
                  <a:moveTo>
                    <a:pt x="1606200" y="3009900"/>
                  </a:moveTo>
                  <a:lnTo>
                    <a:pt x="1600664" y="3009900"/>
                  </a:lnTo>
                  <a:lnTo>
                    <a:pt x="1599159" y="3022600"/>
                  </a:lnTo>
                  <a:lnTo>
                    <a:pt x="1606200" y="3009900"/>
                  </a:lnTo>
                  <a:close/>
                </a:path>
                <a:path w="4298315" h="4826000">
                  <a:moveTo>
                    <a:pt x="1653411" y="3009900"/>
                  </a:moveTo>
                  <a:lnTo>
                    <a:pt x="1606200" y="3009900"/>
                  </a:lnTo>
                  <a:lnTo>
                    <a:pt x="1603678" y="3022600"/>
                  </a:lnTo>
                  <a:lnTo>
                    <a:pt x="1653278" y="3022600"/>
                  </a:lnTo>
                  <a:lnTo>
                    <a:pt x="1653411" y="3009900"/>
                  </a:lnTo>
                  <a:close/>
                </a:path>
                <a:path w="4298315" h="4826000">
                  <a:moveTo>
                    <a:pt x="1599807" y="2997200"/>
                  </a:moveTo>
                  <a:lnTo>
                    <a:pt x="1587464" y="2997200"/>
                  </a:lnTo>
                  <a:lnTo>
                    <a:pt x="1582254" y="3009900"/>
                  </a:lnTo>
                  <a:lnTo>
                    <a:pt x="1601798" y="3009900"/>
                  </a:lnTo>
                  <a:lnTo>
                    <a:pt x="1599807" y="29972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03387" y="2984500"/>
                  </a:lnTo>
                  <a:lnTo>
                    <a:pt x="1600744" y="2997200"/>
                  </a:lnTo>
                  <a:lnTo>
                    <a:pt x="1602213" y="3009900"/>
                  </a:lnTo>
                  <a:lnTo>
                    <a:pt x="1650814" y="3009900"/>
                  </a:lnTo>
                  <a:lnTo>
                    <a:pt x="1646742" y="2997200"/>
                  </a:lnTo>
                  <a:lnTo>
                    <a:pt x="1611257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596013" y="2984500"/>
                  </a:moveTo>
                  <a:lnTo>
                    <a:pt x="1593016" y="2984500"/>
                  </a:lnTo>
                  <a:lnTo>
                    <a:pt x="1594501" y="2997200"/>
                  </a:lnTo>
                  <a:lnTo>
                    <a:pt x="1596013" y="2984500"/>
                  </a:lnTo>
                  <a:close/>
                </a:path>
                <a:path w="4298315" h="4826000">
                  <a:moveTo>
                    <a:pt x="1617080" y="2984500"/>
                  </a:moveTo>
                  <a:lnTo>
                    <a:pt x="1611257" y="2997200"/>
                  </a:lnTo>
                  <a:lnTo>
                    <a:pt x="1613524" y="2997200"/>
                  </a:lnTo>
                  <a:lnTo>
                    <a:pt x="1617080" y="2984500"/>
                  </a:lnTo>
                  <a:close/>
                </a:path>
                <a:path w="4298315" h="4826000">
                  <a:moveTo>
                    <a:pt x="1638240" y="2984500"/>
                  </a:moveTo>
                  <a:lnTo>
                    <a:pt x="1617080" y="2984500"/>
                  </a:lnTo>
                  <a:lnTo>
                    <a:pt x="1613524" y="2997200"/>
                  </a:lnTo>
                  <a:lnTo>
                    <a:pt x="1636106" y="2997200"/>
                  </a:lnTo>
                  <a:lnTo>
                    <a:pt x="1638716" y="2990798"/>
                  </a:lnTo>
                  <a:lnTo>
                    <a:pt x="1638240" y="2984500"/>
                  </a:lnTo>
                  <a:close/>
                </a:path>
                <a:path w="4298315" h="4826000">
                  <a:moveTo>
                    <a:pt x="1643831" y="2984500"/>
                  </a:moveTo>
                  <a:lnTo>
                    <a:pt x="1641284" y="2984500"/>
                  </a:lnTo>
                  <a:lnTo>
                    <a:pt x="1638716" y="2990798"/>
                  </a:lnTo>
                  <a:lnTo>
                    <a:pt x="1639200" y="2997200"/>
                  </a:lnTo>
                  <a:lnTo>
                    <a:pt x="1640743" y="2997200"/>
                  </a:lnTo>
                  <a:lnTo>
                    <a:pt x="1643831" y="2984500"/>
                  </a:lnTo>
                  <a:close/>
                </a:path>
                <a:path w="4298315" h="4826000">
                  <a:moveTo>
                    <a:pt x="1671062" y="2984500"/>
                  </a:moveTo>
                  <a:lnTo>
                    <a:pt x="1649451" y="2984500"/>
                  </a:lnTo>
                  <a:lnTo>
                    <a:pt x="1652266" y="2997200"/>
                  </a:lnTo>
                  <a:lnTo>
                    <a:pt x="1669003" y="2997200"/>
                  </a:lnTo>
                  <a:lnTo>
                    <a:pt x="1671062" y="2984500"/>
                  </a:lnTo>
                  <a:close/>
                </a:path>
                <a:path w="4298315" h="4826000">
                  <a:moveTo>
                    <a:pt x="1695324" y="2971800"/>
                  </a:moveTo>
                  <a:lnTo>
                    <a:pt x="1619705" y="2971800"/>
                  </a:lnTo>
                  <a:lnTo>
                    <a:pt x="1615689" y="2984500"/>
                  </a:lnTo>
                  <a:lnTo>
                    <a:pt x="1688451" y="2984500"/>
                  </a:lnTo>
                  <a:lnTo>
                    <a:pt x="1695324" y="2971800"/>
                  </a:lnTo>
                  <a:close/>
                </a:path>
                <a:path w="4298315" h="4826000">
                  <a:moveTo>
                    <a:pt x="1714233" y="2946400"/>
                  </a:moveTo>
                  <a:lnTo>
                    <a:pt x="1653398" y="2946400"/>
                  </a:lnTo>
                  <a:lnTo>
                    <a:pt x="1647348" y="2959100"/>
                  </a:lnTo>
                  <a:lnTo>
                    <a:pt x="1636314" y="2959100"/>
                  </a:lnTo>
                  <a:lnTo>
                    <a:pt x="1628764" y="2971800"/>
                  </a:lnTo>
                  <a:lnTo>
                    <a:pt x="1701405" y="2971800"/>
                  </a:lnTo>
                  <a:lnTo>
                    <a:pt x="1705894" y="2959100"/>
                  </a:lnTo>
                  <a:lnTo>
                    <a:pt x="1714233" y="2946400"/>
                  </a:lnTo>
                  <a:close/>
                </a:path>
                <a:path w="4298315" h="4826000">
                  <a:moveTo>
                    <a:pt x="1650754" y="2946400"/>
                  </a:moveTo>
                  <a:lnTo>
                    <a:pt x="1642149" y="2946400"/>
                  </a:lnTo>
                  <a:lnTo>
                    <a:pt x="1636219" y="2959100"/>
                  </a:lnTo>
                  <a:lnTo>
                    <a:pt x="1647348" y="2959100"/>
                  </a:lnTo>
                  <a:lnTo>
                    <a:pt x="1650754" y="2946400"/>
                  </a:lnTo>
                  <a:close/>
                </a:path>
                <a:path w="4298315" h="4826000">
                  <a:moveTo>
                    <a:pt x="1639397" y="2933700"/>
                  </a:moveTo>
                  <a:lnTo>
                    <a:pt x="1633153" y="2946400"/>
                  </a:lnTo>
                  <a:lnTo>
                    <a:pt x="1645055" y="2946400"/>
                  </a:lnTo>
                  <a:lnTo>
                    <a:pt x="1639397" y="2933700"/>
                  </a:lnTo>
                  <a:close/>
                </a:path>
                <a:path w="4298315" h="4826000">
                  <a:moveTo>
                    <a:pt x="1667143" y="2933700"/>
                  </a:moveTo>
                  <a:lnTo>
                    <a:pt x="1653159" y="2933700"/>
                  </a:lnTo>
                  <a:lnTo>
                    <a:pt x="1651600" y="2946400"/>
                  </a:lnTo>
                  <a:lnTo>
                    <a:pt x="1665788" y="2946400"/>
                  </a:lnTo>
                  <a:lnTo>
                    <a:pt x="1667143" y="2933700"/>
                  </a:lnTo>
                  <a:close/>
                </a:path>
                <a:path w="4298315" h="4826000">
                  <a:moveTo>
                    <a:pt x="1714630" y="2933700"/>
                  </a:moveTo>
                  <a:lnTo>
                    <a:pt x="1670024" y="2933700"/>
                  </a:lnTo>
                  <a:lnTo>
                    <a:pt x="1670799" y="2946400"/>
                  </a:lnTo>
                  <a:lnTo>
                    <a:pt x="1715901" y="2946400"/>
                  </a:lnTo>
                  <a:lnTo>
                    <a:pt x="1714630" y="2933700"/>
                  </a:lnTo>
                  <a:close/>
                </a:path>
                <a:path w="4298315" h="4826000">
                  <a:moveTo>
                    <a:pt x="1659696" y="2921000"/>
                  </a:moveTo>
                  <a:lnTo>
                    <a:pt x="1655015" y="2921000"/>
                  </a:lnTo>
                  <a:lnTo>
                    <a:pt x="1654531" y="2933700"/>
                  </a:lnTo>
                  <a:lnTo>
                    <a:pt x="1663452" y="2933700"/>
                  </a:lnTo>
                  <a:lnTo>
                    <a:pt x="1659696" y="2921000"/>
                  </a:lnTo>
                  <a:close/>
                </a:path>
                <a:path w="4298315" h="4826000">
                  <a:moveTo>
                    <a:pt x="1665940" y="2930828"/>
                  </a:moveTo>
                  <a:lnTo>
                    <a:pt x="1663452" y="2933700"/>
                  </a:lnTo>
                  <a:lnTo>
                    <a:pt x="1666483" y="2933700"/>
                  </a:lnTo>
                  <a:lnTo>
                    <a:pt x="1665940" y="2930828"/>
                  </a:lnTo>
                  <a:close/>
                </a:path>
                <a:path w="4298315" h="4826000">
                  <a:moveTo>
                    <a:pt x="1743447" y="2908300"/>
                  </a:moveTo>
                  <a:lnTo>
                    <a:pt x="1686491" y="2908300"/>
                  </a:lnTo>
                  <a:lnTo>
                    <a:pt x="1681959" y="2921000"/>
                  </a:lnTo>
                  <a:lnTo>
                    <a:pt x="1674456" y="2921000"/>
                  </a:lnTo>
                  <a:lnTo>
                    <a:pt x="1667337" y="2929216"/>
                  </a:lnTo>
                  <a:lnTo>
                    <a:pt x="1666483" y="2933700"/>
                  </a:lnTo>
                  <a:lnTo>
                    <a:pt x="1727509" y="2933700"/>
                  </a:lnTo>
                  <a:lnTo>
                    <a:pt x="1738213" y="2921000"/>
                  </a:lnTo>
                  <a:lnTo>
                    <a:pt x="1743447" y="2908300"/>
                  </a:lnTo>
                  <a:close/>
                </a:path>
                <a:path w="4298315" h="4826000">
                  <a:moveTo>
                    <a:pt x="1668902" y="2921000"/>
                  </a:moveTo>
                  <a:lnTo>
                    <a:pt x="1664083" y="2921000"/>
                  </a:lnTo>
                  <a:lnTo>
                    <a:pt x="1665940" y="2930828"/>
                  </a:lnTo>
                  <a:lnTo>
                    <a:pt x="1667337" y="2929216"/>
                  </a:lnTo>
                  <a:lnTo>
                    <a:pt x="1668902" y="2921000"/>
                  </a:lnTo>
                  <a:close/>
                </a:path>
                <a:path w="4298315" h="4826000">
                  <a:moveTo>
                    <a:pt x="1758357" y="2895600"/>
                  </a:moveTo>
                  <a:lnTo>
                    <a:pt x="1683107" y="2895600"/>
                  </a:lnTo>
                  <a:lnTo>
                    <a:pt x="1685491" y="2908300"/>
                  </a:lnTo>
                  <a:lnTo>
                    <a:pt x="1752597" y="2908300"/>
                  </a:lnTo>
                  <a:lnTo>
                    <a:pt x="1758357" y="2895600"/>
                  </a:lnTo>
                  <a:close/>
                </a:path>
                <a:path w="4298315" h="4826000">
                  <a:moveTo>
                    <a:pt x="1689125" y="2882900"/>
                  </a:moveTo>
                  <a:lnTo>
                    <a:pt x="1684840" y="2882900"/>
                  </a:lnTo>
                  <a:lnTo>
                    <a:pt x="1680908" y="2895600"/>
                  </a:lnTo>
                  <a:lnTo>
                    <a:pt x="1690876" y="2895600"/>
                  </a:lnTo>
                  <a:lnTo>
                    <a:pt x="1689125" y="2882900"/>
                  </a:lnTo>
                  <a:close/>
                </a:path>
                <a:path w="4298315" h="4826000">
                  <a:moveTo>
                    <a:pt x="1771491" y="2882900"/>
                  </a:moveTo>
                  <a:lnTo>
                    <a:pt x="1700818" y="2882900"/>
                  </a:lnTo>
                  <a:lnTo>
                    <a:pt x="1693502" y="2895600"/>
                  </a:lnTo>
                  <a:lnTo>
                    <a:pt x="1762969" y="2895600"/>
                  </a:lnTo>
                  <a:lnTo>
                    <a:pt x="1771491" y="2882900"/>
                  </a:lnTo>
                  <a:close/>
                </a:path>
                <a:path w="4298315" h="4826000">
                  <a:moveTo>
                    <a:pt x="1769831" y="2870200"/>
                  </a:moveTo>
                  <a:lnTo>
                    <a:pt x="1706068" y="2870200"/>
                  </a:lnTo>
                  <a:lnTo>
                    <a:pt x="1704682" y="2882900"/>
                  </a:lnTo>
                  <a:lnTo>
                    <a:pt x="1772658" y="2882900"/>
                  </a:lnTo>
                  <a:lnTo>
                    <a:pt x="1769831" y="2870200"/>
                  </a:lnTo>
                  <a:close/>
                </a:path>
                <a:path w="4298315" h="4826000">
                  <a:moveTo>
                    <a:pt x="1771886" y="2857500"/>
                  </a:moveTo>
                  <a:lnTo>
                    <a:pt x="1732620" y="2857500"/>
                  </a:lnTo>
                  <a:lnTo>
                    <a:pt x="1727221" y="2870200"/>
                  </a:lnTo>
                  <a:lnTo>
                    <a:pt x="1765627" y="2870200"/>
                  </a:lnTo>
                  <a:lnTo>
                    <a:pt x="1771886" y="2857500"/>
                  </a:lnTo>
                  <a:close/>
                </a:path>
                <a:path w="4298315" h="4826000">
                  <a:moveTo>
                    <a:pt x="1792041" y="2857500"/>
                  </a:moveTo>
                  <a:lnTo>
                    <a:pt x="1779836" y="2857500"/>
                  </a:lnTo>
                  <a:lnTo>
                    <a:pt x="1779622" y="2870200"/>
                  </a:lnTo>
                  <a:lnTo>
                    <a:pt x="1786394" y="2870200"/>
                  </a:lnTo>
                  <a:lnTo>
                    <a:pt x="1792041" y="2857500"/>
                  </a:lnTo>
                  <a:close/>
                </a:path>
                <a:path w="4298315" h="4826000">
                  <a:moveTo>
                    <a:pt x="1800002" y="2844800"/>
                  </a:moveTo>
                  <a:lnTo>
                    <a:pt x="1733350" y="2844800"/>
                  </a:lnTo>
                  <a:lnTo>
                    <a:pt x="1734266" y="2857500"/>
                  </a:lnTo>
                  <a:lnTo>
                    <a:pt x="1793658" y="2857500"/>
                  </a:lnTo>
                  <a:lnTo>
                    <a:pt x="1797280" y="2853849"/>
                  </a:lnTo>
                  <a:lnTo>
                    <a:pt x="1800002" y="2844800"/>
                  </a:lnTo>
                  <a:close/>
                </a:path>
                <a:path w="4298315" h="4826000">
                  <a:moveTo>
                    <a:pt x="1800028" y="2851080"/>
                  </a:moveTo>
                  <a:lnTo>
                    <a:pt x="1797280" y="2853849"/>
                  </a:lnTo>
                  <a:lnTo>
                    <a:pt x="1796182" y="2857500"/>
                  </a:lnTo>
                  <a:lnTo>
                    <a:pt x="1800054" y="2857500"/>
                  </a:lnTo>
                  <a:lnTo>
                    <a:pt x="1800028" y="2851080"/>
                  </a:lnTo>
                  <a:close/>
                </a:path>
                <a:path w="4298315" h="4826000">
                  <a:moveTo>
                    <a:pt x="1806258" y="2844800"/>
                  </a:moveTo>
                  <a:lnTo>
                    <a:pt x="1800002" y="2844800"/>
                  </a:lnTo>
                  <a:lnTo>
                    <a:pt x="1800028" y="2851080"/>
                  </a:lnTo>
                  <a:lnTo>
                    <a:pt x="1806258" y="2844800"/>
                  </a:lnTo>
                  <a:close/>
                </a:path>
                <a:path w="4298315" h="4826000">
                  <a:moveTo>
                    <a:pt x="1739286" y="2832100"/>
                  </a:moveTo>
                  <a:lnTo>
                    <a:pt x="1727852" y="2832100"/>
                  </a:lnTo>
                  <a:lnTo>
                    <a:pt x="1727121" y="2844800"/>
                  </a:lnTo>
                  <a:lnTo>
                    <a:pt x="1736193" y="2844800"/>
                  </a:lnTo>
                  <a:lnTo>
                    <a:pt x="1739286" y="2832100"/>
                  </a:lnTo>
                  <a:close/>
                </a:path>
                <a:path w="4298315" h="4826000">
                  <a:moveTo>
                    <a:pt x="1753296" y="2832100"/>
                  </a:moveTo>
                  <a:lnTo>
                    <a:pt x="1739286" y="2832100"/>
                  </a:lnTo>
                  <a:lnTo>
                    <a:pt x="1740429" y="2844800"/>
                  </a:lnTo>
                  <a:lnTo>
                    <a:pt x="1752261" y="2844800"/>
                  </a:lnTo>
                  <a:lnTo>
                    <a:pt x="1753296" y="2832100"/>
                  </a:lnTo>
                  <a:close/>
                </a:path>
                <a:path w="4298315" h="4826000">
                  <a:moveTo>
                    <a:pt x="1817525" y="2819400"/>
                  </a:moveTo>
                  <a:lnTo>
                    <a:pt x="1768337" y="2819400"/>
                  </a:lnTo>
                  <a:lnTo>
                    <a:pt x="1764219" y="2832100"/>
                  </a:lnTo>
                  <a:lnTo>
                    <a:pt x="1760353" y="2832100"/>
                  </a:lnTo>
                  <a:lnTo>
                    <a:pt x="1756981" y="2844800"/>
                  </a:lnTo>
                  <a:lnTo>
                    <a:pt x="1814229" y="2844800"/>
                  </a:lnTo>
                  <a:lnTo>
                    <a:pt x="1817626" y="2832100"/>
                  </a:lnTo>
                  <a:lnTo>
                    <a:pt x="1817525" y="2819400"/>
                  </a:lnTo>
                  <a:close/>
                </a:path>
                <a:path w="4298315" h="4826000">
                  <a:moveTo>
                    <a:pt x="1746069" y="2819400"/>
                  </a:moveTo>
                  <a:lnTo>
                    <a:pt x="1741727" y="2819400"/>
                  </a:lnTo>
                  <a:lnTo>
                    <a:pt x="1742830" y="2832100"/>
                  </a:lnTo>
                  <a:lnTo>
                    <a:pt x="1749110" y="2832100"/>
                  </a:lnTo>
                  <a:lnTo>
                    <a:pt x="1746069" y="2819400"/>
                  </a:lnTo>
                  <a:close/>
                </a:path>
                <a:path w="4298315" h="4826000">
                  <a:moveTo>
                    <a:pt x="1781174" y="2794000"/>
                  </a:moveTo>
                  <a:lnTo>
                    <a:pt x="1764858" y="2794000"/>
                  </a:lnTo>
                  <a:lnTo>
                    <a:pt x="1757155" y="2806700"/>
                  </a:lnTo>
                  <a:lnTo>
                    <a:pt x="1750528" y="2819400"/>
                  </a:lnTo>
                  <a:lnTo>
                    <a:pt x="1752538" y="2819400"/>
                  </a:lnTo>
                  <a:lnTo>
                    <a:pt x="1753651" y="2832100"/>
                  </a:lnTo>
                  <a:lnTo>
                    <a:pt x="1756041" y="2832100"/>
                  </a:lnTo>
                  <a:lnTo>
                    <a:pt x="1760737" y="2819400"/>
                  </a:lnTo>
                  <a:lnTo>
                    <a:pt x="1769890" y="2806700"/>
                  </a:lnTo>
                  <a:lnTo>
                    <a:pt x="1776621" y="2806700"/>
                  </a:lnTo>
                  <a:lnTo>
                    <a:pt x="1781174" y="2794000"/>
                  </a:lnTo>
                  <a:close/>
                </a:path>
                <a:path w="4298315" h="4826000">
                  <a:moveTo>
                    <a:pt x="1806983" y="2794000"/>
                  </a:moveTo>
                  <a:lnTo>
                    <a:pt x="1784193" y="2794000"/>
                  </a:lnTo>
                  <a:lnTo>
                    <a:pt x="1782463" y="2806700"/>
                  </a:lnTo>
                  <a:lnTo>
                    <a:pt x="1776355" y="2806700"/>
                  </a:lnTo>
                  <a:lnTo>
                    <a:pt x="1772463" y="2819400"/>
                  </a:lnTo>
                  <a:lnTo>
                    <a:pt x="1815000" y="2819400"/>
                  </a:lnTo>
                  <a:lnTo>
                    <a:pt x="1811128" y="2806700"/>
                  </a:lnTo>
                  <a:lnTo>
                    <a:pt x="1806983" y="2794000"/>
                  </a:lnTo>
                  <a:close/>
                </a:path>
                <a:path w="4298315" h="4826000">
                  <a:moveTo>
                    <a:pt x="1836807" y="2806700"/>
                  </a:moveTo>
                  <a:lnTo>
                    <a:pt x="1816927" y="2806700"/>
                  </a:lnTo>
                  <a:lnTo>
                    <a:pt x="1819395" y="2819400"/>
                  </a:lnTo>
                  <a:lnTo>
                    <a:pt x="1830838" y="2819400"/>
                  </a:lnTo>
                  <a:lnTo>
                    <a:pt x="1836807" y="2806700"/>
                  </a:lnTo>
                  <a:close/>
                </a:path>
                <a:path w="4298315" h="4826000">
                  <a:moveTo>
                    <a:pt x="1841345" y="2794000"/>
                  </a:moveTo>
                  <a:lnTo>
                    <a:pt x="1810164" y="2794000"/>
                  </a:lnTo>
                  <a:lnTo>
                    <a:pt x="1812554" y="2806700"/>
                  </a:lnTo>
                  <a:lnTo>
                    <a:pt x="1841604" y="2806700"/>
                  </a:lnTo>
                  <a:lnTo>
                    <a:pt x="1841345" y="2794000"/>
                  </a:lnTo>
                  <a:close/>
                </a:path>
                <a:path w="4298315" h="4826000">
                  <a:moveTo>
                    <a:pt x="1858270" y="2768600"/>
                  </a:moveTo>
                  <a:lnTo>
                    <a:pt x="1793246" y="2768600"/>
                  </a:lnTo>
                  <a:lnTo>
                    <a:pt x="1794285" y="2781300"/>
                  </a:lnTo>
                  <a:lnTo>
                    <a:pt x="1796504" y="2794000"/>
                  </a:lnTo>
                  <a:lnTo>
                    <a:pt x="1842203" y="2794000"/>
                  </a:lnTo>
                  <a:lnTo>
                    <a:pt x="1841604" y="2806700"/>
                  </a:lnTo>
                  <a:lnTo>
                    <a:pt x="1844257" y="2806700"/>
                  </a:lnTo>
                  <a:lnTo>
                    <a:pt x="1853431" y="2794000"/>
                  </a:lnTo>
                  <a:lnTo>
                    <a:pt x="1865037" y="2781300"/>
                  </a:lnTo>
                  <a:lnTo>
                    <a:pt x="1859748" y="2781300"/>
                  </a:lnTo>
                  <a:lnTo>
                    <a:pt x="1858270" y="2768600"/>
                  </a:lnTo>
                  <a:close/>
                </a:path>
                <a:path w="4298315" h="4826000">
                  <a:moveTo>
                    <a:pt x="1786887" y="2781300"/>
                  </a:moveTo>
                  <a:lnTo>
                    <a:pt x="1777703" y="2781300"/>
                  </a:lnTo>
                  <a:lnTo>
                    <a:pt x="1771269" y="2794000"/>
                  </a:lnTo>
                  <a:lnTo>
                    <a:pt x="1796355" y="2794000"/>
                  </a:lnTo>
                  <a:lnTo>
                    <a:pt x="1786887" y="2781300"/>
                  </a:lnTo>
                  <a:close/>
                </a:path>
                <a:path w="4298315" h="4826000">
                  <a:moveTo>
                    <a:pt x="1873805" y="2768600"/>
                  </a:moveTo>
                  <a:lnTo>
                    <a:pt x="1861848" y="2768600"/>
                  </a:lnTo>
                  <a:lnTo>
                    <a:pt x="1859748" y="2781300"/>
                  </a:lnTo>
                  <a:lnTo>
                    <a:pt x="1865037" y="2781300"/>
                  </a:lnTo>
                  <a:lnTo>
                    <a:pt x="1873805" y="2768600"/>
                  </a:lnTo>
                  <a:close/>
                </a:path>
                <a:path w="4298315" h="4826000">
                  <a:moveTo>
                    <a:pt x="1881054" y="2755900"/>
                  </a:moveTo>
                  <a:lnTo>
                    <a:pt x="1813219" y="2755900"/>
                  </a:lnTo>
                  <a:lnTo>
                    <a:pt x="1806055" y="2768600"/>
                  </a:lnTo>
                  <a:lnTo>
                    <a:pt x="1879291" y="2768600"/>
                  </a:lnTo>
                  <a:lnTo>
                    <a:pt x="1881054" y="2755900"/>
                  </a:lnTo>
                  <a:close/>
                </a:path>
                <a:path w="4298315" h="4826000">
                  <a:moveTo>
                    <a:pt x="1893967" y="2743200"/>
                  </a:moveTo>
                  <a:lnTo>
                    <a:pt x="1830571" y="2743200"/>
                  </a:lnTo>
                  <a:lnTo>
                    <a:pt x="1827033" y="2755900"/>
                  </a:lnTo>
                  <a:lnTo>
                    <a:pt x="1889435" y="2755900"/>
                  </a:lnTo>
                  <a:lnTo>
                    <a:pt x="1893967" y="2743200"/>
                  </a:lnTo>
                  <a:close/>
                </a:path>
                <a:path w="4298315" h="4826000">
                  <a:moveTo>
                    <a:pt x="1828900" y="2730500"/>
                  </a:moveTo>
                  <a:lnTo>
                    <a:pt x="1823516" y="2730500"/>
                  </a:lnTo>
                  <a:lnTo>
                    <a:pt x="1825564" y="2743200"/>
                  </a:lnTo>
                  <a:lnTo>
                    <a:pt x="1827072" y="2743200"/>
                  </a:lnTo>
                  <a:lnTo>
                    <a:pt x="1828900" y="2730500"/>
                  </a:lnTo>
                  <a:close/>
                </a:path>
                <a:path w="4298315" h="4826000">
                  <a:moveTo>
                    <a:pt x="1840946" y="2730500"/>
                  </a:moveTo>
                  <a:lnTo>
                    <a:pt x="1830908" y="2730500"/>
                  </a:lnTo>
                  <a:lnTo>
                    <a:pt x="1832246" y="2743200"/>
                  </a:lnTo>
                  <a:lnTo>
                    <a:pt x="1837465" y="2743200"/>
                  </a:lnTo>
                  <a:lnTo>
                    <a:pt x="1840946" y="2730500"/>
                  </a:lnTo>
                  <a:close/>
                </a:path>
                <a:path w="4298315" h="4826000">
                  <a:moveTo>
                    <a:pt x="1903408" y="2730500"/>
                  </a:moveTo>
                  <a:lnTo>
                    <a:pt x="1841503" y="2730500"/>
                  </a:lnTo>
                  <a:lnTo>
                    <a:pt x="1843803" y="2743200"/>
                  </a:lnTo>
                  <a:lnTo>
                    <a:pt x="1898820" y="2743200"/>
                  </a:lnTo>
                  <a:lnTo>
                    <a:pt x="1903408" y="2730500"/>
                  </a:lnTo>
                  <a:close/>
                </a:path>
                <a:path w="4298315" h="4826000">
                  <a:moveTo>
                    <a:pt x="1831771" y="2717800"/>
                  </a:moveTo>
                  <a:lnTo>
                    <a:pt x="1824978" y="2730500"/>
                  </a:lnTo>
                  <a:lnTo>
                    <a:pt x="1830683" y="2730500"/>
                  </a:lnTo>
                  <a:lnTo>
                    <a:pt x="1831771" y="2717800"/>
                  </a:lnTo>
                  <a:close/>
                </a:path>
                <a:path w="4298315" h="4826000">
                  <a:moveTo>
                    <a:pt x="1914332" y="2705100"/>
                  </a:moveTo>
                  <a:lnTo>
                    <a:pt x="1861465" y="2705100"/>
                  </a:lnTo>
                  <a:lnTo>
                    <a:pt x="1859087" y="2717800"/>
                  </a:lnTo>
                  <a:lnTo>
                    <a:pt x="1852482" y="2717800"/>
                  </a:lnTo>
                  <a:lnTo>
                    <a:pt x="1848654" y="2730500"/>
                  </a:lnTo>
                  <a:lnTo>
                    <a:pt x="1910893" y="2730500"/>
                  </a:lnTo>
                  <a:lnTo>
                    <a:pt x="1911385" y="2717800"/>
                  </a:lnTo>
                  <a:lnTo>
                    <a:pt x="1914332" y="2705100"/>
                  </a:lnTo>
                  <a:close/>
                </a:path>
                <a:path w="4298315" h="4826000">
                  <a:moveTo>
                    <a:pt x="1887825" y="2692400"/>
                  </a:moveTo>
                  <a:lnTo>
                    <a:pt x="1852041" y="2692400"/>
                  </a:lnTo>
                  <a:lnTo>
                    <a:pt x="1850221" y="2705100"/>
                  </a:lnTo>
                  <a:lnTo>
                    <a:pt x="1888919" y="2705100"/>
                  </a:lnTo>
                  <a:lnTo>
                    <a:pt x="1887825" y="2692400"/>
                  </a:lnTo>
                  <a:close/>
                </a:path>
                <a:path w="4298315" h="4826000">
                  <a:moveTo>
                    <a:pt x="1932841" y="2692400"/>
                  </a:moveTo>
                  <a:lnTo>
                    <a:pt x="1892257" y="2692400"/>
                  </a:lnTo>
                  <a:lnTo>
                    <a:pt x="1888919" y="2705100"/>
                  </a:lnTo>
                  <a:lnTo>
                    <a:pt x="1922683" y="2705100"/>
                  </a:lnTo>
                  <a:lnTo>
                    <a:pt x="1932841" y="2692400"/>
                  </a:lnTo>
                  <a:close/>
                </a:path>
                <a:path w="4298315" h="4826000">
                  <a:moveTo>
                    <a:pt x="1880259" y="2679700"/>
                  </a:moveTo>
                  <a:lnTo>
                    <a:pt x="1876509" y="2679700"/>
                  </a:lnTo>
                  <a:lnTo>
                    <a:pt x="1874280" y="2692400"/>
                  </a:lnTo>
                  <a:lnTo>
                    <a:pt x="1881750" y="2692400"/>
                  </a:lnTo>
                  <a:lnTo>
                    <a:pt x="1880259" y="2679700"/>
                  </a:lnTo>
                  <a:close/>
                </a:path>
                <a:path w="4298315" h="4826000">
                  <a:moveTo>
                    <a:pt x="1900841" y="2679700"/>
                  </a:moveTo>
                  <a:lnTo>
                    <a:pt x="1890428" y="2679700"/>
                  </a:lnTo>
                  <a:lnTo>
                    <a:pt x="1881750" y="2692400"/>
                  </a:lnTo>
                  <a:lnTo>
                    <a:pt x="1897218" y="2692400"/>
                  </a:lnTo>
                  <a:lnTo>
                    <a:pt x="1900841" y="2679700"/>
                  </a:lnTo>
                  <a:close/>
                </a:path>
                <a:path w="4298315" h="4826000">
                  <a:moveTo>
                    <a:pt x="1947716" y="2679700"/>
                  </a:moveTo>
                  <a:lnTo>
                    <a:pt x="1907413" y="2679700"/>
                  </a:lnTo>
                  <a:lnTo>
                    <a:pt x="1904908" y="2692400"/>
                  </a:lnTo>
                  <a:lnTo>
                    <a:pt x="1941211" y="2692400"/>
                  </a:lnTo>
                  <a:lnTo>
                    <a:pt x="1947716" y="2679700"/>
                  </a:lnTo>
                  <a:close/>
                </a:path>
                <a:path w="4298315" h="4826000">
                  <a:moveTo>
                    <a:pt x="1893457" y="2667000"/>
                  </a:moveTo>
                  <a:lnTo>
                    <a:pt x="1889100" y="2667000"/>
                  </a:lnTo>
                  <a:lnTo>
                    <a:pt x="1886161" y="2679700"/>
                  </a:lnTo>
                  <a:lnTo>
                    <a:pt x="1892529" y="2679700"/>
                  </a:lnTo>
                  <a:lnTo>
                    <a:pt x="1893457" y="2667000"/>
                  </a:lnTo>
                  <a:close/>
                </a:path>
                <a:path w="4298315" h="4826000">
                  <a:moveTo>
                    <a:pt x="1926426" y="2667000"/>
                  </a:moveTo>
                  <a:lnTo>
                    <a:pt x="1908009" y="2667000"/>
                  </a:lnTo>
                  <a:lnTo>
                    <a:pt x="1906650" y="2679700"/>
                  </a:lnTo>
                  <a:lnTo>
                    <a:pt x="1926499" y="2679700"/>
                  </a:lnTo>
                  <a:lnTo>
                    <a:pt x="1926426" y="2667000"/>
                  </a:lnTo>
                  <a:close/>
                </a:path>
                <a:path w="4298315" h="4826000">
                  <a:moveTo>
                    <a:pt x="1964434" y="2667000"/>
                  </a:moveTo>
                  <a:lnTo>
                    <a:pt x="1926426" y="2667000"/>
                  </a:lnTo>
                  <a:lnTo>
                    <a:pt x="1926499" y="2679700"/>
                  </a:lnTo>
                  <a:lnTo>
                    <a:pt x="1955982" y="2679700"/>
                  </a:lnTo>
                  <a:lnTo>
                    <a:pt x="1964434" y="2667000"/>
                  </a:lnTo>
                  <a:close/>
                </a:path>
                <a:path w="4298315" h="4826000">
                  <a:moveTo>
                    <a:pt x="1893090" y="2654300"/>
                  </a:moveTo>
                  <a:lnTo>
                    <a:pt x="1886935" y="2654300"/>
                  </a:lnTo>
                  <a:lnTo>
                    <a:pt x="1880906" y="2667000"/>
                  </a:lnTo>
                  <a:lnTo>
                    <a:pt x="1891672" y="2667000"/>
                  </a:lnTo>
                  <a:lnTo>
                    <a:pt x="1893090" y="2654300"/>
                  </a:lnTo>
                  <a:close/>
                </a:path>
                <a:path w="4298315" h="4826000">
                  <a:moveTo>
                    <a:pt x="1975595" y="2654300"/>
                  </a:moveTo>
                  <a:lnTo>
                    <a:pt x="1902233" y="2654300"/>
                  </a:lnTo>
                  <a:lnTo>
                    <a:pt x="1906955" y="2667000"/>
                  </a:lnTo>
                  <a:lnTo>
                    <a:pt x="1971497" y="2667000"/>
                  </a:lnTo>
                  <a:lnTo>
                    <a:pt x="1975595" y="2654300"/>
                  </a:lnTo>
                  <a:close/>
                </a:path>
                <a:path w="4298315" h="4826000">
                  <a:moveTo>
                    <a:pt x="1979970" y="2641600"/>
                  </a:moveTo>
                  <a:lnTo>
                    <a:pt x="1921576" y="2641600"/>
                  </a:lnTo>
                  <a:lnTo>
                    <a:pt x="1914037" y="2654300"/>
                  </a:lnTo>
                  <a:lnTo>
                    <a:pt x="1973254" y="2654300"/>
                  </a:lnTo>
                  <a:lnTo>
                    <a:pt x="1979970" y="2641600"/>
                  </a:lnTo>
                  <a:close/>
                </a:path>
                <a:path w="4298315" h="4826000">
                  <a:moveTo>
                    <a:pt x="1914846" y="2628900"/>
                  </a:moveTo>
                  <a:lnTo>
                    <a:pt x="1910609" y="2628900"/>
                  </a:lnTo>
                  <a:lnTo>
                    <a:pt x="1906560" y="2641600"/>
                  </a:lnTo>
                  <a:lnTo>
                    <a:pt x="1909233" y="2641600"/>
                  </a:lnTo>
                  <a:lnTo>
                    <a:pt x="1914846" y="2628900"/>
                  </a:lnTo>
                  <a:close/>
                </a:path>
                <a:path w="4298315" h="4826000">
                  <a:moveTo>
                    <a:pt x="1942249" y="2628900"/>
                  </a:moveTo>
                  <a:lnTo>
                    <a:pt x="1925474" y="2628900"/>
                  </a:lnTo>
                  <a:lnTo>
                    <a:pt x="1925016" y="2641600"/>
                  </a:lnTo>
                  <a:lnTo>
                    <a:pt x="1940790" y="2641600"/>
                  </a:lnTo>
                  <a:lnTo>
                    <a:pt x="1942249" y="2628900"/>
                  </a:lnTo>
                  <a:close/>
                </a:path>
                <a:path w="4298315" h="4826000">
                  <a:moveTo>
                    <a:pt x="1977322" y="2628900"/>
                  </a:moveTo>
                  <a:lnTo>
                    <a:pt x="1944848" y="2628900"/>
                  </a:lnTo>
                  <a:lnTo>
                    <a:pt x="1947049" y="2641600"/>
                  </a:lnTo>
                  <a:lnTo>
                    <a:pt x="1976401" y="2641600"/>
                  </a:lnTo>
                  <a:lnTo>
                    <a:pt x="1977322" y="2628900"/>
                  </a:lnTo>
                  <a:close/>
                </a:path>
                <a:path w="4298315" h="4826000">
                  <a:moveTo>
                    <a:pt x="1999587" y="2628900"/>
                  </a:moveTo>
                  <a:lnTo>
                    <a:pt x="1979976" y="2628900"/>
                  </a:lnTo>
                  <a:lnTo>
                    <a:pt x="1977854" y="2641600"/>
                  </a:lnTo>
                  <a:lnTo>
                    <a:pt x="1988821" y="2641600"/>
                  </a:lnTo>
                  <a:lnTo>
                    <a:pt x="1999587" y="2628900"/>
                  </a:lnTo>
                  <a:close/>
                </a:path>
                <a:path w="4298315" h="4826000">
                  <a:moveTo>
                    <a:pt x="1939819" y="2616200"/>
                  </a:moveTo>
                  <a:lnTo>
                    <a:pt x="1919862" y="2616200"/>
                  </a:lnTo>
                  <a:lnTo>
                    <a:pt x="1920145" y="2628900"/>
                  </a:lnTo>
                  <a:lnTo>
                    <a:pt x="1932089" y="2628900"/>
                  </a:lnTo>
                  <a:lnTo>
                    <a:pt x="1939819" y="2616200"/>
                  </a:lnTo>
                  <a:close/>
                </a:path>
                <a:path w="4298315" h="4826000">
                  <a:moveTo>
                    <a:pt x="1954639" y="2616200"/>
                  </a:moveTo>
                  <a:lnTo>
                    <a:pt x="1939855" y="2616200"/>
                  </a:lnTo>
                  <a:lnTo>
                    <a:pt x="1940678" y="2628900"/>
                  </a:lnTo>
                  <a:lnTo>
                    <a:pt x="1955222" y="2628900"/>
                  </a:lnTo>
                  <a:lnTo>
                    <a:pt x="1954639" y="2616200"/>
                  </a:lnTo>
                  <a:close/>
                </a:path>
                <a:path w="4298315" h="4826000">
                  <a:moveTo>
                    <a:pt x="2007837" y="2616200"/>
                  </a:moveTo>
                  <a:lnTo>
                    <a:pt x="1956651" y="2616200"/>
                  </a:lnTo>
                  <a:lnTo>
                    <a:pt x="1955222" y="2628900"/>
                  </a:lnTo>
                  <a:lnTo>
                    <a:pt x="2005482" y="2628900"/>
                  </a:lnTo>
                  <a:lnTo>
                    <a:pt x="2007837" y="2616200"/>
                  </a:lnTo>
                  <a:close/>
                </a:path>
                <a:path w="4298315" h="4826000">
                  <a:moveTo>
                    <a:pt x="1950665" y="2603500"/>
                  </a:moveTo>
                  <a:lnTo>
                    <a:pt x="1935473" y="2603500"/>
                  </a:lnTo>
                  <a:lnTo>
                    <a:pt x="1928246" y="2616200"/>
                  </a:lnTo>
                  <a:lnTo>
                    <a:pt x="1953467" y="2616200"/>
                  </a:lnTo>
                  <a:lnTo>
                    <a:pt x="1950665" y="2603500"/>
                  </a:lnTo>
                  <a:close/>
                </a:path>
                <a:path w="4298315" h="4826000">
                  <a:moveTo>
                    <a:pt x="1965635" y="2603500"/>
                  </a:moveTo>
                  <a:lnTo>
                    <a:pt x="1960765" y="2603500"/>
                  </a:lnTo>
                  <a:lnTo>
                    <a:pt x="1960597" y="2616200"/>
                  </a:lnTo>
                  <a:lnTo>
                    <a:pt x="1965635" y="2603500"/>
                  </a:lnTo>
                  <a:close/>
                </a:path>
                <a:path w="4298315" h="4826000">
                  <a:moveTo>
                    <a:pt x="1984607" y="2603500"/>
                  </a:moveTo>
                  <a:lnTo>
                    <a:pt x="1968903" y="2603500"/>
                  </a:lnTo>
                  <a:lnTo>
                    <a:pt x="1964015" y="2616200"/>
                  </a:lnTo>
                  <a:lnTo>
                    <a:pt x="1983792" y="2616200"/>
                  </a:lnTo>
                  <a:lnTo>
                    <a:pt x="1984607" y="2603500"/>
                  </a:lnTo>
                  <a:close/>
                </a:path>
                <a:path w="4298315" h="4826000">
                  <a:moveTo>
                    <a:pt x="2006964" y="2603500"/>
                  </a:moveTo>
                  <a:lnTo>
                    <a:pt x="1989789" y="2603500"/>
                  </a:lnTo>
                  <a:lnTo>
                    <a:pt x="1986057" y="2616200"/>
                  </a:lnTo>
                  <a:lnTo>
                    <a:pt x="2007248" y="2616200"/>
                  </a:lnTo>
                  <a:lnTo>
                    <a:pt x="2006964" y="2603500"/>
                  </a:lnTo>
                  <a:close/>
                </a:path>
                <a:path w="4298315" h="4826000">
                  <a:moveTo>
                    <a:pt x="1965937" y="2590800"/>
                  </a:moveTo>
                  <a:lnTo>
                    <a:pt x="1964303" y="2590800"/>
                  </a:lnTo>
                  <a:lnTo>
                    <a:pt x="1962031" y="2603500"/>
                  </a:lnTo>
                  <a:lnTo>
                    <a:pt x="1963269" y="2603500"/>
                  </a:lnTo>
                  <a:lnTo>
                    <a:pt x="1965937" y="2590800"/>
                  </a:lnTo>
                  <a:close/>
                </a:path>
                <a:path w="4298315" h="4826000">
                  <a:moveTo>
                    <a:pt x="2023744" y="2590800"/>
                  </a:moveTo>
                  <a:lnTo>
                    <a:pt x="1971652" y="2590800"/>
                  </a:lnTo>
                  <a:lnTo>
                    <a:pt x="1971464" y="2603500"/>
                  </a:lnTo>
                  <a:lnTo>
                    <a:pt x="2023092" y="2603500"/>
                  </a:lnTo>
                  <a:lnTo>
                    <a:pt x="2023744" y="2590800"/>
                  </a:lnTo>
                  <a:close/>
                </a:path>
                <a:path w="4298315" h="4826000">
                  <a:moveTo>
                    <a:pt x="2044021" y="2578100"/>
                  </a:moveTo>
                  <a:lnTo>
                    <a:pt x="1961371" y="2578100"/>
                  </a:lnTo>
                  <a:lnTo>
                    <a:pt x="1962746" y="2590800"/>
                  </a:lnTo>
                  <a:lnTo>
                    <a:pt x="2043172" y="2590800"/>
                  </a:lnTo>
                  <a:lnTo>
                    <a:pt x="2044021" y="2578100"/>
                  </a:lnTo>
                  <a:close/>
                </a:path>
                <a:path w="4298315" h="4826000">
                  <a:moveTo>
                    <a:pt x="1985455" y="2565400"/>
                  </a:moveTo>
                  <a:lnTo>
                    <a:pt x="1974407" y="2565400"/>
                  </a:lnTo>
                  <a:lnTo>
                    <a:pt x="1972742" y="2578100"/>
                  </a:lnTo>
                  <a:lnTo>
                    <a:pt x="1986893" y="2578100"/>
                  </a:lnTo>
                  <a:lnTo>
                    <a:pt x="1985455" y="2565400"/>
                  </a:lnTo>
                  <a:close/>
                </a:path>
                <a:path w="4298315" h="4826000">
                  <a:moveTo>
                    <a:pt x="2048044" y="2565400"/>
                  </a:moveTo>
                  <a:lnTo>
                    <a:pt x="1990520" y="2565400"/>
                  </a:lnTo>
                  <a:lnTo>
                    <a:pt x="1986893" y="2578100"/>
                  </a:lnTo>
                  <a:lnTo>
                    <a:pt x="2046034" y="2578100"/>
                  </a:lnTo>
                  <a:lnTo>
                    <a:pt x="2048044" y="2565400"/>
                  </a:lnTo>
                  <a:close/>
                </a:path>
                <a:path w="4298315" h="4826000">
                  <a:moveTo>
                    <a:pt x="1977714" y="2552700"/>
                  </a:moveTo>
                  <a:lnTo>
                    <a:pt x="1975935" y="2565400"/>
                  </a:lnTo>
                  <a:lnTo>
                    <a:pt x="1980135" y="2565400"/>
                  </a:lnTo>
                  <a:lnTo>
                    <a:pt x="1977714" y="2552700"/>
                  </a:lnTo>
                  <a:close/>
                </a:path>
                <a:path w="4298315" h="4826000">
                  <a:moveTo>
                    <a:pt x="1992340" y="2552700"/>
                  </a:moveTo>
                  <a:lnTo>
                    <a:pt x="1980135" y="2565400"/>
                  </a:lnTo>
                  <a:lnTo>
                    <a:pt x="1998334" y="2565400"/>
                  </a:lnTo>
                  <a:lnTo>
                    <a:pt x="1992340" y="2552700"/>
                  </a:lnTo>
                  <a:close/>
                </a:path>
                <a:path w="4298315" h="4826000">
                  <a:moveTo>
                    <a:pt x="2020909" y="2540000"/>
                  </a:moveTo>
                  <a:lnTo>
                    <a:pt x="2008396" y="2540000"/>
                  </a:lnTo>
                  <a:lnTo>
                    <a:pt x="2006551" y="2552700"/>
                  </a:lnTo>
                  <a:lnTo>
                    <a:pt x="1998334" y="2565400"/>
                  </a:lnTo>
                  <a:lnTo>
                    <a:pt x="2053252" y="2565400"/>
                  </a:lnTo>
                  <a:lnTo>
                    <a:pt x="2063557" y="2552700"/>
                  </a:lnTo>
                  <a:lnTo>
                    <a:pt x="2019570" y="2552700"/>
                  </a:lnTo>
                  <a:lnTo>
                    <a:pt x="2020909" y="2540000"/>
                  </a:lnTo>
                  <a:close/>
                </a:path>
                <a:path w="4298315" h="4826000">
                  <a:moveTo>
                    <a:pt x="2077374" y="2540000"/>
                  </a:moveTo>
                  <a:lnTo>
                    <a:pt x="2025093" y="2540000"/>
                  </a:lnTo>
                  <a:lnTo>
                    <a:pt x="2021242" y="2552700"/>
                  </a:lnTo>
                  <a:lnTo>
                    <a:pt x="2073925" y="2552700"/>
                  </a:lnTo>
                  <a:lnTo>
                    <a:pt x="2077374" y="2540000"/>
                  </a:lnTo>
                  <a:close/>
                </a:path>
                <a:path w="4298315" h="4826000">
                  <a:moveTo>
                    <a:pt x="2012586" y="2527300"/>
                  </a:moveTo>
                  <a:lnTo>
                    <a:pt x="2011144" y="2527300"/>
                  </a:lnTo>
                  <a:lnTo>
                    <a:pt x="2009199" y="2540000"/>
                  </a:lnTo>
                  <a:lnTo>
                    <a:pt x="2012586" y="2527300"/>
                  </a:lnTo>
                  <a:close/>
                </a:path>
                <a:path w="4298315" h="4826000">
                  <a:moveTo>
                    <a:pt x="2076172" y="2514600"/>
                  </a:moveTo>
                  <a:lnTo>
                    <a:pt x="2031987" y="2514600"/>
                  </a:lnTo>
                  <a:lnTo>
                    <a:pt x="2024193" y="2527300"/>
                  </a:lnTo>
                  <a:lnTo>
                    <a:pt x="2016958" y="2527300"/>
                  </a:lnTo>
                  <a:lnTo>
                    <a:pt x="2016167" y="2540000"/>
                  </a:lnTo>
                  <a:lnTo>
                    <a:pt x="2076901" y="2540000"/>
                  </a:lnTo>
                  <a:lnTo>
                    <a:pt x="2075501" y="2527300"/>
                  </a:lnTo>
                  <a:lnTo>
                    <a:pt x="2076172" y="2514600"/>
                  </a:lnTo>
                  <a:close/>
                </a:path>
                <a:path w="4298315" h="4826000">
                  <a:moveTo>
                    <a:pt x="2018649" y="2514600"/>
                  </a:moveTo>
                  <a:lnTo>
                    <a:pt x="2015287" y="2527300"/>
                  </a:lnTo>
                  <a:lnTo>
                    <a:pt x="2016958" y="2527300"/>
                  </a:lnTo>
                  <a:lnTo>
                    <a:pt x="2018649" y="2514600"/>
                  </a:lnTo>
                  <a:close/>
                </a:path>
                <a:path w="4298315" h="4826000">
                  <a:moveTo>
                    <a:pt x="2121366" y="2489200"/>
                  </a:moveTo>
                  <a:lnTo>
                    <a:pt x="2079333" y="2489200"/>
                  </a:lnTo>
                  <a:lnTo>
                    <a:pt x="2074691" y="2501900"/>
                  </a:lnTo>
                  <a:lnTo>
                    <a:pt x="2069238" y="2514600"/>
                  </a:lnTo>
                  <a:lnTo>
                    <a:pt x="2076172" y="2514600"/>
                  </a:lnTo>
                  <a:lnTo>
                    <a:pt x="2087677" y="2527300"/>
                  </a:lnTo>
                  <a:lnTo>
                    <a:pt x="2101400" y="2514600"/>
                  </a:lnTo>
                  <a:lnTo>
                    <a:pt x="2107366" y="2501900"/>
                  </a:lnTo>
                  <a:lnTo>
                    <a:pt x="2113939" y="2501900"/>
                  </a:lnTo>
                  <a:lnTo>
                    <a:pt x="2121366" y="2489200"/>
                  </a:lnTo>
                  <a:close/>
                </a:path>
                <a:path w="4298315" h="4826000">
                  <a:moveTo>
                    <a:pt x="2023968" y="2501900"/>
                  </a:moveTo>
                  <a:lnTo>
                    <a:pt x="2021634" y="2501900"/>
                  </a:lnTo>
                  <a:lnTo>
                    <a:pt x="2020663" y="2514600"/>
                  </a:lnTo>
                  <a:lnTo>
                    <a:pt x="2023968" y="2501900"/>
                  </a:lnTo>
                  <a:close/>
                </a:path>
                <a:path w="4298315" h="4826000">
                  <a:moveTo>
                    <a:pt x="2026669" y="2501900"/>
                  </a:moveTo>
                  <a:lnTo>
                    <a:pt x="2023968" y="2501900"/>
                  </a:lnTo>
                  <a:lnTo>
                    <a:pt x="2023275" y="2514600"/>
                  </a:lnTo>
                  <a:lnTo>
                    <a:pt x="2025509" y="2514600"/>
                  </a:lnTo>
                  <a:lnTo>
                    <a:pt x="2026669" y="2501900"/>
                  </a:lnTo>
                  <a:close/>
                </a:path>
                <a:path w="4298315" h="4826000">
                  <a:moveTo>
                    <a:pt x="2064689" y="2501900"/>
                  </a:moveTo>
                  <a:lnTo>
                    <a:pt x="2036511" y="2501900"/>
                  </a:lnTo>
                  <a:lnTo>
                    <a:pt x="2043077" y="2514600"/>
                  </a:lnTo>
                  <a:lnTo>
                    <a:pt x="2062979" y="2514600"/>
                  </a:lnTo>
                  <a:lnTo>
                    <a:pt x="2064689" y="2501900"/>
                  </a:lnTo>
                  <a:close/>
                </a:path>
                <a:path w="4298315" h="4826000">
                  <a:moveTo>
                    <a:pt x="2046009" y="2489200"/>
                  </a:moveTo>
                  <a:lnTo>
                    <a:pt x="2037773" y="2489200"/>
                  </a:lnTo>
                  <a:lnTo>
                    <a:pt x="2034559" y="2501900"/>
                  </a:lnTo>
                  <a:lnTo>
                    <a:pt x="2045287" y="2501900"/>
                  </a:lnTo>
                  <a:lnTo>
                    <a:pt x="2046009" y="2489200"/>
                  </a:lnTo>
                  <a:close/>
                </a:path>
                <a:path w="4298315" h="4826000">
                  <a:moveTo>
                    <a:pt x="2053073" y="2489200"/>
                  </a:moveTo>
                  <a:lnTo>
                    <a:pt x="2050163" y="2489200"/>
                  </a:lnTo>
                  <a:lnTo>
                    <a:pt x="2052842" y="2501900"/>
                  </a:lnTo>
                  <a:lnTo>
                    <a:pt x="2057235" y="2501900"/>
                  </a:lnTo>
                  <a:lnTo>
                    <a:pt x="2053073" y="2489200"/>
                  </a:lnTo>
                  <a:close/>
                </a:path>
                <a:path w="4298315" h="4826000">
                  <a:moveTo>
                    <a:pt x="2072555" y="2489200"/>
                  </a:moveTo>
                  <a:lnTo>
                    <a:pt x="2059803" y="2489200"/>
                  </a:lnTo>
                  <a:lnTo>
                    <a:pt x="2057235" y="2501900"/>
                  </a:lnTo>
                  <a:lnTo>
                    <a:pt x="2069654" y="2501900"/>
                  </a:lnTo>
                  <a:lnTo>
                    <a:pt x="2072555" y="2489200"/>
                  </a:lnTo>
                  <a:close/>
                </a:path>
                <a:path w="4298315" h="4826000">
                  <a:moveTo>
                    <a:pt x="2069687" y="2476500"/>
                  </a:moveTo>
                  <a:lnTo>
                    <a:pt x="2062608" y="2476500"/>
                  </a:lnTo>
                  <a:lnTo>
                    <a:pt x="2061389" y="2489200"/>
                  </a:lnTo>
                  <a:lnTo>
                    <a:pt x="2070227" y="2489200"/>
                  </a:lnTo>
                  <a:lnTo>
                    <a:pt x="2069687" y="2476500"/>
                  </a:lnTo>
                  <a:close/>
                </a:path>
                <a:path w="4298315" h="4826000">
                  <a:moveTo>
                    <a:pt x="2084159" y="2476500"/>
                  </a:moveTo>
                  <a:lnTo>
                    <a:pt x="2072030" y="2476500"/>
                  </a:lnTo>
                  <a:lnTo>
                    <a:pt x="2070227" y="2489200"/>
                  </a:lnTo>
                  <a:lnTo>
                    <a:pt x="2082816" y="2489200"/>
                  </a:lnTo>
                  <a:lnTo>
                    <a:pt x="2084159" y="2476500"/>
                  </a:lnTo>
                  <a:close/>
                </a:path>
                <a:path w="4298315" h="4826000">
                  <a:moveTo>
                    <a:pt x="2117715" y="2476500"/>
                  </a:moveTo>
                  <a:lnTo>
                    <a:pt x="2084159" y="2476500"/>
                  </a:lnTo>
                  <a:lnTo>
                    <a:pt x="2084660" y="2489200"/>
                  </a:lnTo>
                  <a:lnTo>
                    <a:pt x="2119933" y="2489200"/>
                  </a:lnTo>
                  <a:lnTo>
                    <a:pt x="2117715" y="2476500"/>
                  </a:lnTo>
                  <a:close/>
                </a:path>
                <a:path w="4298315" h="4826000">
                  <a:moveTo>
                    <a:pt x="2137953" y="2463800"/>
                  </a:moveTo>
                  <a:lnTo>
                    <a:pt x="2066394" y="2463800"/>
                  </a:lnTo>
                  <a:lnTo>
                    <a:pt x="2064071" y="2476500"/>
                  </a:lnTo>
                  <a:lnTo>
                    <a:pt x="2136841" y="2476500"/>
                  </a:lnTo>
                  <a:lnTo>
                    <a:pt x="2137953" y="2463800"/>
                  </a:lnTo>
                  <a:close/>
                </a:path>
                <a:path w="4298315" h="4826000">
                  <a:moveTo>
                    <a:pt x="2101587" y="2451100"/>
                  </a:moveTo>
                  <a:lnTo>
                    <a:pt x="2090564" y="2451100"/>
                  </a:lnTo>
                  <a:lnTo>
                    <a:pt x="2085434" y="2463800"/>
                  </a:lnTo>
                  <a:lnTo>
                    <a:pt x="2097012" y="2463800"/>
                  </a:lnTo>
                  <a:lnTo>
                    <a:pt x="2101587" y="2451100"/>
                  </a:lnTo>
                  <a:close/>
                </a:path>
                <a:path w="4298315" h="4826000">
                  <a:moveTo>
                    <a:pt x="2136851" y="2451100"/>
                  </a:moveTo>
                  <a:lnTo>
                    <a:pt x="2101983" y="2451100"/>
                  </a:lnTo>
                  <a:lnTo>
                    <a:pt x="2100087" y="2463800"/>
                  </a:lnTo>
                  <a:lnTo>
                    <a:pt x="2136334" y="2463800"/>
                  </a:lnTo>
                  <a:lnTo>
                    <a:pt x="2136851" y="2451100"/>
                  </a:lnTo>
                  <a:close/>
                </a:path>
                <a:path w="4298315" h="4826000">
                  <a:moveTo>
                    <a:pt x="2138086" y="2400300"/>
                  </a:moveTo>
                  <a:lnTo>
                    <a:pt x="2125898" y="2400300"/>
                  </a:lnTo>
                  <a:lnTo>
                    <a:pt x="2118278" y="2413000"/>
                  </a:lnTo>
                  <a:lnTo>
                    <a:pt x="2109527" y="2425700"/>
                  </a:lnTo>
                  <a:lnTo>
                    <a:pt x="2099561" y="2438400"/>
                  </a:lnTo>
                  <a:lnTo>
                    <a:pt x="2097719" y="2438400"/>
                  </a:lnTo>
                  <a:lnTo>
                    <a:pt x="2094835" y="2451100"/>
                  </a:lnTo>
                  <a:lnTo>
                    <a:pt x="2158044" y="2451100"/>
                  </a:lnTo>
                  <a:lnTo>
                    <a:pt x="2161717" y="2438400"/>
                  </a:lnTo>
                  <a:lnTo>
                    <a:pt x="2162177" y="2425700"/>
                  </a:lnTo>
                  <a:lnTo>
                    <a:pt x="2147553" y="2425700"/>
                  </a:lnTo>
                  <a:lnTo>
                    <a:pt x="2141329" y="2413000"/>
                  </a:lnTo>
                  <a:lnTo>
                    <a:pt x="2139229" y="2403363"/>
                  </a:lnTo>
                  <a:lnTo>
                    <a:pt x="2138086" y="2400300"/>
                  </a:lnTo>
                  <a:close/>
                </a:path>
                <a:path w="4298315" h="4826000">
                  <a:moveTo>
                    <a:pt x="2092749" y="2425700"/>
                  </a:moveTo>
                  <a:lnTo>
                    <a:pt x="2091841" y="2438400"/>
                  </a:lnTo>
                  <a:lnTo>
                    <a:pt x="2097205" y="2438400"/>
                  </a:lnTo>
                  <a:lnTo>
                    <a:pt x="2092749" y="2425700"/>
                  </a:lnTo>
                  <a:close/>
                </a:path>
                <a:path w="4298315" h="4826000">
                  <a:moveTo>
                    <a:pt x="2184074" y="2413000"/>
                  </a:moveTo>
                  <a:lnTo>
                    <a:pt x="2162053" y="2413000"/>
                  </a:lnTo>
                  <a:lnTo>
                    <a:pt x="2162177" y="2425700"/>
                  </a:lnTo>
                  <a:lnTo>
                    <a:pt x="2169413" y="2425700"/>
                  </a:lnTo>
                  <a:lnTo>
                    <a:pt x="2175277" y="2438400"/>
                  </a:lnTo>
                  <a:lnTo>
                    <a:pt x="2180047" y="2425700"/>
                  </a:lnTo>
                  <a:lnTo>
                    <a:pt x="2184074" y="2413000"/>
                  </a:lnTo>
                  <a:close/>
                </a:path>
                <a:path w="4298315" h="4826000">
                  <a:moveTo>
                    <a:pt x="2139229" y="2403363"/>
                  </a:moveTo>
                  <a:lnTo>
                    <a:pt x="2141329" y="2413000"/>
                  </a:lnTo>
                  <a:lnTo>
                    <a:pt x="2147553" y="2425700"/>
                  </a:lnTo>
                  <a:lnTo>
                    <a:pt x="2162177" y="2425700"/>
                  </a:lnTo>
                  <a:lnTo>
                    <a:pt x="2162053" y="2413000"/>
                  </a:lnTo>
                  <a:lnTo>
                    <a:pt x="2142822" y="2413000"/>
                  </a:lnTo>
                  <a:lnTo>
                    <a:pt x="2139229" y="2403363"/>
                  </a:lnTo>
                  <a:close/>
                </a:path>
                <a:path w="4298315" h="4826000">
                  <a:moveTo>
                    <a:pt x="2214891" y="2387600"/>
                  </a:moveTo>
                  <a:lnTo>
                    <a:pt x="2139491" y="2387600"/>
                  </a:lnTo>
                  <a:lnTo>
                    <a:pt x="2138561" y="2400300"/>
                  </a:lnTo>
                  <a:lnTo>
                    <a:pt x="2139229" y="2403363"/>
                  </a:lnTo>
                  <a:lnTo>
                    <a:pt x="2142822" y="2413000"/>
                  </a:lnTo>
                  <a:lnTo>
                    <a:pt x="2187706" y="2413000"/>
                  </a:lnTo>
                  <a:lnTo>
                    <a:pt x="2191293" y="2400300"/>
                  </a:lnTo>
                  <a:lnTo>
                    <a:pt x="2209850" y="2400300"/>
                  </a:lnTo>
                  <a:lnTo>
                    <a:pt x="2214891" y="2387600"/>
                  </a:lnTo>
                  <a:close/>
                </a:path>
                <a:path w="4298315" h="4826000">
                  <a:moveTo>
                    <a:pt x="2220363" y="2374900"/>
                  </a:moveTo>
                  <a:lnTo>
                    <a:pt x="2146685" y="2374900"/>
                  </a:lnTo>
                  <a:lnTo>
                    <a:pt x="2143452" y="2387600"/>
                  </a:lnTo>
                  <a:lnTo>
                    <a:pt x="2218693" y="2387600"/>
                  </a:lnTo>
                  <a:lnTo>
                    <a:pt x="2220363" y="2374900"/>
                  </a:lnTo>
                  <a:close/>
                </a:path>
                <a:path w="4298315" h="4826000">
                  <a:moveTo>
                    <a:pt x="2154111" y="2362200"/>
                  </a:moveTo>
                  <a:lnTo>
                    <a:pt x="2151321" y="2362200"/>
                  </a:lnTo>
                  <a:lnTo>
                    <a:pt x="2149278" y="2374900"/>
                  </a:lnTo>
                  <a:lnTo>
                    <a:pt x="2152425" y="2374900"/>
                  </a:lnTo>
                  <a:lnTo>
                    <a:pt x="2154111" y="2362200"/>
                  </a:lnTo>
                  <a:close/>
                </a:path>
                <a:path w="4298315" h="4826000">
                  <a:moveTo>
                    <a:pt x="2222125" y="2362200"/>
                  </a:moveTo>
                  <a:lnTo>
                    <a:pt x="2173136" y="2362200"/>
                  </a:lnTo>
                  <a:lnTo>
                    <a:pt x="2167702" y="2374900"/>
                  </a:lnTo>
                  <a:lnTo>
                    <a:pt x="2221770" y="2374900"/>
                  </a:lnTo>
                  <a:lnTo>
                    <a:pt x="2222125" y="2362200"/>
                  </a:lnTo>
                  <a:close/>
                </a:path>
                <a:path w="4298315" h="4826000">
                  <a:moveTo>
                    <a:pt x="2173085" y="2350835"/>
                  </a:moveTo>
                  <a:lnTo>
                    <a:pt x="2161470" y="2362200"/>
                  </a:lnTo>
                  <a:lnTo>
                    <a:pt x="2169186" y="2362200"/>
                  </a:lnTo>
                  <a:lnTo>
                    <a:pt x="2173085" y="2350835"/>
                  </a:lnTo>
                  <a:close/>
                </a:path>
                <a:path w="4298315" h="4826000">
                  <a:moveTo>
                    <a:pt x="2223169" y="2349500"/>
                  </a:moveTo>
                  <a:lnTo>
                    <a:pt x="2180493" y="2349500"/>
                  </a:lnTo>
                  <a:lnTo>
                    <a:pt x="2177659" y="2362200"/>
                  </a:lnTo>
                  <a:lnTo>
                    <a:pt x="2223150" y="2362200"/>
                  </a:lnTo>
                  <a:lnTo>
                    <a:pt x="2223169" y="2349500"/>
                  </a:lnTo>
                  <a:close/>
                </a:path>
                <a:path w="4298315" h="4826000">
                  <a:moveTo>
                    <a:pt x="2247728" y="2349500"/>
                  </a:moveTo>
                  <a:lnTo>
                    <a:pt x="2232646" y="2349500"/>
                  </a:lnTo>
                  <a:lnTo>
                    <a:pt x="2237592" y="2362200"/>
                  </a:lnTo>
                  <a:lnTo>
                    <a:pt x="2242755" y="2362200"/>
                  </a:lnTo>
                  <a:lnTo>
                    <a:pt x="2247728" y="2349500"/>
                  </a:lnTo>
                  <a:close/>
                </a:path>
                <a:path w="4298315" h="4826000">
                  <a:moveTo>
                    <a:pt x="2179985" y="2336800"/>
                  </a:moveTo>
                  <a:lnTo>
                    <a:pt x="2173495" y="2336800"/>
                  </a:lnTo>
                  <a:lnTo>
                    <a:pt x="2172513" y="2349500"/>
                  </a:lnTo>
                  <a:lnTo>
                    <a:pt x="2173543" y="2349500"/>
                  </a:lnTo>
                  <a:lnTo>
                    <a:pt x="2173085" y="2350835"/>
                  </a:lnTo>
                  <a:lnTo>
                    <a:pt x="2174451" y="2349500"/>
                  </a:lnTo>
                  <a:lnTo>
                    <a:pt x="2179985" y="2336800"/>
                  </a:lnTo>
                  <a:close/>
                </a:path>
                <a:path w="4298315" h="4826000">
                  <a:moveTo>
                    <a:pt x="2188486" y="2336800"/>
                  </a:moveTo>
                  <a:lnTo>
                    <a:pt x="2182622" y="2336800"/>
                  </a:lnTo>
                  <a:lnTo>
                    <a:pt x="2180797" y="2349500"/>
                  </a:lnTo>
                  <a:lnTo>
                    <a:pt x="2190362" y="2349500"/>
                  </a:lnTo>
                  <a:lnTo>
                    <a:pt x="2188486" y="2336800"/>
                  </a:lnTo>
                  <a:close/>
                </a:path>
                <a:path w="4298315" h="4826000">
                  <a:moveTo>
                    <a:pt x="2255484" y="2336800"/>
                  </a:moveTo>
                  <a:lnTo>
                    <a:pt x="2191936" y="2336800"/>
                  </a:lnTo>
                  <a:lnTo>
                    <a:pt x="2192222" y="2349500"/>
                  </a:lnTo>
                  <a:lnTo>
                    <a:pt x="2252107" y="2349500"/>
                  </a:lnTo>
                  <a:lnTo>
                    <a:pt x="2255484" y="2336800"/>
                  </a:lnTo>
                  <a:close/>
                </a:path>
                <a:path w="4298315" h="4826000">
                  <a:moveTo>
                    <a:pt x="2272291" y="2311400"/>
                  </a:moveTo>
                  <a:lnTo>
                    <a:pt x="2210575" y="2311400"/>
                  </a:lnTo>
                  <a:lnTo>
                    <a:pt x="2205018" y="2324100"/>
                  </a:lnTo>
                  <a:lnTo>
                    <a:pt x="2196687" y="2324100"/>
                  </a:lnTo>
                  <a:lnTo>
                    <a:pt x="2187426" y="2336800"/>
                  </a:lnTo>
                  <a:lnTo>
                    <a:pt x="2263601" y="2336800"/>
                  </a:lnTo>
                  <a:lnTo>
                    <a:pt x="2267036" y="2324100"/>
                  </a:lnTo>
                  <a:lnTo>
                    <a:pt x="2272291" y="2311400"/>
                  </a:lnTo>
                  <a:close/>
                </a:path>
                <a:path w="4298315" h="4826000">
                  <a:moveTo>
                    <a:pt x="2266311" y="2286000"/>
                  </a:moveTo>
                  <a:lnTo>
                    <a:pt x="2237681" y="2286000"/>
                  </a:lnTo>
                  <a:lnTo>
                    <a:pt x="2233126" y="2298700"/>
                  </a:lnTo>
                  <a:lnTo>
                    <a:pt x="2226257" y="2311400"/>
                  </a:lnTo>
                  <a:lnTo>
                    <a:pt x="2282300" y="2311400"/>
                  </a:lnTo>
                  <a:lnTo>
                    <a:pt x="2291769" y="2298700"/>
                  </a:lnTo>
                  <a:lnTo>
                    <a:pt x="2270602" y="2298700"/>
                  </a:lnTo>
                  <a:lnTo>
                    <a:pt x="2266311" y="2286000"/>
                  </a:lnTo>
                  <a:close/>
                </a:path>
                <a:path w="4298315" h="4826000">
                  <a:moveTo>
                    <a:pt x="2222872" y="2286000"/>
                  </a:moveTo>
                  <a:lnTo>
                    <a:pt x="2219446" y="2298700"/>
                  </a:lnTo>
                  <a:lnTo>
                    <a:pt x="2223960" y="2298700"/>
                  </a:lnTo>
                  <a:lnTo>
                    <a:pt x="2222872" y="2286000"/>
                  </a:lnTo>
                  <a:close/>
                </a:path>
                <a:path w="4298315" h="4826000">
                  <a:moveTo>
                    <a:pt x="2303494" y="2273300"/>
                  </a:moveTo>
                  <a:lnTo>
                    <a:pt x="2289276" y="2273300"/>
                  </a:lnTo>
                  <a:lnTo>
                    <a:pt x="2293352" y="2286000"/>
                  </a:lnTo>
                  <a:lnTo>
                    <a:pt x="2292215" y="2286000"/>
                  </a:lnTo>
                  <a:lnTo>
                    <a:pt x="2287171" y="2298700"/>
                  </a:lnTo>
                  <a:lnTo>
                    <a:pt x="2291769" y="2298700"/>
                  </a:lnTo>
                  <a:lnTo>
                    <a:pt x="2303494" y="2273300"/>
                  </a:lnTo>
                  <a:close/>
                </a:path>
                <a:path w="4298315" h="4826000">
                  <a:moveTo>
                    <a:pt x="2288898" y="2273300"/>
                  </a:moveTo>
                  <a:lnTo>
                    <a:pt x="2237658" y="2273300"/>
                  </a:lnTo>
                  <a:lnTo>
                    <a:pt x="2232321" y="2286000"/>
                  </a:lnTo>
                  <a:lnTo>
                    <a:pt x="2279358" y="2286000"/>
                  </a:lnTo>
                  <a:lnTo>
                    <a:pt x="2288898" y="2273300"/>
                  </a:lnTo>
                  <a:close/>
                </a:path>
                <a:path w="4298315" h="4826000">
                  <a:moveTo>
                    <a:pt x="2273854" y="2260600"/>
                  </a:moveTo>
                  <a:lnTo>
                    <a:pt x="2259538" y="2260600"/>
                  </a:lnTo>
                  <a:lnTo>
                    <a:pt x="2254506" y="2273300"/>
                  </a:lnTo>
                  <a:lnTo>
                    <a:pt x="2274074" y="2273300"/>
                  </a:lnTo>
                  <a:lnTo>
                    <a:pt x="2273854" y="2260600"/>
                  </a:lnTo>
                  <a:close/>
                </a:path>
                <a:path w="4298315" h="4826000">
                  <a:moveTo>
                    <a:pt x="2323335" y="2260600"/>
                  </a:moveTo>
                  <a:lnTo>
                    <a:pt x="2273854" y="2260600"/>
                  </a:lnTo>
                  <a:lnTo>
                    <a:pt x="2274074" y="2273300"/>
                  </a:lnTo>
                  <a:lnTo>
                    <a:pt x="2314616" y="2273300"/>
                  </a:lnTo>
                  <a:lnTo>
                    <a:pt x="2323335" y="2260600"/>
                  </a:lnTo>
                  <a:close/>
                </a:path>
                <a:path w="4298315" h="4826000">
                  <a:moveTo>
                    <a:pt x="2335149" y="2247900"/>
                  </a:moveTo>
                  <a:lnTo>
                    <a:pt x="2258861" y="2247900"/>
                  </a:lnTo>
                  <a:lnTo>
                    <a:pt x="2261468" y="2260600"/>
                  </a:lnTo>
                  <a:lnTo>
                    <a:pt x="2329264" y="2260600"/>
                  </a:lnTo>
                  <a:lnTo>
                    <a:pt x="2335149" y="2247900"/>
                  </a:lnTo>
                  <a:close/>
                </a:path>
                <a:path w="4298315" h="4826000">
                  <a:moveTo>
                    <a:pt x="2281294" y="2222500"/>
                  </a:moveTo>
                  <a:lnTo>
                    <a:pt x="2274347" y="2222500"/>
                  </a:lnTo>
                  <a:lnTo>
                    <a:pt x="2267051" y="2235200"/>
                  </a:lnTo>
                  <a:lnTo>
                    <a:pt x="2261306" y="2247900"/>
                  </a:lnTo>
                  <a:lnTo>
                    <a:pt x="2266929" y="2247900"/>
                  </a:lnTo>
                  <a:lnTo>
                    <a:pt x="2273177" y="2235200"/>
                  </a:lnTo>
                  <a:lnTo>
                    <a:pt x="2276487" y="2235200"/>
                  </a:lnTo>
                  <a:lnTo>
                    <a:pt x="2281255" y="2222651"/>
                  </a:lnTo>
                  <a:lnTo>
                    <a:pt x="2281294" y="2222500"/>
                  </a:lnTo>
                  <a:close/>
                </a:path>
                <a:path w="4298315" h="4826000">
                  <a:moveTo>
                    <a:pt x="2328021" y="2235200"/>
                  </a:moveTo>
                  <a:lnTo>
                    <a:pt x="2279394" y="2235200"/>
                  </a:lnTo>
                  <a:lnTo>
                    <a:pt x="2281100" y="2247900"/>
                  </a:lnTo>
                  <a:lnTo>
                    <a:pt x="2323539" y="2247900"/>
                  </a:lnTo>
                  <a:lnTo>
                    <a:pt x="2328021" y="2235200"/>
                  </a:lnTo>
                  <a:close/>
                </a:path>
                <a:path w="4298315" h="4826000">
                  <a:moveTo>
                    <a:pt x="2286588" y="2222500"/>
                  </a:moveTo>
                  <a:lnTo>
                    <a:pt x="2281313" y="2222500"/>
                  </a:lnTo>
                  <a:lnTo>
                    <a:pt x="2281255" y="2222651"/>
                  </a:lnTo>
                  <a:lnTo>
                    <a:pt x="2278054" y="2235200"/>
                  </a:lnTo>
                  <a:lnTo>
                    <a:pt x="2290057" y="2235200"/>
                  </a:lnTo>
                  <a:lnTo>
                    <a:pt x="2286588" y="2222500"/>
                  </a:lnTo>
                  <a:close/>
                </a:path>
                <a:path w="4298315" h="4826000">
                  <a:moveTo>
                    <a:pt x="2303576" y="2209800"/>
                  </a:moveTo>
                  <a:lnTo>
                    <a:pt x="2298542" y="2209800"/>
                  </a:lnTo>
                  <a:lnTo>
                    <a:pt x="2296135" y="2222651"/>
                  </a:lnTo>
                  <a:lnTo>
                    <a:pt x="2294305" y="2235200"/>
                  </a:lnTo>
                  <a:lnTo>
                    <a:pt x="2344816" y="2235200"/>
                  </a:lnTo>
                  <a:lnTo>
                    <a:pt x="2349006" y="2222500"/>
                  </a:lnTo>
                  <a:lnTo>
                    <a:pt x="2302996" y="2222500"/>
                  </a:lnTo>
                  <a:lnTo>
                    <a:pt x="2303576" y="2209800"/>
                  </a:lnTo>
                  <a:close/>
                </a:path>
                <a:path w="4298315" h="4826000">
                  <a:moveTo>
                    <a:pt x="2388825" y="2184400"/>
                  </a:moveTo>
                  <a:lnTo>
                    <a:pt x="2311894" y="2184400"/>
                  </a:lnTo>
                  <a:lnTo>
                    <a:pt x="2307066" y="2197100"/>
                  </a:lnTo>
                  <a:lnTo>
                    <a:pt x="2328395" y="2197100"/>
                  </a:lnTo>
                  <a:lnTo>
                    <a:pt x="2329886" y="2209800"/>
                  </a:lnTo>
                  <a:lnTo>
                    <a:pt x="2308649" y="2209800"/>
                  </a:lnTo>
                  <a:lnTo>
                    <a:pt x="2307636" y="2222500"/>
                  </a:lnTo>
                  <a:lnTo>
                    <a:pt x="2354608" y="2222500"/>
                  </a:lnTo>
                  <a:lnTo>
                    <a:pt x="2350092" y="2235200"/>
                  </a:lnTo>
                  <a:lnTo>
                    <a:pt x="2357030" y="2235200"/>
                  </a:lnTo>
                  <a:lnTo>
                    <a:pt x="2365507" y="2222500"/>
                  </a:lnTo>
                  <a:lnTo>
                    <a:pt x="2372667" y="2209800"/>
                  </a:lnTo>
                  <a:lnTo>
                    <a:pt x="2379957" y="2197100"/>
                  </a:lnTo>
                  <a:lnTo>
                    <a:pt x="2388825" y="2184400"/>
                  </a:lnTo>
                  <a:close/>
                </a:path>
                <a:path w="4298315" h="4826000">
                  <a:moveTo>
                    <a:pt x="2281313" y="2222500"/>
                  </a:moveTo>
                  <a:lnTo>
                    <a:pt x="2281255" y="2222651"/>
                  </a:lnTo>
                  <a:lnTo>
                    <a:pt x="2281313" y="2222500"/>
                  </a:lnTo>
                  <a:close/>
                </a:path>
                <a:path w="4298315" h="4826000">
                  <a:moveTo>
                    <a:pt x="2295996" y="2209987"/>
                  </a:moveTo>
                  <a:lnTo>
                    <a:pt x="2289939" y="2222500"/>
                  </a:lnTo>
                  <a:lnTo>
                    <a:pt x="2292712" y="2222500"/>
                  </a:lnTo>
                  <a:lnTo>
                    <a:pt x="2295996" y="2209987"/>
                  </a:lnTo>
                  <a:close/>
                </a:path>
                <a:path w="4298315" h="4826000">
                  <a:moveTo>
                    <a:pt x="2296087" y="2209800"/>
                  </a:moveTo>
                  <a:lnTo>
                    <a:pt x="2295996" y="2209987"/>
                  </a:lnTo>
                  <a:lnTo>
                    <a:pt x="2296087" y="2209800"/>
                  </a:lnTo>
                  <a:close/>
                </a:path>
                <a:path w="4298315" h="4826000">
                  <a:moveTo>
                    <a:pt x="2301578" y="2197100"/>
                  </a:moveTo>
                  <a:lnTo>
                    <a:pt x="2295127" y="2197100"/>
                  </a:lnTo>
                  <a:lnTo>
                    <a:pt x="2292105" y="2209800"/>
                  </a:lnTo>
                  <a:lnTo>
                    <a:pt x="2298713" y="2209800"/>
                  </a:lnTo>
                  <a:lnTo>
                    <a:pt x="2301578" y="2197100"/>
                  </a:lnTo>
                  <a:close/>
                </a:path>
                <a:path w="4298315" h="4826000">
                  <a:moveTo>
                    <a:pt x="2326045" y="2197100"/>
                  </a:moveTo>
                  <a:lnTo>
                    <a:pt x="2313501" y="2197100"/>
                  </a:lnTo>
                  <a:lnTo>
                    <a:pt x="2307056" y="2209800"/>
                  </a:lnTo>
                  <a:lnTo>
                    <a:pt x="2329274" y="2209800"/>
                  </a:lnTo>
                  <a:lnTo>
                    <a:pt x="2326045" y="2197100"/>
                  </a:lnTo>
                  <a:close/>
                </a:path>
                <a:path w="4298315" h="4826000">
                  <a:moveTo>
                    <a:pt x="2388773" y="2171700"/>
                  </a:moveTo>
                  <a:lnTo>
                    <a:pt x="2328637" y="2171700"/>
                  </a:lnTo>
                  <a:lnTo>
                    <a:pt x="2322789" y="2184400"/>
                  </a:lnTo>
                  <a:lnTo>
                    <a:pt x="2387186" y="2184400"/>
                  </a:lnTo>
                  <a:lnTo>
                    <a:pt x="2388773" y="2171700"/>
                  </a:lnTo>
                  <a:close/>
                </a:path>
                <a:path w="4298315" h="4826000">
                  <a:moveTo>
                    <a:pt x="2404716" y="2171700"/>
                  </a:moveTo>
                  <a:lnTo>
                    <a:pt x="2394282" y="2171700"/>
                  </a:lnTo>
                  <a:lnTo>
                    <a:pt x="2391634" y="2184400"/>
                  </a:lnTo>
                  <a:lnTo>
                    <a:pt x="2399886" y="2184400"/>
                  </a:lnTo>
                  <a:lnTo>
                    <a:pt x="2404716" y="2171700"/>
                  </a:lnTo>
                  <a:close/>
                </a:path>
                <a:path w="4298315" h="4826000">
                  <a:moveTo>
                    <a:pt x="2332382" y="2159000"/>
                  </a:moveTo>
                  <a:lnTo>
                    <a:pt x="2332250" y="2159000"/>
                  </a:lnTo>
                  <a:lnTo>
                    <a:pt x="2326465" y="2171700"/>
                  </a:lnTo>
                  <a:lnTo>
                    <a:pt x="2328637" y="2171700"/>
                  </a:lnTo>
                  <a:lnTo>
                    <a:pt x="2332382" y="2159000"/>
                  </a:lnTo>
                  <a:close/>
                </a:path>
                <a:path w="4298315" h="4826000">
                  <a:moveTo>
                    <a:pt x="2346592" y="2159000"/>
                  </a:moveTo>
                  <a:lnTo>
                    <a:pt x="2342517" y="2159000"/>
                  </a:lnTo>
                  <a:lnTo>
                    <a:pt x="2338856" y="2171700"/>
                  </a:lnTo>
                  <a:lnTo>
                    <a:pt x="2344455" y="2171700"/>
                  </a:lnTo>
                  <a:lnTo>
                    <a:pt x="2346592" y="2159000"/>
                  </a:lnTo>
                  <a:close/>
                </a:path>
                <a:path w="4298315" h="4826000">
                  <a:moveTo>
                    <a:pt x="2353677" y="2146300"/>
                  </a:moveTo>
                  <a:lnTo>
                    <a:pt x="2349778" y="2146300"/>
                  </a:lnTo>
                  <a:lnTo>
                    <a:pt x="2352669" y="2159000"/>
                  </a:lnTo>
                  <a:lnTo>
                    <a:pt x="2348808" y="2171700"/>
                  </a:lnTo>
                  <a:lnTo>
                    <a:pt x="2409875" y="2171700"/>
                  </a:lnTo>
                  <a:lnTo>
                    <a:pt x="2414974" y="2159000"/>
                  </a:lnTo>
                  <a:lnTo>
                    <a:pt x="2361653" y="2159000"/>
                  </a:lnTo>
                  <a:lnTo>
                    <a:pt x="2353677" y="2146300"/>
                  </a:lnTo>
                  <a:close/>
                </a:path>
                <a:path w="4298315" h="4826000">
                  <a:moveTo>
                    <a:pt x="2349778" y="2146300"/>
                  </a:moveTo>
                  <a:lnTo>
                    <a:pt x="2338482" y="2146300"/>
                  </a:lnTo>
                  <a:lnTo>
                    <a:pt x="2336845" y="2159000"/>
                  </a:lnTo>
                  <a:lnTo>
                    <a:pt x="2341902" y="2159000"/>
                  </a:lnTo>
                  <a:lnTo>
                    <a:pt x="2349778" y="2146300"/>
                  </a:lnTo>
                  <a:close/>
                </a:path>
                <a:path w="4298315" h="4826000">
                  <a:moveTo>
                    <a:pt x="2426029" y="2146300"/>
                  </a:moveTo>
                  <a:lnTo>
                    <a:pt x="2361043" y="2146300"/>
                  </a:lnTo>
                  <a:lnTo>
                    <a:pt x="2361653" y="2159000"/>
                  </a:lnTo>
                  <a:lnTo>
                    <a:pt x="2423440" y="2159000"/>
                  </a:lnTo>
                  <a:lnTo>
                    <a:pt x="2426029" y="2146300"/>
                  </a:lnTo>
                  <a:close/>
                </a:path>
                <a:path w="4298315" h="4826000">
                  <a:moveTo>
                    <a:pt x="2361107" y="2133600"/>
                  </a:moveTo>
                  <a:lnTo>
                    <a:pt x="2352962" y="2133600"/>
                  </a:lnTo>
                  <a:lnTo>
                    <a:pt x="2347132" y="2146300"/>
                  </a:lnTo>
                  <a:lnTo>
                    <a:pt x="2359016" y="2146300"/>
                  </a:lnTo>
                  <a:lnTo>
                    <a:pt x="2361107" y="2133600"/>
                  </a:lnTo>
                  <a:close/>
                </a:path>
                <a:path w="4298315" h="4826000">
                  <a:moveTo>
                    <a:pt x="2365685" y="2144058"/>
                  </a:moveTo>
                  <a:lnTo>
                    <a:pt x="2365144" y="2146300"/>
                  </a:lnTo>
                  <a:lnTo>
                    <a:pt x="2365734" y="2146300"/>
                  </a:lnTo>
                  <a:lnTo>
                    <a:pt x="2365685" y="2144058"/>
                  </a:lnTo>
                  <a:close/>
                </a:path>
                <a:path w="4298315" h="4826000">
                  <a:moveTo>
                    <a:pt x="2436150" y="2133600"/>
                  </a:moveTo>
                  <a:lnTo>
                    <a:pt x="2372654" y="2133600"/>
                  </a:lnTo>
                  <a:lnTo>
                    <a:pt x="2369539" y="2146300"/>
                  </a:lnTo>
                  <a:lnTo>
                    <a:pt x="2428063" y="2146300"/>
                  </a:lnTo>
                  <a:lnTo>
                    <a:pt x="2436150" y="2133600"/>
                  </a:lnTo>
                  <a:close/>
                </a:path>
                <a:path w="4298315" h="4826000">
                  <a:moveTo>
                    <a:pt x="2368206" y="2133600"/>
                  </a:moveTo>
                  <a:lnTo>
                    <a:pt x="2365452" y="2133600"/>
                  </a:lnTo>
                  <a:lnTo>
                    <a:pt x="2365685" y="2144058"/>
                  </a:lnTo>
                  <a:lnTo>
                    <a:pt x="2368206" y="2133600"/>
                  </a:lnTo>
                  <a:close/>
                </a:path>
                <a:path w="4298315" h="4826000">
                  <a:moveTo>
                    <a:pt x="2373541" y="2120900"/>
                  </a:moveTo>
                  <a:lnTo>
                    <a:pt x="2364682" y="2120900"/>
                  </a:lnTo>
                  <a:lnTo>
                    <a:pt x="2359010" y="2133600"/>
                  </a:lnTo>
                  <a:lnTo>
                    <a:pt x="2369151" y="2133600"/>
                  </a:lnTo>
                  <a:lnTo>
                    <a:pt x="2373541" y="2120900"/>
                  </a:lnTo>
                  <a:close/>
                </a:path>
                <a:path w="4298315" h="4826000">
                  <a:moveTo>
                    <a:pt x="2446312" y="2120900"/>
                  </a:moveTo>
                  <a:lnTo>
                    <a:pt x="2388416" y="2120900"/>
                  </a:lnTo>
                  <a:lnTo>
                    <a:pt x="2384388" y="2133600"/>
                  </a:lnTo>
                  <a:lnTo>
                    <a:pt x="2445457" y="2133600"/>
                  </a:lnTo>
                  <a:lnTo>
                    <a:pt x="2446312" y="2120900"/>
                  </a:lnTo>
                  <a:close/>
                </a:path>
                <a:path w="4298315" h="4826000">
                  <a:moveTo>
                    <a:pt x="2380063" y="2108200"/>
                  </a:moveTo>
                  <a:lnTo>
                    <a:pt x="2376330" y="2108200"/>
                  </a:lnTo>
                  <a:lnTo>
                    <a:pt x="2378879" y="2120900"/>
                  </a:lnTo>
                  <a:lnTo>
                    <a:pt x="2380063" y="2108200"/>
                  </a:lnTo>
                  <a:close/>
                </a:path>
                <a:path w="4298315" h="4826000">
                  <a:moveTo>
                    <a:pt x="2465514" y="2108200"/>
                  </a:moveTo>
                  <a:lnTo>
                    <a:pt x="2397985" y="2108200"/>
                  </a:lnTo>
                  <a:lnTo>
                    <a:pt x="2395419" y="2120900"/>
                  </a:lnTo>
                  <a:lnTo>
                    <a:pt x="2459484" y="2120900"/>
                  </a:lnTo>
                  <a:lnTo>
                    <a:pt x="2465514" y="2108200"/>
                  </a:lnTo>
                  <a:close/>
                </a:path>
                <a:path w="4298315" h="4826000">
                  <a:moveTo>
                    <a:pt x="2412864" y="2095500"/>
                  </a:moveTo>
                  <a:lnTo>
                    <a:pt x="2390478" y="2095500"/>
                  </a:lnTo>
                  <a:lnTo>
                    <a:pt x="2389783" y="2108200"/>
                  </a:lnTo>
                  <a:lnTo>
                    <a:pt x="2410600" y="2108200"/>
                  </a:lnTo>
                  <a:lnTo>
                    <a:pt x="2412864" y="2095500"/>
                  </a:lnTo>
                  <a:close/>
                </a:path>
                <a:path w="4298315" h="4826000">
                  <a:moveTo>
                    <a:pt x="2461902" y="2095500"/>
                  </a:moveTo>
                  <a:lnTo>
                    <a:pt x="2429479" y="2095500"/>
                  </a:lnTo>
                  <a:lnTo>
                    <a:pt x="2428475" y="2108200"/>
                  </a:lnTo>
                  <a:lnTo>
                    <a:pt x="2458448" y="2108200"/>
                  </a:lnTo>
                  <a:lnTo>
                    <a:pt x="2461902" y="2095500"/>
                  </a:lnTo>
                  <a:close/>
                </a:path>
                <a:path w="4298315" h="4826000">
                  <a:moveTo>
                    <a:pt x="2468682" y="2095500"/>
                  </a:moveTo>
                  <a:lnTo>
                    <a:pt x="2465234" y="2095500"/>
                  </a:lnTo>
                  <a:lnTo>
                    <a:pt x="2462577" y="2108200"/>
                  </a:lnTo>
                  <a:lnTo>
                    <a:pt x="2467858" y="2108200"/>
                  </a:lnTo>
                  <a:lnTo>
                    <a:pt x="2468682" y="2095500"/>
                  </a:lnTo>
                  <a:close/>
                </a:path>
                <a:path w="4298315" h="4826000">
                  <a:moveTo>
                    <a:pt x="2399098" y="2082800"/>
                  </a:moveTo>
                  <a:lnTo>
                    <a:pt x="2395100" y="2095500"/>
                  </a:lnTo>
                  <a:lnTo>
                    <a:pt x="2401232" y="2095500"/>
                  </a:lnTo>
                  <a:lnTo>
                    <a:pt x="2399098" y="2082800"/>
                  </a:lnTo>
                  <a:close/>
                </a:path>
                <a:path w="4298315" h="4826000">
                  <a:moveTo>
                    <a:pt x="2483698" y="2082800"/>
                  </a:moveTo>
                  <a:lnTo>
                    <a:pt x="2423148" y="2082800"/>
                  </a:lnTo>
                  <a:lnTo>
                    <a:pt x="2417333" y="2095500"/>
                  </a:lnTo>
                  <a:lnTo>
                    <a:pt x="2474436" y="2095500"/>
                  </a:lnTo>
                  <a:lnTo>
                    <a:pt x="2483698" y="2082800"/>
                  </a:lnTo>
                  <a:close/>
                </a:path>
                <a:path w="4298315" h="4826000">
                  <a:moveTo>
                    <a:pt x="2486090" y="2070100"/>
                  </a:moveTo>
                  <a:lnTo>
                    <a:pt x="2418521" y="2070100"/>
                  </a:lnTo>
                  <a:lnTo>
                    <a:pt x="2422256" y="2082800"/>
                  </a:lnTo>
                  <a:lnTo>
                    <a:pt x="2488313" y="2082800"/>
                  </a:lnTo>
                  <a:lnTo>
                    <a:pt x="2486090" y="2070100"/>
                  </a:lnTo>
                  <a:close/>
                </a:path>
                <a:path w="4298315" h="4826000">
                  <a:moveTo>
                    <a:pt x="2509285" y="2057400"/>
                  </a:moveTo>
                  <a:lnTo>
                    <a:pt x="2440873" y="2057400"/>
                  </a:lnTo>
                  <a:lnTo>
                    <a:pt x="2438338" y="2070100"/>
                  </a:lnTo>
                  <a:lnTo>
                    <a:pt x="2507874" y="2070100"/>
                  </a:lnTo>
                  <a:lnTo>
                    <a:pt x="2509285" y="2057400"/>
                  </a:lnTo>
                  <a:close/>
                </a:path>
                <a:path w="4298315" h="4826000">
                  <a:moveTo>
                    <a:pt x="2504668" y="2044700"/>
                  </a:moveTo>
                  <a:lnTo>
                    <a:pt x="2440129" y="2044700"/>
                  </a:lnTo>
                  <a:lnTo>
                    <a:pt x="2440959" y="2057400"/>
                  </a:lnTo>
                  <a:lnTo>
                    <a:pt x="2508174" y="2057400"/>
                  </a:lnTo>
                  <a:lnTo>
                    <a:pt x="2504668" y="2044700"/>
                  </a:lnTo>
                  <a:close/>
                </a:path>
                <a:path w="4298315" h="4826000">
                  <a:moveTo>
                    <a:pt x="2496136" y="2032000"/>
                  </a:moveTo>
                  <a:lnTo>
                    <a:pt x="2450755" y="2032000"/>
                  </a:lnTo>
                  <a:lnTo>
                    <a:pt x="2444210" y="2044700"/>
                  </a:lnTo>
                  <a:lnTo>
                    <a:pt x="2495975" y="2044700"/>
                  </a:lnTo>
                  <a:lnTo>
                    <a:pt x="2497630" y="2033737"/>
                  </a:lnTo>
                  <a:lnTo>
                    <a:pt x="2496136" y="2032000"/>
                  </a:lnTo>
                  <a:close/>
                </a:path>
                <a:path w="4298315" h="4826000">
                  <a:moveTo>
                    <a:pt x="2536180" y="2019300"/>
                  </a:moveTo>
                  <a:lnTo>
                    <a:pt x="2483927" y="2019300"/>
                  </a:lnTo>
                  <a:lnTo>
                    <a:pt x="2492219" y="2032000"/>
                  </a:lnTo>
                  <a:lnTo>
                    <a:pt x="2497892" y="2032000"/>
                  </a:lnTo>
                  <a:lnTo>
                    <a:pt x="2497630" y="2033737"/>
                  </a:lnTo>
                  <a:lnTo>
                    <a:pt x="2507056" y="2044700"/>
                  </a:lnTo>
                  <a:lnTo>
                    <a:pt x="2523155" y="2044700"/>
                  </a:lnTo>
                  <a:lnTo>
                    <a:pt x="2530311" y="2032000"/>
                  </a:lnTo>
                  <a:lnTo>
                    <a:pt x="2536180" y="2019300"/>
                  </a:lnTo>
                  <a:close/>
                </a:path>
                <a:path w="4298315" h="4826000">
                  <a:moveTo>
                    <a:pt x="2497892" y="2032000"/>
                  </a:moveTo>
                  <a:lnTo>
                    <a:pt x="2496136" y="2032000"/>
                  </a:lnTo>
                  <a:lnTo>
                    <a:pt x="2497630" y="2033737"/>
                  </a:lnTo>
                  <a:lnTo>
                    <a:pt x="2497892" y="2032000"/>
                  </a:lnTo>
                  <a:close/>
                </a:path>
                <a:path w="4298315" h="4826000">
                  <a:moveTo>
                    <a:pt x="2452586" y="2019300"/>
                  </a:moveTo>
                  <a:lnTo>
                    <a:pt x="2449664" y="2032000"/>
                  </a:lnTo>
                  <a:lnTo>
                    <a:pt x="2452586" y="2019300"/>
                  </a:lnTo>
                  <a:close/>
                </a:path>
                <a:path w="4298315" h="4826000">
                  <a:moveTo>
                    <a:pt x="2480436" y="2019300"/>
                  </a:moveTo>
                  <a:lnTo>
                    <a:pt x="2460712" y="2019300"/>
                  </a:lnTo>
                  <a:lnTo>
                    <a:pt x="2461453" y="2032000"/>
                  </a:lnTo>
                  <a:lnTo>
                    <a:pt x="2488046" y="2032000"/>
                  </a:lnTo>
                  <a:lnTo>
                    <a:pt x="2480436" y="2019300"/>
                  </a:lnTo>
                  <a:close/>
                </a:path>
                <a:path w="4298315" h="4826000">
                  <a:moveTo>
                    <a:pt x="2483927" y="2019300"/>
                  </a:moveTo>
                  <a:lnTo>
                    <a:pt x="2480436" y="2019300"/>
                  </a:lnTo>
                  <a:lnTo>
                    <a:pt x="2488046" y="2032000"/>
                  </a:lnTo>
                  <a:lnTo>
                    <a:pt x="2492219" y="2032000"/>
                  </a:lnTo>
                  <a:lnTo>
                    <a:pt x="2483927" y="2019300"/>
                  </a:lnTo>
                  <a:close/>
                </a:path>
                <a:path w="4298315" h="4826000">
                  <a:moveTo>
                    <a:pt x="2539750" y="2006600"/>
                  </a:moveTo>
                  <a:lnTo>
                    <a:pt x="2473384" y="2006600"/>
                  </a:lnTo>
                  <a:lnTo>
                    <a:pt x="2470958" y="2019300"/>
                  </a:lnTo>
                  <a:lnTo>
                    <a:pt x="2541030" y="2019300"/>
                  </a:lnTo>
                  <a:lnTo>
                    <a:pt x="2539750" y="2006600"/>
                  </a:lnTo>
                  <a:close/>
                </a:path>
                <a:path w="4298315" h="4826000">
                  <a:moveTo>
                    <a:pt x="2556797" y="2006600"/>
                  </a:moveTo>
                  <a:lnTo>
                    <a:pt x="2543805" y="2006600"/>
                  </a:lnTo>
                  <a:lnTo>
                    <a:pt x="2541030" y="2019300"/>
                  </a:lnTo>
                  <a:lnTo>
                    <a:pt x="2545843" y="2019300"/>
                  </a:lnTo>
                  <a:lnTo>
                    <a:pt x="2556797" y="2006600"/>
                  </a:lnTo>
                  <a:close/>
                </a:path>
                <a:path w="4298315" h="4826000">
                  <a:moveTo>
                    <a:pt x="2495458" y="1993900"/>
                  </a:moveTo>
                  <a:lnTo>
                    <a:pt x="2489508" y="1993900"/>
                  </a:lnTo>
                  <a:lnTo>
                    <a:pt x="2487121" y="2006600"/>
                  </a:lnTo>
                  <a:lnTo>
                    <a:pt x="2489460" y="2006600"/>
                  </a:lnTo>
                  <a:lnTo>
                    <a:pt x="2495458" y="1993900"/>
                  </a:lnTo>
                  <a:close/>
                </a:path>
                <a:path w="4298315" h="4826000">
                  <a:moveTo>
                    <a:pt x="2560421" y="1981200"/>
                  </a:moveTo>
                  <a:lnTo>
                    <a:pt x="2512201" y="1981200"/>
                  </a:lnTo>
                  <a:lnTo>
                    <a:pt x="2509230" y="1993900"/>
                  </a:lnTo>
                  <a:lnTo>
                    <a:pt x="2495458" y="1993900"/>
                  </a:lnTo>
                  <a:lnTo>
                    <a:pt x="2493189" y="2006600"/>
                  </a:lnTo>
                  <a:lnTo>
                    <a:pt x="2552177" y="2006600"/>
                  </a:lnTo>
                  <a:lnTo>
                    <a:pt x="2551591" y="1993900"/>
                  </a:lnTo>
                  <a:lnTo>
                    <a:pt x="2560421" y="1981200"/>
                  </a:lnTo>
                  <a:close/>
                </a:path>
                <a:path w="4298315" h="4826000">
                  <a:moveTo>
                    <a:pt x="2500286" y="1981200"/>
                  </a:moveTo>
                  <a:lnTo>
                    <a:pt x="2495506" y="1981200"/>
                  </a:lnTo>
                  <a:lnTo>
                    <a:pt x="2491510" y="1993900"/>
                  </a:lnTo>
                  <a:lnTo>
                    <a:pt x="2499520" y="1993900"/>
                  </a:lnTo>
                  <a:lnTo>
                    <a:pt x="2500286" y="1981200"/>
                  </a:lnTo>
                  <a:close/>
                </a:path>
                <a:path w="4298315" h="4826000">
                  <a:moveTo>
                    <a:pt x="2512283" y="1968500"/>
                  </a:moveTo>
                  <a:lnTo>
                    <a:pt x="2503877" y="1981200"/>
                  </a:lnTo>
                  <a:lnTo>
                    <a:pt x="2516933" y="1981200"/>
                  </a:lnTo>
                  <a:lnTo>
                    <a:pt x="2512283" y="1968500"/>
                  </a:lnTo>
                  <a:close/>
                </a:path>
                <a:path w="4298315" h="4826000">
                  <a:moveTo>
                    <a:pt x="2556130" y="1968500"/>
                  </a:moveTo>
                  <a:lnTo>
                    <a:pt x="2521229" y="1968500"/>
                  </a:lnTo>
                  <a:lnTo>
                    <a:pt x="2516933" y="1981200"/>
                  </a:lnTo>
                  <a:lnTo>
                    <a:pt x="2552265" y="1981200"/>
                  </a:lnTo>
                  <a:lnTo>
                    <a:pt x="2556130" y="1968500"/>
                  </a:lnTo>
                  <a:close/>
                </a:path>
                <a:path w="4298315" h="4826000">
                  <a:moveTo>
                    <a:pt x="2582721" y="1968500"/>
                  </a:moveTo>
                  <a:lnTo>
                    <a:pt x="2568798" y="1968500"/>
                  </a:lnTo>
                  <a:lnTo>
                    <a:pt x="2562203" y="1981200"/>
                  </a:lnTo>
                  <a:lnTo>
                    <a:pt x="2576785" y="1981200"/>
                  </a:lnTo>
                  <a:lnTo>
                    <a:pt x="2582721" y="1968500"/>
                  </a:lnTo>
                  <a:close/>
                </a:path>
                <a:path w="4298315" h="4826000">
                  <a:moveTo>
                    <a:pt x="2589731" y="1968500"/>
                  </a:moveTo>
                  <a:lnTo>
                    <a:pt x="2586471" y="1968500"/>
                  </a:lnTo>
                  <a:lnTo>
                    <a:pt x="2585399" y="1981200"/>
                  </a:lnTo>
                  <a:lnTo>
                    <a:pt x="2589731" y="1968500"/>
                  </a:lnTo>
                  <a:close/>
                </a:path>
                <a:path w="4298315" h="4826000">
                  <a:moveTo>
                    <a:pt x="2509839" y="1955800"/>
                  </a:moveTo>
                  <a:lnTo>
                    <a:pt x="2504399" y="1968500"/>
                  </a:lnTo>
                  <a:lnTo>
                    <a:pt x="2508311" y="1968500"/>
                  </a:lnTo>
                  <a:lnTo>
                    <a:pt x="2509839" y="1955800"/>
                  </a:lnTo>
                  <a:close/>
                </a:path>
                <a:path w="4298315" h="4826000">
                  <a:moveTo>
                    <a:pt x="2579468" y="1955800"/>
                  </a:moveTo>
                  <a:lnTo>
                    <a:pt x="2520573" y="1955800"/>
                  </a:lnTo>
                  <a:lnTo>
                    <a:pt x="2521820" y="1968500"/>
                  </a:lnTo>
                  <a:lnTo>
                    <a:pt x="2575306" y="1968500"/>
                  </a:lnTo>
                  <a:lnTo>
                    <a:pt x="2579468" y="1955800"/>
                  </a:lnTo>
                  <a:close/>
                </a:path>
                <a:path w="4298315" h="4826000">
                  <a:moveTo>
                    <a:pt x="2587876" y="1955800"/>
                  </a:moveTo>
                  <a:lnTo>
                    <a:pt x="2585667" y="1955800"/>
                  </a:lnTo>
                  <a:lnTo>
                    <a:pt x="2581720" y="1968500"/>
                  </a:lnTo>
                  <a:lnTo>
                    <a:pt x="2585560" y="1968500"/>
                  </a:lnTo>
                  <a:lnTo>
                    <a:pt x="2587876" y="1955800"/>
                  </a:lnTo>
                  <a:close/>
                </a:path>
                <a:path w="4298315" h="4826000">
                  <a:moveTo>
                    <a:pt x="2524811" y="1943100"/>
                  </a:moveTo>
                  <a:lnTo>
                    <a:pt x="2520028" y="1943100"/>
                  </a:lnTo>
                  <a:lnTo>
                    <a:pt x="2519353" y="1955800"/>
                  </a:lnTo>
                  <a:lnTo>
                    <a:pt x="2526279" y="1955800"/>
                  </a:lnTo>
                  <a:lnTo>
                    <a:pt x="2524811" y="1943100"/>
                  </a:lnTo>
                  <a:close/>
                </a:path>
                <a:path w="4298315" h="4826000">
                  <a:moveTo>
                    <a:pt x="2605229" y="1943100"/>
                  </a:moveTo>
                  <a:lnTo>
                    <a:pt x="2527790" y="1943100"/>
                  </a:lnTo>
                  <a:lnTo>
                    <a:pt x="2526279" y="1955800"/>
                  </a:lnTo>
                  <a:lnTo>
                    <a:pt x="2599689" y="1955800"/>
                  </a:lnTo>
                  <a:lnTo>
                    <a:pt x="2605229" y="1943100"/>
                  </a:lnTo>
                  <a:close/>
                </a:path>
                <a:path w="4298315" h="4826000">
                  <a:moveTo>
                    <a:pt x="2621125" y="1930400"/>
                  </a:moveTo>
                  <a:lnTo>
                    <a:pt x="2554237" y="1930400"/>
                  </a:lnTo>
                  <a:lnTo>
                    <a:pt x="2543635" y="1943100"/>
                  </a:lnTo>
                  <a:lnTo>
                    <a:pt x="2616090" y="1943100"/>
                  </a:lnTo>
                  <a:lnTo>
                    <a:pt x="2621125" y="1930400"/>
                  </a:lnTo>
                  <a:close/>
                </a:path>
                <a:path w="4298315" h="4826000">
                  <a:moveTo>
                    <a:pt x="2564825" y="1917700"/>
                  </a:moveTo>
                  <a:lnTo>
                    <a:pt x="2562772" y="1917700"/>
                  </a:lnTo>
                  <a:lnTo>
                    <a:pt x="2563676" y="1930400"/>
                  </a:lnTo>
                  <a:lnTo>
                    <a:pt x="2564825" y="1917700"/>
                  </a:lnTo>
                  <a:close/>
                </a:path>
                <a:path w="4298315" h="4826000">
                  <a:moveTo>
                    <a:pt x="2636369" y="1905000"/>
                  </a:moveTo>
                  <a:lnTo>
                    <a:pt x="2578644" y="1905000"/>
                  </a:lnTo>
                  <a:lnTo>
                    <a:pt x="2576057" y="1917700"/>
                  </a:lnTo>
                  <a:lnTo>
                    <a:pt x="2575812" y="1917700"/>
                  </a:lnTo>
                  <a:lnTo>
                    <a:pt x="2571617" y="1930400"/>
                  </a:lnTo>
                  <a:lnTo>
                    <a:pt x="2626784" y="1930400"/>
                  </a:lnTo>
                  <a:lnTo>
                    <a:pt x="2632166" y="1917700"/>
                  </a:lnTo>
                  <a:lnTo>
                    <a:pt x="2636369" y="1905000"/>
                  </a:lnTo>
                  <a:close/>
                </a:path>
                <a:path w="4298315" h="4826000">
                  <a:moveTo>
                    <a:pt x="2636081" y="1917700"/>
                  </a:moveTo>
                  <a:lnTo>
                    <a:pt x="2633636" y="1917700"/>
                  </a:lnTo>
                  <a:lnTo>
                    <a:pt x="2630919" y="1930400"/>
                  </a:lnTo>
                  <a:lnTo>
                    <a:pt x="2633886" y="1930400"/>
                  </a:lnTo>
                  <a:lnTo>
                    <a:pt x="2636081" y="1917700"/>
                  </a:lnTo>
                  <a:close/>
                </a:path>
                <a:path w="4298315" h="4826000">
                  <a:moveTo>
                    <a:pt x="2642356" y="1892300"/>
                  </a:moveTo>
                  <a:lnTo>
                    <a:pt x="2578582" y="1892300"/>
                  </a:lnTo>
                  <a:lnTo>
                    <a:pt x="2581113" y="1905000"/>
                  </a:lnTo>
                  <a:lnTo>
                    <a:pt x="2632875" y="1905000"/>
                  </a:lnTo>
                  <a:lnTo>
                    <a:pt x="2642356" y="1892300"/>
                  </a:lnTo>
                  <a:close/>
                </a:path>
                <a:path w="4298315" h="4826000">
                  <a:moveTo>
                    <a:pt x="2643522" y="1892300"/>
                  </a:moveTo>
                  <a:lnTo>
                    <a:pt x="2640385" y="1905000"/>
                  </a:lnTo>
                  <a:lnTo>
                    <a:pt x="2646630" y="1905000"/>
                  </a:lnTo>
                  <a:lnTo>
                    <a:pt x="2643522" y="1892300"/>
                  </a:lnTo>
                  <a:close/>
                </a:path>
                <a:path w="4298315" h="4826000">
                  <a:moveTo>
                    <a:pt x="2678216" y="1866900"/>
                  </a:moveTo>
                  <a:lnTo>
                    <a:pt x="2668773" y="1866900"/>
                  </a:lnTo>
                  <a:lnTo>
                    <a:pt x="2667324" y="1879600"/>
                  </a:lnTo>
                  <a:lnTo>
                    <a:pt x="2583043" y="1879600"/>
                  </a:lnTo>
                  <a:lnTo>
                    <a:pt x="2581700" y="1892300"/>
                  </a:lnTo>
                  <a:lnTo>
                    <a:pt x="2655236" y="1892300"/>
                  </a:lnTo>
                  <a:lnTo>
                    <a:pt x="2668856" y="1879600"/>
                  </a:lnTo>
                  <a:lnTo>
                    <a:pt x="2678216" y="1866900"/>
                  </a:lnTo>
                  <a:close/>
                </a:path>
                <a:path w="4298315" h="4826000">
                  <a:moveTo>
                    <a:pt x="2665807" y="1866900"/>
                  </a:moveTo>
                  <a:lnTo>
                    <a:pt x="2593163" y="1866900"/>
                  </a:lnTo>
                  <a:lnTo>
                    <a:pt x="2587376" y="1879600"/>
                  </a:lnTo>
                  <a:lnTo>
                    <a:pt x="2667324" y="1879600"/>
                  </a:lnTo>
                  <a:lnTo>
                    <a:pt x="2665807" y="1866900"/>
                  </a:lnTo>
                  <a:close/>
                </a:path>
                <a:path w="4298315" h="4826000">
                  <a:moveTo>
                    <a:pt x="2629719" y="1854200"/>
                  </a:moveTo>
                  <a:lnTo>
                    <a:pt x="2619653" y="1854200"/>
                  </a:lnTo>
                  <a:lnTo>
                    <a:pt x="2619452" y="1866900"/>
                  </a:lnTo>
                  <a:lnTo>
                    <a:pt x="2625379" y="1866900"/>
                  </a:lnTo>
                  <a:lnTo>
                    <a:pt x="2629719" y="1854200"/>
                  </a:lnTo>
                  <a:close/>
                </a:path>
                <a:path w="4298315" h="4826000">
                  <a:moveTo>
                    <a:pt x="2635255" y="1854200"/>
                  </a:moveTo>
                  <a:lnTo>
                    <a:pt x="2629719" y="1854200"/>
                  </a:lnTo>
                  <a:lnTo>
                    <a:pt x="2628215" y="1866900"/>
                  </a:lnTo>
                  <a:lnTo>
                    <a:pt x="2635255" y="1854200"/>
                  </a:lnTo>
                  <a:close/>
                </a:path>
                <a:path w="4298315" h="4826000">
                  <a:moveTo>
                    <a:pt x="2682467" y="1854200"/>
                  </a:moveTo>
                  <a:lnTo>
                    <a:pt x="2635255" y="1854200"/>
                  </a:lnTo>
                  <a:lnTo>
                    <a:pt x="2632735" y="1866900"/>
                  </a:lnTo>
                  <a:lnTo>
                    <a:pt x="2682334" y="1866900"/>
                  </a:lnTo>
                  <a:lnTo>
                    <a:pt x="2682467" y="1854200"/>
                  </a:lnTo>
                  <a:close/>
                </a:path>
                <a:path w="4298315" h="4826000">
                  <a:moveTo>
                    <a:pt x="2628863" y="1841500"/>
                  </a:moveTo>
                  <a:lnTo>
                    <a:pt x="2616520" y="1841500"/>
                  </a:lnTo>
                  <a:lnTo>
                    <a:pt x="2611310" y="1854200"/>
                  </a:lnTo>
                  <a:lnTo>
                    <a:pt x="2630854" y="1854200"/>
                  </a:lnTo>
                  <a:lnTo>
                    <a:pt x="2628863" y="18415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32443" y="1828800"/>
                  </a:lnTo>
                  <a:lnTo>
                    <a:pt x="2629801" y="1841500"/>
                  </a:lnTo>
                  <a:lnTo>
                    <a:pt x="2631269" y="1854200"/>
                  </a:lnTo>
                  <a:lnTo>
                    <a:pt x="2679869" y="1854200"/>
                  </a:lnTo>
                  <a:lnTo>
                    <a:pt x="2675798" y="1841500"/>
                  </a:lnTo>
                  <a:lnTo>
                    <a:pt x="2640313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25069" y="1828800"/>
                  </a:moveTo>
                  <a:lnTo>
                    <a:pt x="2622072" y="1828800"/>
                  </a:lnTo>
                  <a:lnTo>
                    <a:pt x="2623556" y="1841500"/>
                  </a:lnTo>
                  <a:lnTo>
                    <a:pt x="2625069" y="1828800"/>
                  </a:lnTo>
                  <a:close/>
                </a:path>
                <a:path w="4298315" h="4826000">
                  <a:moveTo>
                    <a:pt x="2646135" y="1828800"/>
                  </a:moveTo>
                  <a:lnTo>
                    <a:pt x="2640313" y="1841500"/>
                  </a:lnTo>
                  <a:lnTo>
                    <a:pt x="2642580" y="1841500"/>
                  </a:lnTo>
                  <a:lnTo>
                    <a:pt x="2646135" y="1828800"/>
                  </a:lnTo>
                  <a:close/>
                </a:path>
                <a:path w="4298315" h="4826000">
                  <a:moveTo>
                    <a:pt x="2667296" y="1828800"/>
                  </a:moveTo>
                  <a:lnTo>
                    <a:pt x="2646135" y="1828800"/>
                  </a:lnTo>
                  <a:lnTo>
                    <a:pt x="2642580" y="1841500"/>
                  </a:lnTo>
                  <a:lnTo>
                    <a:pt x="2665162" y="1841500"/>
                  </a:lnTo>
                  <a:lnTo>
                    <a:pt x="2667772" y="1835098"/>
                  </a:lnTo>
                  <a:lnTo>
                    <a:pt x="2667296" y="1828800"/>
                  </a:lnTo>
                  <a:close/>
                </a:path>
                <a:path w="4298315" h="4826000">
                  <a:moveTo>
                    <a:pt x="2672886" y="1828800"/>
                  </a:moveTo>
                  <a:lnTo>
                    <a:pt x="2670339" y="1828800"/>
                  </a:lnTo>
                  <a:lnTo>
                    <a:pt x="2667772" y="1835098"/>
                  </a:lnTo>
                  <a:lnTo>
                    <a:pt x="2668255" y="1841500"/>
                  </a:lnTo>
                  <a:lnTo>
                    <a:pt x="2669799" y="1841500"/>
                  </a:lnTo>
                  <a:lnTo>
                    <a:pt x="2672886" y="1828800"/>
                  </a:lnTo>
                  <a:close/>
                </a:path>
                <a:path w="4298315" h="4826000">
                  <a:moveTo>
                    <a:pt x="2700118" y="1828800"/>
                  </a:moveTo>
                  <a:lnTo>
                    <a:pt x="2678506" y="1828800"/>
                  </a:lnTo>
                  <a:lnTo>
                    <a:pt x="2681321" y="1841500"/>
                  </a:lnTo>
                  <a:lnTo>
                    <a:pt x="2698060" y="1841500"/>
                  </a:lnTo>
                  <a:lnTo>
                    <a:pt x="2700118" y="1828800"/>
                  </a:lnTo>
                  <a:close/>
                </a:path>
                <a:path w="4298315" h="4826000">
                  <a:moveTo>
                    <a:pt x="2724380" y="1816100"/>
                  </a:moveTo>
                  <a:lnTo>
                    <a:pt x="2648761" y="1816100"/>
                  </a:lnTo>
                  <a:lnTo>
                    <a:pt x="2644745" y="1828800"/>
                  </a:lnTo>
                  <a:lnTo>
                    <a:pt x="2717507" y="1828800"/>
                  </a:lnTo>
                  <a:lnTo>
                    <a:pt x="2724380" y="1816100"/>
                  </a:lnTo>
                  <a:close/>
                </a:path>
                <a:path w="4298315" h="4826000">
                  <a:moveTo>
                    <a:pt x="2743288" y="1790700"/>
                  </a:moveTo>
                  <a:lnTo>
                    <a:pt x="2682454" y="1790700"/>
                  </a:lnTo>
                  <a:lnTo>
                    <a:pt x="2676403" y="1803400"/>
                  </a:lnTo>
                  <a:lnTo>
                    <a:pt x="2665371" y="1803400"/>
                  </a:lnTo>
                  <a:lnTo>
                    <a:pt x="2657821" y="1816100"/>
                  </a:lnTo>
                  <a:lnTo>
                    <a:pt x="2730461" y="1816100"/>
                  </a:lnTo>
                  <a:lnTo>
                    <a:pt x="2734950" y="1803400"/>
                  </a:lnTo>
                  <a:lnTo>
                    <a:pt x="2743288" y="1790700"/>
                  </a:lnTo>
                  <a:close/>
                </a:path>
                <a:path w="4298315" h="4826000">
                  <a:moveTo>
                    <a:pt x="2679810" y="1790700"/>
                  </a:moveTo>
                  <a:lnTo>
                    <a:pt x="2671205" y="1790700"/>
                  </a:lnTo>
                  <a:lnTo>
                    <a:pt x="2665274" y="1803400"/>
                  </a:lnTo>
                  <a:lnTo>
                    <a:pt x="2676403" y="1803400"/>
                  </a:lnTo>
                  <a:lnTo>
                    <a:pt x="2679810" y="1790700"/>
                  </a:lnTo>
                  <a:close/>
                </a:path>
                <a:path w="4298315" h="4826000">
                  <a:moveTo>
                    <a:pt x="2668452" y="1778000"/>
                  </a:moveTo>
                  <a:lnTo>
                    <a:pt x="2662209" y="1790700"/>
                  </a:lnTo>
                  <a:lnTo>
                    <a:pt x="2674110" y="1790700"/>
                  </a:lnTo>
                  <a:lnTo>
                    <a:pt x="2668452" y="1778000"/>
                  </a:lnTo>
                  <a:close/>
                </a:path>
                <a:path w="4298315" h="4826000">
                  <a:moveTo>
                    <a:pt x="2696199" y="1778000"/>
                  </a:moveTo>
                  <a:lnTo>
                    <a:pt x="2682214" y="1778000"/>
                  </a:lnTo>
                  <a:lnTo>
                    <a:pt x="2680655" y="1790700"/>
                  </a:lnTo>
                  <a:lnTo>
                    <a:pt x="2694844" y="1790700"/>
                  </a:lnTo>
                  <a:lnTo>
                    <a:pt x="2696199" y="1778000"/>
                  </a:lnTo>
                  <a:close/>
                </a:path>
                <a:path w="4298315" h="4826000">
                  <a:moveTo>
                    <a:pt x="2743686" y="1778000"/>
                  </a:moveTo>
                  <a:lnTo>
                    <a:pt x="2699080" y="1778000"/>
                  </a:lnTo>
                  <a:lnTo>
                    <a:pt x="2699854" y="1790700"/>
                  </a:lnTo>
                  <a:lnTo>
                    <a:pt x="2744957" y="1790700"/>
                  </a:lnTo>
                  <a:lnTo>
                    <a:pt x="2743686" y="1778000"/>
                  </a:lnTo>
                  <a:close/>
                </a:path>
                <a:path w="4298315" h="4826000">
                  <a:moveTo>
                    <a:pt x="2688751" y="1765300"/>
                  </a:moveTo>
                  <a:lnTo>
                    <a:pt x="2684071" y="1765300"/>
                  </a:lnTo>
                  <a:lnTo>
                    <a:pt x="2683586" y="1778000"/>
                  </a:lnTo>
                  <a:lnTo>
                    <a:pt x="2692507" y="1778000"/>
                  </a:lnTo>
                  <a:lnTo>
                    <a:pt x="2688751" y="1765300"/>
                  </a:lnTo>
                  <a:close/>
                </a:path>
                <a:path w="4298315" h="4826000">
                  <a:moveTo>
                    <a:pt x="2694996" y="1775127"/>
                  </a:moveTo>
                  <a:lnTo>
                    <a:pt x="2692507" y="1778000"/>
                  </a:lnTo>
                  <a:lnTo>
                    <a:pt x="2695539" y="1778000"/>
                  </a:lnTo>
                  <a:lnTo>
                    <a:pt x="2694996" y="1775127"/>
                  </a:lnTo>
                  <a:close/>
                </a:path>
                <a:path w="4298315" h="4826000">
                  <a:moveTo>
                    <a:pt x="2772502" y="1752600"/>
                  </a:moveTo>
                  <a:lnTo>
                    <a:pt x="2715546" y="1752600"/>
                  </a:lnTo>
                  <a:lnTo>
                    <a:pt x="2711014" y="1765300"/>
                  </a:lnTo>
                  <a:lnTo>
                    <a:pt x="2703511" y="1765300"/>
                  </a:lnTo>
                  <a:lnTo>
                    <a:pt x="2696393" y="1773514"/>
                  </a:lnTo>
                  <a:lnTo>
                    <a:pt x="2695539" y="1778000"/>
                  </a:lnTo>
                  <a:lnTo>
                    <a:pt x="2756565" y="1778000"/>
                  </a:lnTo>
                  <a:lnTo>
                    <a:pt x="2767269" y="1765300"/>
                  </a:lnTo>
                  <a:lnTo>
                    <a:pt x="2772502" y="1752600"/>
                  </a:lnTo>
                  <a:close/>
                </a:path>
                <a:path w="4298315" h="4826000">
                  <a:moveTo>
                    <a:pt x="2697958" y="1765300"/>
                  </a:moveTo>
                  <a:lnTo>
                    <a:pt x="2693138" y="1765300"/>
                  </a:lnTo>
                  <a:lnTo>
                    <a:pt x="2694996" y="1775127"/>
                  </a:lnTo>
                  <a:lnTo>
                    <a:pt x="2696393" y="1773514"/>
                  </a:lnTo>
                  <a:lnTo>
                    <a:pt x="2697958" y="1765300"/>
                  </a:lnTo>
                  <a:close/>
                </a:path>
                <a:path w="4298315" h="4826000">
                  <a:moveTo>
                    <a:pt x="2787412" y="1739900"/>
                  </a:moveTo>
                  <a:lnTo>
                    <a:pt x="2712162" y="1739900"/>
                  </a:lnTo>
                  <a:lnTo>
                    <a:pt x="2714547" y="1752600"/>
                  </a:lnTo>
                  <a:lnTo>
                    <a:pt x="2781652" y="1752600"/>
                  </a:lnTo>
                  <a:lnTo>
                    <a:pt x="2787412" y="1739900"/>
                  </a:lnTo>
                  <a:close/>
                </a:path>
                <a:path w="4298315" h="4826000">
                  <a:moveTo>
                    <a:pt x="2718180" y="1727200"/>
                  </a:moveTo>
                  <a:lnTo>
                    <a:pt x="2713896" y="1727200"/>
                  </a:lnTo>
                  <a:lnTo>
                    <a:pt x="2709964" y="1739900"/>
                  </a:lnTo>
                  <a:lnTo>
                    <a:pt x="2719932" y="1739900"/>
                  </a:lnTo>
                  <a:lnTo>
                    <a:pt x="2718180" y="1727200"/>
                  </a:lnTo>
                  <a:close/>
                </a:path>
                <a:path w="4298315" h="4826000">
                  <a:moveTo>
                    <a:pt x="2800547" y="1727200"/>
                  </a:moveTo>
                  <a:lnTo>
                    <a:pt x="2729873" y="1727200"/>
                  </a:lnTo>
                  <a:lnTo>
                    <a:pt x="2722558" y="1739900"/>
                  </a:lnTo>
                  <a:lnTo>
                    <a:pt x="2792025" y="1739900"/>
                  </a:lnTo>
                  <a:lnTo>
                    <a:pt x="2800547" y="1727200"/>
                  </a:lnTo>
                  <a:close/>
                </a:path>
                <a:path w="4298315" h="4826000">
                  <a:moveTo>
                    <a:pt x="2798886" y="1714500"/>
                  </a:moveTo>
                  <a:lnTo>
                    <a:pt x="2735124" y="1714500"/>
                  </a:lnTo>
                  <a:lnTo>
                    <a:pt x="2733737" y="1727200"/>
                  </a:lnTo>
                  <a:lnTo>
                    <a:pt x="2801714" y="1727200"/>
                  </a:lnTo>
                  <a:lnTo>
                    <a:pt x="2798886" y="1714500"/>
                  </a:lnTo>
                  <a:close/>
                </a:path>
                <a:path w="4298315" h="4826000">
                  <a:moveTo>
                    <a:pt x="2800942" y="1701800"/>
                  </a:moveTo>
                  <a:lnTo>
                    <a:pt x="2761675" y="1701800"/>
                  </a:lnTo>
                  <a:lnTo>
                    <a:pt x="2756276" y="1714500"/>
                  </a:lnTo>
                  <a:lnTo>
                    <a:pt x="2794682" y="1714500"/>
                  </a:lnTo>
                  <a:lnTo>
                    <a:pt x="2800942" y="1701800"/>
                  </a:lnTo>
                  <a:close/>
                </a:path>
                <a:path w="4298315" h="4826000">
                  <a:moveTo>
                    <a:pt x="2821097" y="1701800"/>
                  </a:moveTo>
                  <a:lnTo>
                    <a:pt x="2808893" y="1701800"/>
                  </a:lnTo>
                  <a:lnTo>
                    <a:pt x="2808678" y="1714500"/>
                  </a:lnTo>
                  <a:lnTo>
                    <a:pt x="2815450" y="1714500"/>
                  </a:lnTo>
                  <a:lnTo>
                    <a:pt x="2821097" y="1701800"/>
                  </a:lnTo>
                  <a:close/>
                </a:path>
                <a:path w="4298315" h="4826000">
                  <a:moveTo>
                    <a:pt x="2829057" y="1689100"/>
                  </a:moveTo>
                  <a:lnTo>
                    <a:pt x="2762405" y="1689100"/>
                  </a:lnTo>
                  <a:lnTo>
                    <a:pt x="2763322" y="1701800"/>
                  </a:lnTo>
                  <a:lnTo>
                    <a:pt x="2822714" y="1701800"/>
                  </a:lnTo>
                  <a:lnTo>
                    <a:pt x="2826336" y="1698149"/>
                  </a:lnTo>
                  <a:lnTo>
                    <a:pt x="2829057" y="1689100"/>
                  </a:lnTo>
                  <a:close/>
                </a:path>
                <a:path w="4298315" h="4826000">
                  <a:moveTo>
                    <a:pt x="2829083" y="1695380"/>
                  </a:moveTo>
                  <a:lnTo>
                    <a:pt x="2826336" y="1698149"/>
                  </a:lnTo>
                  <a:lnTo>
                    <a:pt x="2825238" y="1701800"/>
                  </a:lnTo>
                  <a:lnTo>
                    <a:pt x="2829110" y="1701800"/>
                  </a:lnTo>
                  <a:lnTo>
                    <a:pt x="2829083" y="1695380"/>
                  </a:lnTo>
                  <a:close/>
                </a:path>
                <a:path w="4298315" h="4826000">
                  <a:moveTo>
                    <a:pt x="2835315" y="1689100"/>
                  </a:moveTo>
                  <a:lnTo>
                    <a:pt x="2829057" y="1689100"/>
                  </a:lnTo>
                  <a:lnTo>
                    <a:pt x="2829083" y="1695380"/>
                  </a:lnTo>
                  <a:lnTo>
                    <a:pt x="2835315" y="1689100"/>
                  </a:lnTo>
                  <a:close/>
                </a:path>
                <a:path w="4298315" h="4826000">
                  <a:moveTo>
                    <a:pt x="2768342" y="1676400"/>
                  </a:moveTo>
                  <a:lnTo>
                    <a:pt x="2756907" y="1676400"/>
                  </a:lnTo>
                  <a:lnTo>
                    <a:pt x="2756177" y="1689100"/>
                  </a:lnTo>
                  <a:lnTo>
                    <a:pt x="2765249" y="1689100"/>
                  </a:lnTo>
                  <a:lnTo>
                    <a:pt x="2768342" y="1676400"/>
                  </a:lnTo>
                  <a:close/>
                </a:path>
                <a:path w="4298315" h="4826000">
                  <a:moveTo>
                    <a:pt x="2782352" y="1676400"/>
                  </a:moveTo>
                  <a:lnTo>
                    <a:pt x="2768342" y="1676400"/>
                  </a:lnTo>
                  <a:lnTo>
                    <a:pt x="2769485" y="1689100"/>
                  </a:lnTo>
                  <a:lnTo>
                    <a:pt x="2781317" y="1689100"/>
                  </a:lnTo>
                  <a:lnTo>
                    <a:pt x="2782352" y="1676400"/>
                  </a:lnTo>
                  <a:close/>
                </a:path>
                <a:path w="4298315" h="4826000">
                  <a:moveTo>
                    <a:pt x="2846580" y="1663700"/>
                  </a:moveTo>
                  <a:lnTo>
                    <a:pt x="2797392" y="1663700"/>
                  </a:lnTo>
                  <a:lnTo>
                    <a:pt x="2793275" y="1676400"/>
                  </a:lnTo>
                  <a:lnTo>
                    <a:pt x="2789408" y="1676400"/>
                  </a:lnTo>
                  <a:lnTo>
                    <a:pt x="2786036" y="1689100"/>
                  </a:lnTo>
                  <a:lnTo>
                    <a:pt x="2843285" y="1689100"/>
                  </a:lnTo>
                  <a:lnTo>
                    <a:pt x="2846682" y="1676400"/>
                  </a:lnTo>
                  <a:lnTo>
                    <a:pt x="2846580" y="1663700"/>
                  </a:lnTo>
                  <a:close/>
                </a:path>
                <a:path w="4298315" h="4826000">
                  <a:moveTo>
                    <a:pt x="2775124" y="1663700"/>
                  </a:moveTo>
                  <a:lnTo>
                    <a:pt x="2770783" y="1663700"/>
                  </a:lnTo>
                  <a:lnTo>
                    <a:pt x="2771885" y="1676400"/>
                  </a:lnTo>
                  <a:lnTo>
                    <a:pt x="2778166" y="1676400"/>
                  </a:lnTo>
                  <a:lnTo>
                    <a:pt x="2775124" y="1663700"/>
                  </a:lnTo>
                  <a:close/>
                </a:path>
                <a:path w="4298315" h="4826000">
                  <a:moveTo>
                    <a:pt x="2810229" y="1638300"/>
                  </a:moveTo>
                  <a:lnTo>
                    <a:pt x="2793914" y="1638300"/>
                  </a:lnTo>
                  <a:lnTo>
                    <a:pt x="2786211" y="1651000"/>
                  </a:lnTo>
                  <a:lnTo>
                    <a:pt x="2779583" y="1663700"/>
                  </a:lnTo>
                  <a:lnTo>
                    <a:pt x="2781594" y="1663700"/>
                  </a:lnTo>
                  <a:lnTo>
                    <a:pt x="2782707" y="1676400"/>
                  </a:lnTo>
                  <a:lnTo>
                    <a:pt x="2785096" y="1676400"/>
                  </a:lnTo>
                  <a:lnTo>
                    <a:pt x="2789793" y="1663700"/>
                  </a:lnTo>
                  <a:lnTo>
                    <a:pt x="2798945" y="1651000"/>
                  </a:lnTo>
                  <a:lnTo>
                    <a:pt x="2805676" y="1651000"/>
                  </a:lnTo>
                  <a:lnTo>
                    <a:pt x="2810229" y="1638300"/>
                  </a:lnTo>
                  <a:close/>
                </a:path>
                <a:path w="4298315" h="4826000">
                  <a:moveTo>
                    <a:pt x="2835363" y="1612900"/>
                  </a:moveTo>
                  <a:lnTo>
                    <a:pt x="2825529" y="1612900"/>
                  </a:lnTo>
                  <a:lnTo>
                    <a:pt x="2824598" y="1625600"/>
                  </a:lnTo>
                  <a:lnTo>
                    <a:pt x="2827365" y="1638300"/>
                  </a:lnTo>
                  <a:lnTo>
                    <a:pt x="2833590" y="1651000"/>
                  </a:lnTo>
                  <a:lnTo>
                    <a:pt x="2805410" y="1651000"/>
                  </a:lnTo>
                  <a:lnTo>
                    <a:pt x="2801519" y="1663700"/>
                  </a:lnTo>
                  <a:lnTo>
                    <a:pt x="2844056" y="1663700"/>
                  </a:lnTo>
                  <a:lnTo>
                    <a:pt x="2840183" y="1651000"/>
                  </a:lnTo>
                  <a:lnTo>
                    <a:pt x="2836038" y="1638300"/>
                  </a:lnTo>
                  <a:lnTo>
                    <a:pt x="2873743" y="1638300"/>
                  </a:lnTo>
                  <a:lnTo>
                    <a:pt x="2877330" y="1625600"/>
                  </a:lnTo>
                  <a:lnTo>
                    <a:pt x="2835729" y="1625600"/>
                  </a:lnTo>
                  <a:lnTo>
                    <a:pt x="2835363" y="1612900"/>
                  </a:lnTo>
                  <a:close/>
                </a:path>
                <a:path w="4298315" h="4826000">
                  <a:moveTo>
                    <a:pt x="2866084" y="1651000"/>
                  </a:moveTo>
                  <a:lnTo>
                    <a:pt x="2843031" y="1651000"/>
                  </a:lnTo>
                  <a:lnTo>
                    <a:pt x="2855448" y="1663700"/>
                  </a:lnTo>
                  <a:lnTo>
                    <a:pt x="2861313" y="1663700"/>
                  </a:lnTo>
                  <a:lnTo>
                    <a:pt x="2866084" y="1651000"/>
                  </a:lnTo>
                  <a:close/>
                </a:path>
                <a:path w="4298315" h="4826000">
                  <a:moveTo>
                    <a:pt x="2827365" y="1638300"/>
                  </a:moveTo>
                  <a:lnTo>
                    <a:pt x="2813248" y="1638300"/>
                  </a:lnTo>
                  <a:lnTo>
                    <a:pt x="2811518" y="1651000"/>
                  </a:lnTo>
                  <a:lnTo>
                    <a:pt x="2833590" y="1651000"/>
                  </a:lnTo>
                  <a:lnTo>
                    <a:pt x="2827365" y="1638300"/>
                  </a:lnTo>
                  <a:close/>
                </a:path>
                <a:path w="4298315" h="4826000">
                  <a:moveTo>
                    <a:pt x="2873743" y="1638300"/>
                  </a:moveTo>
                  <a:lnTo>
                    <a:pt x="2836038" y="1638300"/>
                  </a:lnTo>
                  <a:lnTo>
                    <a:pt x="2840183" y="1651000"/>
                  </a:lnTo>
                  <a:lnTo>
                    <a:pt x="2870110" y="1651000"/>
                  </a:lnTo>
                  <a:lnTo>
                    <a:pt x="2873743" y="1638300"/>
                  </a:lnTo>
                  <a:close/>
                </a:path>
                <a:path w="4298315" h="4826000">
                  <a:moveTo>
                    <a:pt x="2815943" y="1625600"/>
                  </a:moveTo>
                  <a:lnTo>
                    <a:pt x="2806758" y="1625600"/>
                  </a:lnTo>
                  <a:lnTo>
                    <a:pt x="2800324" y="1638300"/>
                  </a:lnTo>
                  <a:lnTo>
                    <a:pt x="2825411" y="1638300"/>
                  </a:lnTo>
                  <a:lnTo>
                    <a:pt x="2815943" y="1625600"/>
                  </a:lnTo>
                  <a:close/>
                </a:path>
                <a:path w="4298315" h="4826000">
                  <a:moveTo>
                    <a:pt x="2890503" y="1625600"/>
                  </a:moveTo>
                  <a:lnTo>
                    <a:pt x="2881223" y="1625600"/>
                  </a:lnTo>
                  <a:lnTo>
                    <a:pt x="2882277" y="1638300"/>
                  </a:lnTo>
                  <a:lnTo>
                    <a:pt x="2885668" y="1638300"/>
                  </a:lnTo>
                  <a:lnTo>
                    <a:pt x="2890503" y="1625600"/>
                  </a:lnTo>
                  <a:close/>
                </a:path>
                <a:path w="4298315" h="4826000">
                  <a:moveTo>
                    <a:pt x="2904730" y="1612900"/>
                  </a:moveTo>
                  <a:lnTo>
                    <a:pt x="2835363" y="1612900"/>
                  </a:lnTo>
                  <a:lnTo>
                    <a:pt x="2835729" y="1625600"/>
                  </a:lnTo>
                  <a:lnTo>
                    <a:pt x="2900928" y="1625600"/>
                  </a:lnTo>
                  <a:lnTo>
                    <a:pt x="2904730" y="1612900"/>
                  </a:lnTo>
                  <a:close/>
                </a:path>
                <a:path w="4298315" h="4826000">
                  <a:moveTo>
                    <a:pt x="2838462" y="1600200"/>
                  </a:moveTo>
                  <a:lnTo>
                    <a:pt x="2835315" y="1600200"/>
                  </a:lnTo>
                  <a:lnTo>
                    <a:pt x="2832722" y="1612900"/>
                  </a:lnTo>
                  <a:lnTo>
                    <a:pt x="2839756" y="1612900"/>
                  </a:lnTo>
                  <a:lnTo>
                    <a:pt x="2838462" y="1600200"/>
                  </a:lnTo>
                  <a:close/>
                </a:path>
                <a:path w="4298315" h="4826000">
                  <a:moveTo>
                    <a:pt x="2907807" y="1600200"/>
                  </a:moveTo>
                  <a:lnTo>
                    <a:pt x="2848173" y="1600200"/>
                  </a:lnTo>
                  <a:lnTo>
                    <a:pt x="2843253" y="1612900"/>
                  </a:lnTo>
                  <a:lnTo>
                    <a:pt x="2907664" y="1612900"/>
                  </a:lnTo>
                  <a:lnTo>
                    <a:pt x="2907807" y="1600200"/>
                  </a:lnTo>
                  <a:close/>
                </a:path>
                <a:path w="4298315" h="4826000">
                  <a:moveTo>
                    <a:pt x="2838939" y="1587500"/>
                  </a:moveTo>
                  <a:lnTo>
                    <a:pt x="2837358" y="1600200"/>
                  </a:lnTo>
                  <a:lnTo>
                    <a:pt x="2840149" y="1600200"/>
                  </a:lnTo>
                  <a:lnTo>
                    <a:pt x="2838939" y="1587500"/>
                  </a:lnTo>
                  <a:close/>
                </a:path>
                <a:path w="4298315" h="4826000">
                  <a:moveTo>
                    <a:pt x="2863630" y="1574800"/>
                  </a:moveTo>
                  <a:lnTo>
                    <a:pt x="2860487" y="1574800"/>
                  </a:lnTo>
                  <a:lnTo>
                    <a:pt x="2847506" y="1587500"/>
                  </a:lnTo>
                  <a:lnTo>
                    <a:pt x="2845513" y="1600200"/>
                  </a:lnTo>
                  <a:lnTo>
                    <a:pt x="2847730" y="1600200"/>
                  </a:lnTo>
                  <a:lnTo>
                    <a:pt x="2851095" y="1587500"/>
                  </a:lnTo>
                  <a:lnTo>
                    <a:pt x="2859581" y="1587500"/>
                  </a:lnTo>
                  <a:lnTo>
                    <a:pt x="2863630" y="1574800"/>
                  </a:lnTo>
                  <a:close/>
                </a:path>
                <a:path w="4298315" h="4826000">
                  <a:moveTo>
                    <a:pt x="2911416" y="1587500"/>
                  </a:moveTo>
                  <a:lnTo>
                    <a:pt x="2859173" y="1587500"/>
                  </a:lnTo>
                  <a:lnTo>
                    <a:pt x="2853740" y="1600200"/>
                  </a:lnTo>
                  <a:lnTo>
                    <a:pt x="2908162" y="1600200"/>
                  </a:lnTo>
                  <a:lnTo>
                    <a:pt x="2911416" y="1587500"/>
                  </a:lnTo>
                  <a:close/>
                </a:path>
                <a:path w="4298315" h="4826000">
                  <a:moveTo>
                    <a:pt x="2938144" y="1574800"/>
                  </a:moveTo>
                  <a:lnTo>
                    <a:pt x="2866896" y="1574800"/>
                  </a:lnTo>
                  <a:lnTo>
                    <a:pt x="2866529" y="1587500"/>
                  </a:lnTo>
                  <a:lnTo>
                    <a:pt x="2933765" y="1587500"/>
                  </a:lnTo>
                  <a:lnTo>
                    <a:pt x="2938144" y="1574800"/>
                  </a:lnTo>
                  <a:close/>
                </a:path>
                <a:path w="4298315" h="4826000">
                  <a:moveTo>
                    <a:pt x="2875095" y="1562100"/>
                  </a:moveTo>
                  <a:lnTo>
                    <a:pt x="2865118" y="1562100"/>
                  </a:lnTo>
                  <a:lnTo>
                    <a:pt x="2859532" y="1574800"/>
                  </a:lnTo>
                  <a:lnTo>
                    <a:pt x="2874523" y="1574800"/>
                  </a:lnTo>
                  <a:lnTo>
                    <a:pt x="2875095" y="1562100"/>
                  </a:lnTo>
                  <a:close/>
                </a:path>
                <a:path w="4298315" h="4826000">
                  <a:moveTo>
                    <a:pt x="2953074" y="1549400"/>
                  </a:moveTo>
                  <a:lnTo>
                    <a:pt x="2891057" y="1549400"/>
                  </a:lnTo>
                  <a:lnTo>
                    <a:pt x="2882726" y="1562100"/>
                  </a:lnTo>
                  <a:lnTo>
                    <a:pt x="2877408" y="1562100"/>
                  </a:lnTo>
                  <a:lnTo>
                    <a:pt x="2877973" y="1574800"/>
                  </a:lnTo>
                  <a:lnTo>
                    <a:pt x="2941522" y="1574800"/>
                  </a:lnTo>
                  <a:lnTo>
                    <a:pt x="2949638" y="1562100"/>
                  </a:lnTo>
                  <a:lnTo>
                    <a:pt x="2953074" y="1549400"/>
                  </a:lnTo>
                  <a:close/>
                </a:path>
                <a:path w="4298315" h="4826000">
                  <a:moveTo>
                    <a:pt x="2888174" y="1536700"/>
                  </a:moveTo>
                  <a:lnTo>
                    <a:pt x="2882094" y="1536700"/>
                  </a:lnTo>
                  <a:lnTo>
                    <a:pt x="2879426" y="1549400"/>
                  </a:lnTo>
                  <a:lnTo>
                    <a:pt x="2885646" y="1549400"/>
                  </a:lnTo>
                  <a:lnTo>
                    <a:pt x="2888174" y="1536700"/>
                  </a:lnTo>
                  <a:close/>
                </a:path>
                <a:path w="4298315" h="4826000">
                  <a:moveTo>
                    <a:pt x="2989507" y="1498600"/>
                  </a:moveTo>
                  <a:lnTo>
                    <a:pt x="2928065" y="1498600"/>
                  </a:lnTo>
                  <a:lnTo>
                    <a:pt x="2924063" y="1511300"/>
                  </a:lnTo>
                  <a:lnTo>
                    <a:pt x="2978251" y="1511300"/>
                  </a:lnTo>
                  <a:lnTo>
                    <a:pt x="2973208" y="1524000"/>
                  </a:lnTo>
                  <a:lnTo>
                    <a:pt x="2919163" y="1524000"/>
                  </a:lnTo>
                  <a:lnTo>
                    <a:pt x="2912294" y="1536700"/>
                  </a:lnTo>
                  <a:lnTo>
                    <a:pt x="2904992" y="1549400"/>
                  </a:lnTo>
                  <a:lnTo>
                    <a:pt x="2958329" y="1549400"/>
                  </a:lnTo>
                  <a:lnTo>
                    <a:pt x="2961664" y="1536700"/>
                  </a:lnTo>
                  <a:lnTo>
                    <a:pt x="2968337" y="1536700"/>
                  </a:lnTo>
                  <a:lnTo>
                    <a:pt x="2977807" y="1524000"/>
                  </a:lnTo>
                  <a:lnTo>
                    <a:pt x="2989531" y="1511300"/>
                  </a:lnTo>
                  <a:lnTo>
                    <a:pt x="2989507" y="1498600"/>
                  </a:lnTo>
                  <a:close/>
                </a:path>
                <a:path w="4298315" h="4826000">
                  <a:moveTo>
                    <a:pt x="2909341" y="1524000"/>
                  </a:moveTo>
                  <a:lnTo>
                    <a:pt x="2902875" y="1524000"/>
                  </a:lnTo>
                  <a:lnTo>
                    <a:pt x="2905185" y="1536700"/>
                  </a:lnTo>
                  <a:lnTo>
                    <a:pt x="2907539" y="1536700"/>
                  </a:lnTo>
                  <a:lnTo>
                    <a:pt x="2909341" y="1524000"/>
                  </a:lnTo>
                  <a:close/>
                </a:path>
                <a:path w="4298315" h="4826000">
                  <a:moveTo>
                    <a:pt x="2956566" y="1511300"/>
                  </a:moveTo>
                  <a:lnTo>
                    <a:pt x="2924077" y="1511300"/>
                  </a:lnTo>
                  <a:lnTo>
                    <a:pt x="2923718" y="1524000"/>
                  </a:lnTo>
                  <a:lnTo>
                    <a:pt x="2952348" y="1524000"/>
                  </a:lnTo>
                  <a:lnTo>
                    <a:pt x="2956566" y="1511300"/>
                  </a:lnTo>
                  <a:close/>
                </a:path>
                <a:path w="4298315" h="4826000">
                  <a:moveTo>
                    <a:pt x="2923849" y="1498600"/>
                  </a:moveTo>
                  <a:lnTo>
                    <a:pt x="2923695" y="1498600"/>
                  </a:lnTo>
                  <a:lnTo>
                    <a:pt x="2918359" y="1511300"/>
                  </a:lnTo>
                  <a:lnTo>
                    <a:pt x="2924063" y="1511300"/>
                  </a:lnTo>
                  <a:lnTo>
                    <a:pt x="2923849" y="1498600"/>
                  </a:lnTo>
                  <a:close/>
                </a:path>
                <a:path w="4298315" h="4826000">
                  <a:moveTo>
                    <a:pt x="3000653" y="1498600"/>
                  </a:moveTo>
                  <a:lnTo>
                    <a:pt x="2989507" y="1498600"/>
                  </a:lnTo>
                  <a:lnTo>
                    <a:pt x="2989983" y="1511300"/>
                  </a:lnTo>
                  <a:lnTo>
                    <a:pt x="2994931" y="1511300"/>
                  </a:lnTo>
                  <a:lnTo>
                    <a:pt x="3000653" y="1498600"/>
                  </a:lnTo>
                  <a:close/>
                </a:path>
                <a:path w="4298315" h="4826000">
                  <a:moveTo>
                    <a:pt x="2943889" y="1485900"/>
                  </a:moveTo>
                  <a:lnTo>
                    <a:pt x="2941835" y="1485900"/>
                  </a:lnTo>
                  <a:lnTo>
                    <a:pt x="2934776" y="1498600"/>
                  </a:lnTo>
                  <a:lnTo>
                    <a:pt x="2940543" y="1498600"/>
                  </a:lnTo>
                  <a:lnTo>
                    <a:pt x="2941878" y="1495231"/>
                  </a:lnTo>
                  <a:lnTo>
                    <a:pt x="2943889" y="1485900"/>
                  </a:lnTo>
                  <a:close/>
                </a:path>
                <a:path w="4298315" h="4826000">
                  <a:moveTo>
                    <a:pt x="3009929" y="1485900"/>
                  </a:moveTo>
                  <a:lnTo>
                    <a:pt x="2945575" y="1485900"/>
                  </a:lnTo>
                  <a:lnTo>
                    <a:pt x="2941878" y="1495231"/>
                  </a:lnTo>
                  <a:lnTo>
                    <a:pt x="2941152" y="1498600"/>
                  </a:lnTo>
                  <a:lnTo>
                    <a:pt x="3009372" y="1498600"/>
                  </a:lnTo>
                  <a:lnTo>
                    <a:pt x="3009929" y="1485900"/>
                  </a:lnTo>
                  <a:close/>
                </a:path>
                <a:path w="4298315" h="4826000">
                  <a:moveTo>
                    <a:pt x="3019947" y="1460500"/>
                  </a:moveTo>
                  <a:lnTo>
                    <a:pt x="2953089" y="1460500"/>
                  </a:lnTo>
                  <a:lnTo>
                    <a:pt x="2947343" y="1473200"/>
                  </a:lnTo>
                  <a:lnTo>
                    <a:pt x="2944898" y="1485900"/>
                  </a:lnTo>
                  <a:lnTo>
                    <a:pt x="2958033" y="1485900"/>
                  </a:lnTo>
                  <a:lnTo>
                    <a:pt x="2954542" y="1473200"/>
                  </a:lnTo>
                  <a:lnTo>
                    <a:pt x="3014059" y="1473200"/>
                  </a:lnTo>
                  <a:lnTo>
                    <a:pt x="3019947" y="1460500"/>
                  </a:lnTo>
                  <a:close/>
                </a:path>
                <a:path w="4298315" h="4826000">
                  <a:moveTo>
                    <a:pt x="3023277" y="1473200"/>
                  </a:moveTo>
                  <a:lnTo>
                    <a:pt x="2965615" y="1473200"/>
                  </a:lnTo>
                  <a:lnTo>
                    <a:pt x="2962152" y="1485900"/>
                  </a:lnTo>
                  <a:lnTo>
                    <a:pt x="3021186" y="1485900"/>
                  </a:lnTo>
                  <a:lnTo>
                    <a:pt x="3023277" y="1473200"/>
                  </a:lnTo>
                  <a:close/>
                </a:path>
                <a:path w="4298315" h="4826000">
                  <a:moveTo>
                    <a:pt x="2972626" y="1447800"/>
                  </a:moveTo>
                  <a:lnTo>
                    <a:pt x="2967480" y="1447800"/>
                  </a:lnTo>
                  <a:lnTo>
                    <a:pt x="2960384" y="1460500"/>
                  </a:lnTo>
                  <a:lnTo>
                    <a:pt x="2976095" y="1460500"/>
                  </a:lnTo>
                  <a:lnTo>
                    <a:pt x="2972626" y="1447800"/>
                  </a:lnTo>
                  <a:close/>
                </a:path>
                <a:path w="4298315" h="4826000">
                  <a:moveTo>
                    <a:pt x="2989612" y="1435100"/>
                  </a:moveTo>
                  <a:lnTo>
                    <a:pt x="2988034" y="1435100"/>
                  </a:lnTo>
                  <a:lnTo>
                    <a:pt x="2984580" y="1447800"/>
                  </a:lnTo>
                  <a:lnTo>
                    <a:pt x="2982195" y="1447800"/>
                  </a:lnTo>
                  <a:lnTo>
                    <a:pt x="2980343" y="1460500"/>
                  </a:lnTo>
                  <a:lnTo>
                    <a:pt x="2990048" y="1460500"/>
                  </a:lnTo>
                  <a:lnTo>
                    <a:pt x="2989033" y="1447800"/>
                  </a:lnTo>
                  <a:lnTo>
                    <a:pt x="2989612" y="1435100"/>
                  </a:lnTo>
                  <a:close/>
                </a:path>
                <a:path w="4298315" h="4826000">
                  <a:moveTo>
                    <a:pt x="3035044" y="1447800"/>
                  </a:moveTo>
                  <a:lnTo>
                    <a:pt x="2991861" y="1447800"/>
                  </a:lnTo>
                  <a:lnTo>
                    <a:pt x="2990048" y="1460500"/>
                  </a:lnTo>
                  <a:lnTo>
                    <a:pt x="3030854" y="1460500"/>
                  </a:lnTo>
                  <a:lnTo>
                    <a:pt x="3035044" y="1447800"/>
                  </a:lnTo>
                  <a:close/>
                </a:path>
                <a:path w="4298315" h="4826000">
                  <a:moveTo>
                    <a:pt x="3065995" y="1422400"/>
                  </a:moveTo>
                  <a:lnTo>
                    <a:pt x="3012493" y="1422400"/>
                  </a:lnTo>
                  <a:lnTo>
                    <a:pt x="3014432" y="1435100"/>
                  </a:lnTo>
                  <a:lnTo>
                    <a:pt x="2994103" y="1435100"/>
                  </a:lnTo>
                  <a:lnTo>
                    <a:pt x="2994686" y="1447800"/>
                  </a:lnTo>
                  <a:lnTo>
                    <a:pt x="3040646" y="1447800"/>
                  </a:lnTo>
                  <a:lnTo>
                    <a:pt x="3036130" y="1460500"/>
                  </a:lnTo>
                  <a:lnTo>
                    <a:pt x="3043068" y="1460500"/>
                  </a:lnTo>
                  <a:lnTo>
                    <a:pt x="3051545" y="1447800"/>
                  </a:lnTo>
                  <a:lnTo>
                    <a:pt x="3058705" y="1435100"/>
                  </a:lnTo>
                  <a:lnTo>
                    <a:pt x="3065995" y="1422400"/>
                  </a:lnTo>
                  <a:close/>
                </a:path>
                <a:path w="4298315" h="4826000">
                  <a:moveTo>
                    <a:pt x="2987614" y="1422400"/>
                  </a:moveTo>
                  <a:lnTo>
                    <a:pt x="2984579" y="1422400"/>
                  </a:lnTo>
                  <a:lnTo>
                    <a:pt x="2981164" y="1435100"/>
                  </a:lnTo>
                  <a:lnTo>
                    <a:pt x="2984749" y="1435100"/>
                  </a:lnTo>
                  <a:lnTo>
                    <a:pt x="2987614" y="1422400"/>
                  </a:lnTo>
                  <a:close/>
                </a:path>
                <a:path w="4298315" h="4826000">
                  <a:moveTo>
                    <a:pt x="3009630" y="1422400"/>
                  </a:moveTo>
                  <a:lnTo>
                    <a:pt x="3001440" y="1422400"/>
                  </a:lnTo>
                  <a:lnTo>
                    <a:pt x="2999539" y="1435100"/>
                  </a:lnTo>
                  <a:lnTo>
                    <a:pt x="3011538" y="1435100"/>
                  </a:lnTo>
                  <a:lnTo>
                    <a:pt x="3009630" y="1422400"/>
                  </a:lnTo>
                  <a:close/>
                </a:path>
                <a:path w="4298315" h="4826000">
                  <a:moveTo>
                    <a:pt x="3064477" y="1409700"/>
                  </a:moveTo>
                  <a:lnTo>
                    <a:pt x="3002654" y="1409700"/>
                  </a:lnTo>
                  <a:lnTo>
                    <a:pt x="2997932" y="1422400"/>
                  </a:lnTo>
                  <a:lnTo>
                    <a:pt x="3066415" y="1422400"/>
                  </a:lnTo>
                  <a:lnTo>
                    <a:pt x="3064477" y="1409700"/>
                  </a:lnTo>
                  <a:close/>
                </a:path>
                <a:path w="4298315" h="4826000">
                  <a:moveTo>
                    <a:pt x="3073223" y="1409700"/>
                  </a:moveTo>
                  <a:lnTo>
                    <a:pt x="3069100" y="1409700"/>
                  </a:lnTo>
                  <a:lnTo>
                    <a:pt x="3066415" y="1422400"/>
                  </a:lnTo>
                  <a:lnTo>
                    <a:pt x="3074863" y="1422400"/>
                  </a:lnTo>
                  <a:lnTo>
                    <a:pt x="3073223" y="1409700"/>
                  </a:lnTo>
                  <a:close/>
                </a:path>
                <a:path w="4298315" h="4826000">
                  <a:moveTo>
                    <a:pt x="3085628" y="1397000"/>
                  </a:moveTo>
                  <a:lnTo>
                    <a:pt x="3014674" y="1397000"/>
                  </a:lnTo>
                  <a:lnTo>
                    <a:pt x="3008827" y="1409700"/>
                  </a:lnTo>
                  <a:lnTo>
                    <a:pt x="3074811" y="1409700"/>
                  </a:lnTo>
                  <a:lnTo>
                    <a:pt x="3085628" y="1397000"/>
                  </a:lnTo>
                  <a:close/>
                </a:path>
                <a:path w="4298315" h="4826000">
                  <a:moveTo>
                    <a:pt x="3095912" y="1397000"/>
                  </a:moveTo>
                  <a:lnTo>
                    <a:pt x="3085628" y="1397000"/>
                  </a:lnTo>
                  <a:lnTo>
                    <a:pt x="3080319" y="1409700"/>
                  </a:lnTo>
                  <a:lnTo>
                    <a:pt x="3090754" y="1409700"/>
                  </a:lnTo>
                  <a:lnTo>
                    <a:pt x="3095912" y="1397000"/>
                  </a:lnTo>
                  <a:close/>
                </a:path>
                <a:path w="4298315" h="4826000">
                  <a:moveTo>
                    <a:pt x="3033454" y="1384300"/>
                  </a:moveTo>
                  <a:lnTo>
                    <a:pt x="3032313" y="1384300"/>
                  </a:lnTo>
                  <a:lnTo>
                    <a:pt x="3028554" y="1397000"/>
                  </a:lnTo>
                  <a:lnTo>
                    <a:pt x="3032629" y="1397000"/>
                  </a:lnTo>
                  <a:lnTo>
                    <a:pt x="3033454" y="1384300"/>
                  </a:lnTo>
                  <a:close/>
                </a:path>
                <a:path w="4298315" h="4826000">
                  <a:moveTo>
                    <a:pt x="3105663" y="1384300"/>
                  </a:moveTo>
                  <a:lnTo>
                    <a:pt x="3038706" y="1384300"/>
                  </a:lnTo>
                  <a:lnTo>
                    <a:pt x="3034845" y="1397000"/>
                  </a:lnTo>
                  <a:lnTo>
                    <a:pt x="3101012" y="1397000"/>
                  </a:lnTo>
                  <a:lnTo>
                    <a:pt x="3105663" y="13843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28145" y="1371600"/>
                  </a:lnTo>
                  <a:lnTo>
                    <a:pt x="3024519" y="1384300"/>
                  </a:lnTo>
                  <a:lnTo>
                    <a:pt x="3047080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039715" y="1371600"/>
                  </a:moveTo>
                  <a:lnTo>
                    <a:pt x="3047080" y="1384300"/>
                  </a:lnTo>
                  <a:lnTo>
                    <a:pt x="3047691" y="1384300"/>
                  </a:lnTo>
                  <a:lnTo>
                    <a:pt x="3039715" y="1371600"/>
                  </a:lnTo>
                  <a:close/>
                </a:path>
                <a:path w="4298315" h="4826000">
                  <a:moveTo>
                    <a:pt x="3113041" y="1371600"/>
                  </a:moveTo>
                  <a:lnTo>
                    <a:pt x="3039715" y="1371600"/>
                  </a:lnTo>
                  <a:lnTo>
                    <a:pt x="3047691" y="1384300"/>
                  </a:lnTo>
                  <a:lnTo>
                    <a:pt x="3112067" y="1384300"/>
                  </a:lnTo>
                  <a:lnTo>
                    <a:pt x="3113041" y="1371600"/>
                  </a:lnTo>
                  <a:close/>
                </a:path>
                <a:path w="4298315" h="4826000">
                  <a:moveTo>
                    <a:pt x="3047143" y="1358900"/>
                  </a:moveTo>
                  <a:lnTo>
                    <a:pt x="3039000" y="1358900"/>
                  </a:lnTo>
                  <a:lnTo>
                    <a:pt x="3033169" y="1371600"/>
                  </a:lnTo>
                  <a:lnTo>
                    <a:pt x="3045052" y="1371600"/>
                  </a:lnTo>
                  <a:lnTo>
                    <a:pt x="3047143" y="1358900"/>
                  </a:lnTo>
                  <a:close/>
                </a:path>
                <a:path w="4298315" h="4826000">
                  <a:moveTo>
                    <a:pt x="3056255" y="1358900"/>
                  </a:moveTo>
                  <a:lnTo>
                    <a:pt x="3055188" y="1358900"/>
                  </a:lnTo>
                  <a:lnTo>
                    <a:pt x="3052560" y="1371600"/>
                  </a:lnTo>
                  <a:lnTo>
                    <a:pt x="3054243" y="1371600"/>
                  </a:lnTo>
                  <a:lnTo>
                    <a:pt x="3056255" y="1358900"/>
                  </a:lnTo>
                  <a:close/>
                </a:path>
                <a:path w="4298315" h="4826000">
                  <a:moveTo>
                    <a:pt x="3092283" y="1358900"/>
                  </a:moveTo>
                  <a:lnTo>
                    <a:pt x="3066319" y="1358900"/>
                  </a:lnTo>
                  <a:lnTo>
                    <a:pt x="3062339" y="1371600"/>
                  </a:lnTo>
                  <a:lnTo>
                    <a:pt x="3092433" y="1371600"/>
                  </a:lnTo>
                  <a:lnTo>
                    <a:pt x="3092283" y="1358900"/>
                  </a:lnTo>
                  <a:close/>
                </a:path>
                <a:path w="4298315" h="4826000">
                  <a:moveTo>
                    <a:pt x="3129339" y="1358900"/>
                  </a:moveTo>
                  <a:lnTo>
                    <a:pt x="3092283" y="1358900"/>
                  </a:lnTo>
                  <a:lnTo>
                    <a:pt x="3092433" y="1371600"/>
                  </a:lnTo>
                  <a:lnTo>
                    <a:pt x="3122188" y="1371600"/>
                  </a:lnTo>
                  <a:lnTo>
                    <a:pt x="3129339" y="1358900"/>
                  </a:lnTo>
                  <a:close/>
                </a:path>
                <a:path w="4298315" h="4826000">
                  <a:moveTo>
                    <a:pt x="3059578" y="1346200"/>
                  </a:moveTo>
                  <a:lnTo>
                    <a:pt x="3055426" y="1346200"/>
                  </a:lnTo>
                  <a:lnTo>
                    <a:pt x="3050719" y="1358900"/>
                  </a:lnTo>
                  <a:lnTo>
                    <a:pt x="3055188" y="1358900"/>
                  </a:lnTo>
                  <a:lnTo>
                    <a:pt x="3059578" y="1346200"/>
                  </a:lnTo>
                  <a:close/>
                </a:path>
                <a:path w="4298315" h="4826000">
                  <a:moveTo>
                    <a:pt x="3132722" y="1346200"/>
                  </a:moveTo>
                  <a:lnTo>
                    <a:pt x="3078198" y="1346200"/>
                  </a:lnTo>
                  <a:lnTo>
                    <a:pt x="3074453" y="1358900"/>
                  </a:lnTo>
                  <a:lnTo>
                    <a:pt x="3132350" y="1358900"/>
                  </a:lnTo>
                  <a:lnTo>
                    <a:pt x="3132722" y="1346200"/>
                  </a:lnTo>
                  <a:close/>
                </a:path>
                <a:path w="4298315" h="4826000">
                  <a:moveTo>
                    <a:pt x="3065296" y="1333500"/>
                  </a:moveTo>
                  <a:lnTo>
                    <a:pt x="3061875" y="1346200"/>
                  </a:lnTo>
                  <a:lnTo>
                    <a:pt x="3066101" y="1346200"/>
                  </a:lnTo>
                  <a:lnTo>
                    <a:pt x="3065296" y="1333500"/>
                  </a:lnTo>
                  <a:close/>
                </a:path>
                <a:path w="4298315" h="4826000">
                  <a:moveTo>
                    <a:pt x="3075997" y="1330260"/>
                  </a:moveTo>
                  <a:lnTo>
                    <a:pt x="3075820" y="1333500"/>
                  </a:lnTo>
                  <a:lnTo>
                    <a:pt x="3073447" y="1346200"/>
                  </a:lnTo>
                  <a:lnTo>
                    <a:pt x="3079324" y="1333500"/>
                  </a:lnTo>
                  <a:lnTo>
                    <a:pt x="3076040" y="1333500"/>
                  </a:lnTo>
                  <a:lnTo>
                    <a:pt x="3075997" y="1330260"/>
                  </a:lnTo>
                  <a:close/>
                </a:path>
                <a:path w="4298315" h="4826000">
                  <a:moveTo>
                    <a:pt x="3151552" y="1333500"/>
                  </a:moveTo>
                  <a:lnTo>
                    <a:pt x="3085692" y="1333500"/>
                  </a:lnTo>
                  <a:lnTo>
                    <a:pt x="3084022" y="1346200"/>
                  </a:lnTo>
                  <a:lnTo>
                    <a:pt x="3145523" y="1346200"/>
                  </a:lnTo>
                  <a:lnTo>
                    <a:pt x="3151552" y="1333500"/>
                  </a:lnTo>
                  <a:close/>
                </a:path>
                <a:path w="4298315" h="4826000">
                  <a:moveTo>
                    <a:pt x="3104764" y="1320800"/>
                  </a:moveTo>
                  <a:lnTo>
                    <a:pt x="3081106" y="1320800"/>
                  </a:lnTo>
                  <a:lnTo>
                    <a:pt x="3077534" y="1333500"/>
                  </a:lnTo>
                  <a:lnTo>
                    <a:pt x="3098900" y="1333500"/>
                  </a:lnTo>
                  <a:lnTo>
                    <a:pt x="3104764" y="1320800"/>
                  </a:lnTo>
                  <a:close/>
                </a:path>
                <a:path w="4298315" h="4826000">
                  <a:moveTo>
                    <a:pt x="3156190" y="1320800"/>
                  </a:moveTo>
                  <a:lnTo>
                    <a:pt x="3115516" y="1320800"/>
                  </a:lnTo>
                  <a:lnTo>
                    <a:pt x="3114513" y="1333500"/>
                  </a:lnTo>
                  <a:lnTo>
                    <a:pt x="3154719" y="1333500"/>
                  </a:lnTo>
                  <a:lnTo>
                    <a:pt x="3156190" y="1320800"/>
                  </a:lnTo>
                  <a:close/>
                </a:path>
                <a:path w="4298315" h="4826000">
                  <a:moveTo>
                    <a:pt x="3076514" y="1320800"/>
                  </a:moveTo>
                  <a:lnTo>
                    <a:pt x="3075873" y="1320800"/>
                  </a:lnTo>
                  <a:lnTo>
                    <a:pt x="3075997" y="1330260"/>
                  </a:lnTo>
                  <a:lnTo>
                    <a:pt x="3076514" y="1320800"/>
                  </a:lnTo>
                  <a:close/>
                </a:path>
                <a:path w="4298315" h="4826000">
                  <a:moveTo>
                    <a:pt x="3169737" y="1308100"/>
                  </a:moveTo>
                  <a:lnTo>
                    <a:pt x="3109185" y="1308100"/>
                  </a:lnTo>
                  <a:lnTo>
                    <a:pt x="3103371" y="1320800"/>
                  </a:lnTo>
                  <a:lnTo>
                    <a:pt x="3160474" y="1320800"/>
                  </a:lnTo>
                  <a:lnTo>
                    <a:pt x="3169737" y="1308100"/>
                  </a:lnTo>
                  <a:close/>
                </a:path>
                <a:path w="4298315" h="4826000">
                  <a:moveTo>
                    <a:pt x="3174402" y="1295400"/>
                  </a:moveTo>
                  <a:lnTo>
                    <a:pt x="3104228" y="1295400"/>
                  </a:lnTo>
                  <a:lnTo>
                    <a:pt x="3104558" y="1308100"/>
                  </a:lnTo>
                  <a:lnTo>
                    <a:pt x="3171458" y="1308100"/>
                  </a:lnTo>
                  <a:lnTo>
                    <a:pt x="3174402" y="1295400"/>
                  </a:lnTo>
                  <a:close/>
                </a:path>
                <a:path w="4298315" h="4826000">
                  <a:moveTo>
                    <a:pt x="3195322" y="1282700"/>
                  </a:moveTo>
                  <a:lnTo>
                    <a:pt x="3126997" y="1282700"/>
                  </a:lnTo>
                  <a:lnTo>
                    <a:pt x="3126910" y="1295400"/>
                  </a:lnTo>
                  <a:lnTo>
                    <a:pt x="3193911" y="1295400"/>
                  </a:lnTo>
                  <a:lnTo>
                    <a:pt x="3195322" y="1282700"/>
                  </a:lnTo>
                  <a:close/>
                </a:path>
                <a:path w="4298315" h="4826000">
                  <a:moveTo>
                    <a:pt x="3184928" y="1270000"/>
                  </a:moveTo>
                  <a:lnTo>
                    <a:pt x="3130246" y="1270000"/>
                  </a:lnTo>
                  <a:lnTo>
                    <a:pt x="3126166" y="1282700"/>
                  </a:lnTo>
                  <a:lnTo>
                    <a:pt x="3190705" y="1282700"/>
                  </a:lnTo>
                  <a:lnTo>
                    <a:pt x="3184928" y="1270000"/>
                  </a:lnTo>
                  <a:close/>
                </a:path>
                <a:path w="4298315" h="4826000">
                  <a:moveTo>
                    <a:pt x="3166474" y="1244600"/>
                  </a:moveTo>
                  <a:lnTo>
                    <a:pt x="3141743" y="1244600"/>
                  </a:lnTo>
                  <a:lnTo>
                    <a:pt x="3139665" y="1257300"/>
                  </a:lnTo>
                  <a:lnTo>
                    <a:pt x="3143355" y="1257300"/>
                  </a:lnTo>
                  <a:lnTo>
                    <a:pt x="3136791" y="1270000"/>
                  </a:lnTo>
                  <a:lnTo>
                    <a:pt x="3182174" y="1270000"/>
                  </a:lnTo>
                  <a:lnTo>
                    <a:pt x="3174084" y="1257300"/>
                  </a:lnTo>
                  <a:lnTo>
                    <a:pt x="3166474" y="1244600"/>
                  </a:lnTo>
                  <a:close/>
                </a:path>
                <a:path w="4298315" h="4826000">
                  <a:moveTo>
                    <a:pt x="3169964" y="1244600"/>
                  </a:moveTo>
                  <a:lnTo>
                    <a:pt x="3166474" y="1244600"/>
                  </a:lnTo>
                  <a:lnTo>
                    <a:pt x="3174084" y="1257300"/>
                  </a:lnTo>
                  <a:lnTo>
                    <a:pt x="3182174" y="1270000"/>
                  </a:lnTo>
                  <a:lnTo>
                    <a:pt x="3183928" y="1270000"/>
                  </a:lnTo>
                  <a:lnTo>
                    <a:pt x="3178255" y="1257300"/>
                  </a:lnTo>
                  <a:lnTo>
                    <a:pt x="3169964" y="1244600"/>
                  </a:lnTo>
                  <a:close/>
                </a:path>
                <a:path w="4298315" h="4826000">
                  <a:moveTo>
                    <a:pt x="3231881" y="1244600"/>
                  </a:moveTo>
                  <a:lnTo>
                    <a:pt x="3169964" y="1244600"/>
                  </a:lnTo>
                  <a:lnTo>
                    <a:pt x="3178255" y="1257300"/>
                  </a:lnTo>
                  <a:lnTo>
                    <a:pt x="3183928" y="1270000"/>
                  </a:lnTo>
                  <a:lnTo>
                    <a:pt x="3209193" y="1270000"/>
                  </a:lnTo>
                  <a:lnTo>
                    <a:pt x="3216348" y="1257300"/>
                  </a:lnTo>
                  <a:lnTo>
                    <a:pt x="3222217" y="1257300"/>
                  </a:lnTo>
                  <a:lnTo>
                    <a:pt x="3231881" y="1244600"/>
                  </a:lnTo>
                  <a:close/>
                </a:path>
                <a:path w="4298315" h="4826000">
                  <a:moveTo>
                    <a:pt x="3231338" y="1231900"/>
                  </a:moveTo>
                  <a:lnTo>
                    <a:pt x="3159422" y="1231900"/>
                  </a:lnTo>
                  <a:lnTo>
                    <a:pt x="3156997" y="1244600"/>
                  </a:lnTo>
                  <a:lnTo>
                    <a:pt x="3225788" y="1244600"/>
                  </a:lnTo>
                  <a:lnTo>
                    <a:pt x="3231338" y="1231900"/>
                  </a:lnTo>
                  <a:close/>
                </a:path>
                <a:path w="4298315" h="4826000">
                  <a:moveTo>
                    <a:pt x="3231972" y="1244494"/>
                  </a:moveTo>
                  <a:close/>
                </a:path>
                <a:path w="4298315" h="4826000">
                  <a:moveTo>
                    <a:pt x="3242835" y="1231900"/>
                  </a:moveTo>
                  <a:lnTo>
                    <a:pt x="3231338" y="1231900"/>
                  </a:lnTo>
                  <a:lnTo>
                    <a:pt x="3231972" y="1244494"/>
                  </a:lnTo>
                  <a:lnTo>
                    <a:pt x="3242835" y="1231900"/>
                  </a:lnTo>
                  <a:close/>
                </a:path>
                <a:path w="4298315" h="4826000">
                  <a:moveTo>
                    <a:pt x="3171796" y="1219200"/>
                  </a:moveTo>
                  <a:lnTo>
                    <a:pt x="3162333" y="1219200"/>
                  </a:lnTo>
                  <a:lnTo>
                    <a:pt x="3162167" y="1231900"/>
                  </a:lnTo>
                  <a:lnTo>
                    <a:pt x="3171796" y="1219200"/>
                  </a:lnTo>
                  <a:close/>
                </a:path>
                <a:path w="4298315" h="4826000">
                  <a:moveTo>
                    <a:pt x="3249760" y="1206500"/>
                  </a:moveTo>
                  <a:lnTo>
                    <a:pt x="3198942" y="1206500"/>
                  </a:lnTo>
                  <a:lnTo>
                    <a:pt x="3198239" y="1219200"/>
                  </a:lnTo>
                  <a:lnTo>
                    <a:pt x="3177547" y="1219200"/>
                  </a:lnTo>
                  <a:lnTo>
                    <a:pt x="3175545" y="1231900"/>
                  </a:lnTo>
                  <a:lnTo>
                    <a:pt x="3237628" y="1231900"/>
                  </a:lnTo>
                  <a:lnTo>
                    <a:pt x="3246458" y="1219200"/>
                  </a:lnTo>
                  <a:lnTo>
                    <a:pt x="3249760" y="1206500"/>
                  </a:lnTo>
                  <a:close/>
                </a:path>
                <a:path w="4298315" h="4826000">
                  <a:moveTo>
                    <a:pt x="3191225" y="1206500"/>
                  </a:moveTo>
                  <a:lnTo>
                    <a:pt x="3189914" y="1206500"/>
                  </a:lnTo>
                  <a:lnTo>
                    <a:pt x="3181543" y="1219200"/>
                  </a:lnTo>
                  <a:lnTo>
                    <a:pt x="3186323" y="1219200"/>
                  </a:lnTo>
                  <a:lnTo>
                    <a:pt x="3191225" y="1206500"/>
                  </a:lnTo>
                  <a:close/>
                </a:path>
                <a:path w="4298315" h="4826000">
                  <a:moveTo>
                    <a:pt x="3251567" y="1193800"/>
                  </a:moveTo>
                  <a:lnTo>
                    <a:pt x="3207266" y="1193800"/>
                  </a:lnTo>
                  <a:lnTo>
                    <a:pt x="3202971" y="1206500"/>
                  </a:lnTo>
                  <a:lnTo>
                    <a:pt x="3242167" y="1206500"/>
                  </a:lnTo>
                  <a:lnTo>
                    <a:pt x="3251567" y="1193800"/>
                  </a:lnTo>
                  <a:close/>
                </a:path>
                <a:path w="4298315" h="4826000">
                  <a:moveTo>
                    <a:pt x="3271598" y="1193800"/>
                  </a:moveTo>
                  <a:lnTo>
                    <a:pt x="3261126" y="1193800"/>
                  </a:lnTo>
                  <a:lnTo>
                    <a:pt x="3254836" y="1206500"/>
                  </a:lnTo>
                  <a:lnTo>
                    <a:pt x="3268758" y="1206500"/>
                  </a:lnTo>
                  <a:lnTo>
                    <a:pt x="3271598" y="1193800"/>
                  </a:lnTo>
                  <a:close/>
                </a:path>
                <a:path w="4298315" h="4826000">
                  <a:moveTo>
                    <a:pt x="3269199" y="1181100"/>
                  </a:moveTo>
                  <a:lnTo>
                    <a:pt x="3206609" y="1181100"/>
                  </a:lnTo>
                  <a:lnTo>
                    <a:pt x="3207857" y="1193800"/>
                  </a:lnTo>
                  <a:lnTo>
                    <a:pt x="3265505" y="1193800"/>
                  </a:lnTo>
                  <a:lnTo>
                    <a:pt x="3269199" y="1181100"/>
                  </a:lnTo>
                  <a:close/>
                </a:path>
                <a:path w="4298315" h="4826000">
                  <a:moveTo>
                    <a:pt x="3285727" y="1181100"/>
                  </a:moveTo>
                  <a:lnTo>
                    <a:pt x="3271705" y="1181100"/>
                  </a:lnTo>
                  <a:lnTo>
                    <a:pt x="3267757" y="1193800"/>
                  </a:lnTo>
                  <a:lnTo>
                    <a:pt x="3281611" y="1193800"/>
                  </a:lnTo>
                  <a:lnTo>
                    <a:pt x="3285727" y="1181100"/>
                  </a:lnTo>
                  <a:close/>
                </a:path>
                <a:path w="4298315" h="4826000">
                  <a:moveTo>
                    <a:pt x="3213747" y="1168400"/>
                  </a:moveTo>
                  <a:lnTo>
                    <a:pt x="3210500" y="1168400"/>
                  </a:lnTo>
                  <a:lnTo>
                    <a:pt x="3206065" y="1181100"/>
                  </a:lnTo>
                  <a:lnTo>
                    <a:pt x="3210849" y="1181100"/>
                  </a:lnTo>
                  <a:lnTo>
                    <a:pt x="3213747" y="1168400"/>
                  </a:lnTo>
                  <a:close/>
                </a:path>
                <a:path w="4298315" h="4826000">
                  <a:moveTo>
                    <a:pt x="3220563" y="1168400"/>
                  </a:moveTo>
                  <a:lnTo>
                    <a:pt x="3213747" y="1168400"/>
                  </a:lnTo>
                  <a:lnTo>
                    <a:pt x="3213827" y="1181100"/>
                  </a:lnTo>
                  <a:lnTo>
                    <a:pt x="3218191" y="1181100"/>
                  </a:lnTo>
                  <a:lnTo>
                    <a:pt x="3220563" y="1168400"/>
                  </a:lnTo>
                  <a:close/>
                </a:path>
                <a:path w="4298315" h="4826000">
                  <a:moveTo>
                    <a:pt x="3298620" y="1168400"/>
                  </a:moveTo>
                  <a:lnTo>
                    <a:pt x="3229672" y="1168400"/>
                  </a:lnTo>
                  <a:lnTo>
                    <a:pt x="3224759" y="1181100"/>
                  </a:lnTo>
                  <a:lnTo>
                    <a:pt x="3291267" y="1181100"/>
                  </a:lnTo>
                  <a:lnTo>
                    <a:pt x="3298620" y="1168400"/>
                  </a:lnTo>
                  <a:close/>
                </a:path>
                <a:path w="4298315" h="4826000">
                  <a:moveTo>
                    <a:pt x="3249844" y="1155700"/>
                  </a:moveTo>
                  <a:lnTo>
                    <a:pt x="3248233" y="1155700"/>
                  </a:lnTo>
                  <a:lnTo>
                    <a:pt x="3244859" y="1168400"/>
                  </a:lnTo>
                  <a:lnTo>
                    <a:pt x="3249140" y="1168400"/>
                  </a:lnTo>
                  <a:lnTo>
                    <a:pt x="3249844" y="1155700"/>
                  </a:lnTo>
                  <a:close/>
                </a:path>
                <a:path w="4298315" h="4826000">
                  <a:moveTo>
                    <a:pt x="3318204" y="1143000"/>
                  </a:moveTo>
                  <a:lnTo>
                    <a:pt x="3262615" y="1143000"/>
                  </a:lnTo>
                  <a:lnTo>
                    <a:pt x="3263059" y="1155700"/>
                  </a:lnTo>
                  <a:lnTo>
                    <a:pt x="3257653" y="1155700"/>
                  </a:lnTo>
                  <a:lnTo>
                    <a:pt x="3249140" y="1168400"/>
                  </a:lnTo>
                  <a:lnTo>
                    <a:pt x="3307162" y="1168400"/>
                  </a:lnTo>
                  <a:lnTo>
                    <a:pt x="3312822" y="1155700"/>
                  </a:lnTo>
                  <a:lnTo>
                    <a:pt x="3318204" y="1143000"/>
                  </a:lnTo>
                  <a:close/>
                </a:path>
                <a:path w="4298315" h="4826000">
                  <a:moveTo>
                    <a:pt x="3254571" y="1143000"/>
                  </a:moveTo>
                  <a:lnTo>
                    <a:pt x="3252158" y="1143000"/>
                  </a:lnTo>
                  <a:lnTo>
                    <a:pt x="3248809" y="1155700"/>
                  </a:lnTo>
                  <a:lnTo>
                    <a:pt x="3250863" y="1155700"/>
                  </a:lnTo>
                  <a:lnTo>
                    <a:pt x="3254571" y="1143000"/>
                  </a:lnTo>
                  <a:close/>
                </a:path>
                <a:path w="4298315" h="4826000">
                  <a:moveTo>
                    <a:pt x="3264680" y="1130300"/>
                  </a:moveTo>
                  <a:lnTo>
                    <a:pt x="3262094" y="1143000"/>
                  </a:lnTo>
                  <a:lnTo>
                    <a:pt x="3269384" y="1143000"/>
                  </a:lnTo>
                  <a:lnTo>
                    <a:pt x="3264680" y="1130300"/>
                  </a:lnTo>
                  <a:close/>
                </a:path>
                <a:path w="4298315" h="4826000">
                  <a:moveTo>
                    <a:pt x="3324526" y="1130300"/>
                  </a:moveTo>
                  <a:lnTo>
                    <a:pt x="3269473" y="1130300"/>
                  </a:lnTo>
                  <a:lnTo>
                    <a:pt x="3269384" y="1143000"/>
                  </a:lnTo>
                  <a:lnTo>
                    <a:pt x="3322406" y="1143000"/>
                  </a:lnTo>
                  <a:lnTo>
                    <a:pt x="3324526" y="1130300"/>
                  </a:lnTo>
                  <a:close/>
                </a:path>
                <a:path w="4298315" h="4826000">
                  <a:moveTo>
                    <a:pt x="3263326" y="1117600"/>
                  </a:moveTo>
                  <a:lnTo>
                    <a:pt x="3253983" y="1117600"/>
                  </a:lnTo>
                  <a:lnTo>
                    <a:pt x="3253697" y="1130300"/>
                  </a:lnTo>
                  <a:lnTo>
                    <a:pt x="3263326" y="1117600"/>
                  </a:lnTo>
                  <a:close/>
                </a:path>
                <a:path w="4298315" h="4826000">
                  <a:moveTo>
                    <a:pt x="3279845" y="1117600"/>
                  </a:moveTo>
                  <a:lnTo>
                    <a:pt x="3264080" y="1117600"/>
                  </a:lnTo>
                  <a:lnTo>
                    <a:pt x="3264619" y="1130300"/>
                  </a:lnTo>
                  <a:lnTo>
                    <a:pt x="3280688" y="1130300"/>
                  </a:lnTo>
                  <a:lnTo>
                    <a:pt x="3279845" y="1117600"/>
                  </a:lnTo>
                  <a:close/>
                </a:path>
                <a:path w="4298315" h="4826000">
                  <a:moveTo>
                    <a:pt x="3354895" y="1104900"/>
                  </a:moveTo>
                  <a:lnTo>
                    <a:pt x="3273412" y="1104900"/>
                  </a:lnTo>
                  <a:lnTo>
                    <a:pt x="3269080" y="1117600"/>
                  </a:lnTo>
                  <a:lnTo>
                    <a:pt x="3279845" y="1117600"/>
                  </a:lnTo>
                  <a:lnTo>
                    <a:pt x="3280688" y="1130300"/>
                  </a:lnTo>
                  <a:lnTo>
                    <a:pt x="3328393" y="1130300"/>
                  </a:lnTo>
                  <a:lnTo>
                    <a:pt x="3341273" y="1117600"/>
                  </a:lnTo>
                  <a:lnTo>
                    <a:pt x="3354895" y="1104900"/>
                  </a:lnTo>
                  <a:close/>
                </a:path>
                <a:path w="4298315" h="4826000">
                  <a:moveTo>
                    <a:pt x="3269362" y="1104900"/>
                  </a:moveTo>
                  <a:lnTo>
                    <a:pt x="3266997" y="1104900"/>
                  </a:lnTo>
                  <a:lnTo>
                    <a:pt x="3264347" y="1117600"/>
                  </a:lnTo>
                  <a:lnTo>
                    <a:pt x="3267384" y="1117600"/>
                  </a:lnTo>
                  <a:lnTo>
                    <a:pt x="3269362" y="1104900"/>
                  </a:lnTo>
                  <a:close/>
                </a:path>
                <a:path w="4298315" h="4826000">
                  <a:moveTo>
                    <a:pt x="3288998" y="1092200"/>
                  </a:moveTo>
                  <a:lnTo>
                    <a:pt x="3284906" y="1092200"/>
                  </a:lnTo>
                  <a:lnTo>
                    <a:pt x="3279199" y="1104900"/>
                  </a:lnTo>
                  <a:lnTo>
                    <a:pt x="3289940" y="1104900"/>
                  </a:lnTo>
                  <a:lnTo>
                    <a:pt x="3288998" y="1092200"/>
                  </a:lnTo>
                  <a:close/>
                </a:path>
                <a:path w="4298315" h="4826000">
                  <a:moveTo>
                    <a:pt x="3311416" y="1092200"/>
                  </a:moveTo>
                  <a:lnTo>
                    <a:pt x="3300832" y="1092200"/>
                  </a:lnTo>
                  <a:lnTo>
                    <a:pt x="3289940" y="1104900"/>
                  </a:lnTo>
                  <a:lnTo>
                    <a:pt x="3309658" y="1104900"/>
                  </a:lnTo>
                  <a:lnTo>
                    <a:pt x="3311416" y="1092200"/>
                  </a:lnTo>
                  <a:close/>
                </a:path>
                <a:path w="4298315" h="4826000">
                  <a:moveTo>
                    <a:pt x="3354714" y="1092200"/>
                  </a:moveTo>
                  <a:lnTo>
                    <a:pt x="3318771" y="1092200"/>
                  </a:lnTo>
                  <a:lnTo>
                    <a:pt x="3311703" y="1104900"/>
                  </a:lnTo>
                  <a:lnTo>
                    <a:pt x="3351845" y="1104900"/>
                  </a:lnTo>
                  <a:lnTo>
                    <a:pt x="3354714" y="1092200"/>
                  </a:lnTo>
                  <a:close/>
                </a:path>
                <a:path w="4298315" h="4826000">
                  <a:moveTo>
                    <a:pt x="3368504" y="1079500"/>
                  </a:moveTo>
                  <a:lnTo>
                    <a:pt x="3299840" y="1079500"/>
                  </a:lnTo>
                  <a:lnTo>
                    <a:pt x="3303213" y="1092200"/>
                  </a:lnTo>
                  <a:lnTo>
                    <a:pt x="3354811" y="1092200"/>
                  </a:lnTo>
                  <a:lnTo>
                    <a:pt x="3353361" y="1104900"/>
                  </a:lnTo>
                  <a:lnTo>
                    <a:pt x="3364254" y="1104900"/>
                  </a:lnTo>
                  <a:lnTo>
                    <a:pt x="3368371" y="1092200"/>
                  </a:lnTo>
                  <a:lnTo>
                    <a:pt x="3368504" y="1079500"/>
                  </a:lnTo>
                  <a:close/>
                </a:path>
                <a:path w="4298315" h="4826000">
                  <a:moveTo>
                    <a:pt x="3307425" y="1066800"/>
                  </a:moveTo>
                  <a:lnTo>
                    <a:pt x="3302557" y="1079500"/>
                  </a:lnTo>
                  <a:lnTo>
                    <a:pt x="3311642" y="1079500"/>
                  </a:lnTo>
                  <a:lnTo>
                    <a:pt x="3307425" y="1066800"/>
                  </a:lnTo>
                  <a:close/>
                </a:path>
                <a:path w="4298315" h="4826000">
                  <a:moveTo>
                    <a:pt x="3360120" y="1054100"/>
                  </a:moveTo>
                  <a:lnTo>
                    <a:pt x="3320470" y="1054100"/>
                  </a:lnTo>
                  <a:lnTo>
                    <a:pt x="3318480" y="1066800"/>
                  </a:lnTo>
                  <a:lnTo>
                    <a:pt x="3315837" y="1079500"/>
                  </a:lnTo>
                  <a:lnTo>
                    <a:pt x="3359702" y="1079500"/>
                  </a:lnTo>
                  <a:lnTo>
                    <a:pt x="3357119" y="1066800"/>
                  </a:lnTo>
                  <a:lnTo>
                    <a:pt x="3353332" y="1066800"/>
                  </a:lnTo>
                  <a:lnTo>
                    <a:pt x="3360120" y="1054100"/>
                  </a:lnTo>
                  <a:close/>
                </a:path>
                <a:path w="4298315" h="4826000">
                  <a:moveTo>
                    <a:pt x="3357544" y="1066800"/>
                  </a:moveTo>
                  <a:lnTo>
                    <a:pt x="3357119" y="1066800"/>
                  </a:lnTo>
                  <a:lnTo>
                    <a:pt x="3359702" y="1079500"/>
                  </a:lnTo>
                  <a:lnTo>
                    <a:pt x="3361834" y="1079500"/>
                  </a:lnTo>
                  <a:lnTo>
                    <a:pt x="3357544" y="1066800"/>
                  </a:lnTo>
                  <a:close/>
                </a:path>
                <a:path w="4298315" h="4826000">
                  <a:moveTo>
                    <a:pt x="3384097" y="1066800"/>
                  </a:moveTo>
                  <a:lnTo>
                    <a:pt x="3357544" y="1066800"/>
                  </a:lnTo>
                  <a:lnTo>
                    <a:pt x="3361834" y="1079500"/>
                  </a:lnTo>
                  <a:lnTo>
                    <a:pt x="3379646" y="1079500"/>
                  </a:lnTo>
                  <a:lnTo>
                    <a:pt x="3384097" y="1066800"/>
                  </a:lnTo>
                  <a:close/>
                </a:path>
                <a:path w="4298315" h="4826000">
                  <a:moveTo>
                    <a:pt x="3311020" y="1054100"/>
                  </a:moveTo>
                  <a:lnTo>
                    <a:pt x="3308109" y="1066800"/>
                  </a:lnTo>
                  <a:lnTo>
                    <a:pt x="3311106" y="1066800"/>
                  </a:lnTo>
                  <a:lnTo>
                    <a:pt x="3311020" y="1054100"/>
                  </a:lnTo>
                  <a:close/>
                </a:path>
                <a:path w="4298315" h="4826000">
                  <a:moveTo>
                    <a:pt x="3390615" y="1054100"/>
                  </a:moveTo>
                  <a:lnTo>
                    <a:pt x="3360120" y="1054100"/>
                  </a:lnTo>
                  <a:lnTo>
                    <a:pt x="3364542" y="1066800"/>
                  </a:lnTo>
                  <a:lnTo>
                    <a:pt x="3386155" y="1066800"/>
                  </a:lnTo>
                  <a:lnTo>
                    <a:pt x="3390615" y="1054100"/>
                  </a:lnTo>
                  <a:close/>
                </a:path>
                <a:path w="4298315" h="4826000">
                  <a:moveTo>
                    <a:pt x="3396578" y="1041400"/>
                  </a:moveTo>
                  <a:lnTo>
                    <a:pt x="3334797" y="1041400"/>
                  </a:lnTo>
                  <a:lnTo>
                    <a:pt x="3330782" y="1054100"/>
                  </a:lnTo>
                  <a:lnTo>
                    <a:pt x="3395456" y="1054100"/>
                  </a:lnTo>
                  <a:lnTo>
                    <a:pt x="3396578" y="1041400"/>
                  </a:lnTo>
                  <a:close/>
                </a:path>
                <a:path w="4298315" h="4826000">
                  <a:moveTo>
                    <a:pt x="3420987" y="1028700"/>
                  </a:moveTo>
                  <a:lnTo>
                    <a:pt x="3355482" y="1028700"/>
                  </a:lnTo>
                  <a:lnTo>
                    <a:pt x="3351407" y="1041400"/>
                  </a:lnTo>
                  <a:lnTo>
                    <a:pt x="3397114" y="1041400"/>
                  </a:lnTo>
                  <a:lnTo>
                    <a:pt x="3395555" y="1054100"/>
                  </a:lnTo>
                  <a:lnTo>
                    <a:pt x="3410418" y="1054100"/>
                  </a:lnTo>
                  <a:lnTo>
                    <a:pt x="3416498" y="1041400"/>
                  </a:lnTo>
                  <a:lnTo>
                    <a:pt x="3420987" y="1028700"/>
                  </a:lnTo>
                  <a:close/>
                </a:path>
                <a:path w="4298315" h="4826000">
                  <a:moveTo>
                    <a:pt x="3424160" y="1028700"/>
                  </a:moveTo>
                  <a:lnTo>
                    <a:pt x="3420374" y="1041400"/>
                  </a:lnTo>
                  <a:lnTo>
                    <a:pt x="3424200" y="1041400"/>
                  </a:lnTo>
                  <a:lnTo>
                    <a:pt x="3424160" y="1028700"/>
                  </a:lnTo>
                  <a:close/>
                </a:path>
                <a:path w="4298315" h="4826000">
                  <a:moveTo>
                    <a:pt x="3365847" y="1016000"/>
                  </a:moveTo>
                  <a:lnTo>
                    <a:pt x="3348983" y="1016000"/>
                  </a:lnTo>
                  <a:lnTo>
                    <a:pt x="3353161" y="1028700"/>
                  </a:lnTo>
                  <a:lnTo>
                    <a:pt x="3362441" y="1028700"/>
                  </a:lnTo>
                  <a:lnTo>
                    <a:pt x="3365847" y="1016000"/>
                  </a:lnTo>
                  <a:close/>
                </a:path>
                <a:path w="4298315" h="4826000">
                  <a:moveTo>
                    <a:pt x="3432582" y="1016000"/>
                  </a:moveTo>
                  <a:lnTo>
                    <a:pt x="3365847" y="1016000"/>
                  </a:lnTo>
                  <a:lnTo>
                    <a:pt x="3368490" y="1028700"/>
                  </a:lnTo>
                  <a:lnTo>
                    <a:pt x="3429326" y="1028700"/>
                  </a:lnTo>
                  <a:lnTo>
                    <a:pt x="3432582" y="1016000"/>
                  </a:lnTo>
                  <a:close/>
                </a:path>
                <a:path w="4298315" h="4826000">
                  <a:moveTo>
                    <a:pt x="3354489" y="1003300"/>
                  </a:moveTo>
                  <a:lnTo>
                    <a:pt x="3348246" y="1016000"/>
                  </a:lnTo>
                  <a:lnTo>
                    <a:pt x="3360147" y="1016000"/>
                  </a:lnTo>
                  <a:lnTo>
                    <a:pt x="3354489" y="1003300"/>
                  </a:lnTo>
                  <a:close/>
                </a:path>
                <a:path w="4298315" h="4826000">
                  <a:moveTo>
                    <a:pt x="3430517" y="1003300"/>
                  </a:moveTo>
                  <a:lnTo>
                    <a:pt x="3369117" y="1003300"/>
                  </a:lnTo>
                  <a:lnTo>
                    <a:pt x="3368251" y="1016000"/>
                  </a:lnTo>
                  <a:lnTo>
                    <a:pt x="3429724" y="1016000"/>
                  </a:lnTo>
                  <a:lnTo>
                    <a:pt x="3430517" y="1003300"/>
                  </a:lnTo>
                  <a:close/>
                </a:path>
                <a:path w="4298315" h="4826000">
                  <a:moveTo>
                    <a:pt x="3372355" y="990600"/>
                  </a:moveTo>
                  <a:lnTo>
                    <a:pt x="3370907" y="990600"/>
                  </a:lnTo>
                  <a:lnTo>
                    <a:pt x="3370108" y="1003300"/>
                  </a:lnTo>
                  <a:lnTo>
                    <a:pt x="3374789" y="1003300"/>
                  </a:lnTo>
                  <a:lnTo>
                    <a:pt x="3372355" y="990600"/>
                  </a:lnTo>
                  <a:close/>
                </a:path>
                <a:path w="4298315" h="4826000">
                  <a:moveTo>
                    <a:pt x="3379358" y="1002361"/>
                  </a:moveTo>
                  <a:lnTo>
                    <a:pt x="3378545" y="1003300"/>
                  </a:lnTo>
                  <a:lnTo>
                    <a:pt x="3379176" y="1003300"/>
                  </a:lnTo>
                  <a:lnTo>
                    <a:pt x="3379358" y="1002361"/>
                  </a:lnTo>
                  <a:close/>
                </a:path>
                <a:path w="4298315" h="4826000">
                  <a:moveTo>
                    <a:pt x="3458539" y="990600"/>
                  </a:moveTo>
                  <a:lnTo>
                    <a:pt x="3389548" y="990600"/>
                  </a:lnTo>
                  <a:lnTo>
                    <a:pt x="3384833" y="996042"/>
                  </a:lnTo>
                  <a:lnTo>
                    <a:pt x="3383995" y="1003300"/>
                  </a:lnTo>
                  <a:lnTo>
                    <a:pt x="3453305" y="1003300"/>
                  </a:lnTo>
                  <a:lnTo>
                    <a:pt x="3458539" y="990600"/>
                  </a:lnTo>
                  <a:close/>
                </a:path>
                <a:path w="4298315" h="4826000">
                  <a:moveTo>
                    <a:pt x="3385461" y="990600"/>
                  </a:moveTo>
                  <a:lnTo>
                    <a:pt x="3381641" y="990600"/>
                  </a:lnTo>
                  <a:lnTo>
                    <a:pt x="3379358" y="1002361"/>
                  </a:lnTo>
                  <a:lnTo>
                    <a:pt x="3384833" y="996042"/>
                  </a:lnTo>
                  <a:lnTo>
                    <a:pt x="3385461" y="990600"/>
                  </a:lnTo>
                  <a:close/>
                </a:path>
                <a:path w="4298315" h="4826000">
                  <a:moveTo>
                    <a:pt x="3467689" y="977900"/>
                  </a:moveTo>
                  <a:lnTo>
                    <a:pt x="3403672" y="977900"/>
                  </a:lnTo>
                  <a:lnTo>
                    <a:pt x="3401583" y="990600"/>
                  </a:lnTo>
                  <a:lnTo>
                    <a:pt x="3462235" y="990600"/>
                  </a:lnTo>
                  <a:lnTo>
                    <a:pt x="3467689" y="977900"/>
                  </a:lnTo>
                  <a:close/>
                </a:path>
                <a:path w="4298315" h="4826000">
                  <a:moveTo>
                    <a:pt x="3478061" y="965200"/>
                  </a:moveTo>
                  <a:lnTo>
                    <a:pt x="3394391" y="965200"/>
                  </a:lnTo>
                  <a:lnTo>
                    <a:pt x="3394573" y="977900"/>
                  </a:lnTo>
                  <a:lnTo>
                    <a:pt x="3473449" y="977900"/>
                  </a:lnTo>
                  <a:lnTo>
                    <a:pt x="3478061" y="965200"/>
                  </a:lnTo>
                  <a:close/>
                </a:path>
                <a:path w="4298315" h="4826000">
                  <a:moveTo>
                    <a:pt x="3415154" y="952500"/>
                  </a:moveTo>
                  <a:lnTo>
                    <a:pt x="3414207" y="952500"/>
                  </a:lnTo>
                  <a:lnTo>
                    <a:pt x="3409082" y="965200"/>
                  </a:lnTo>
                  <a:lnTo>
                    <a:pt x="3412266" y="965200"/>
                  </a:lnTo>
                  <a:lnTo>
                    <a:pt x="3415154" y="952500"/>
                  </a:lnTo>
                  <a:close/>
                </a:path>
                <a:path w="4298315" h="4826000">
                  <a:moveTo>
                    <a:pt x="3487752" y="952500"/>
                  </a:moveTo>
                  <a:lnTo>
                    <a:pt x="3419775" y="952500"/>
                  </a:lnTo>
                  <a:lnTo>
                    <a:pt x="3415910" y="965200"/>
                  </a:lnTo>
                  <a:lnTo>
                    <a:pt x="3486584" y="965200"/>
                  </a:lnTo>
                  <a:lnTo>
                    <a:pt x="3487752" y="952500"/>
                  </a:lnTo>
                  <a:close/>
                </a:path>
                <a:path w="4298315" h="4826000">
                  <a:moveTo>
                    <a:pt x="3421044" y="939800"/>
                  </a:moveTo>
                  <a:lnTo>
                    <a:pt x="3420395" y="939800"/>
                  </a:lnTo>
                  <a:lnTo>
                    <a:pt x="3420190" y="952500"/>
                  </a:lnTo>
                  <a:lnTo>
                    <a:pt x="3421161" y="952500"/>
                  </a:lnTo>
                  <a:lnTo>
                    <a:pt x="3421044" y="939800"/>
                  </a:lnTo>
                  <a:close/>
                </a:path>
                <a:path w="4298315" h="4826000">
                  <a:moveTo>
                    <a:pt x="3486978" y="927100"/>
                  </a:moveTo>
                  <a:lnTo>
                    <a:pt x="3447712" y="927100"/>
                  </a:lnTo>
                  <a:lnTo>
                    <a:pt x="3442312" y="939800"/>
                  </a:lnTo>
                  <a:lnTo>
                    <a:pt x="3431970" y="952500"/>
                  </a:lnTo>
                  <a:lnTo>
                    <a:pt x="3484924" y="952500"/>
                  </a:lnTo>
                  <a:lnTo>
                    <a:pt x="3481460" y="939800"/>
                  </a:lnTo>
                  <a:lnTo>
                    <a:pt x="3480719" y="939800"/>
                  </a:lnTo>
                  <a:lnTo>
                    <a:pt x="3486978" y="927100"/>
                  </a:lnTo>
                  <a:close/>
                </a:path>
                <a:path w="4298315" h="4826000">
                  <a:moveTo>
                    <a:pt x="3444842" y="927100"/>
                  </a:moveTo>
                  <a:lnTo>
                    <a:pt x="3444388" y="927100"/>
                  </a:lnTo>
                  <a:lnTo>
                    <a:pt x="3440305" y="939800"/>
                  </a:lnTo>
                  <a:lnTo>
                    <a:pt x="3444842" y="927100"/>
                  </a:lnTo>
                  <a:close/>
                </a:path>
                <a:path w="4298315" h="4826000">
                  <a:moveTo>
                    <a:pt x="3508752" y="927100"/>
                  </a:moveTo>
                  <a:lnTo>
                    <a:pt x="3495088" y="927100"/>
                  </a:lnTo>
                  <a:lnTo>
                    <a:pt x="3494929" y="939800"/>
                  </a:lnTo>
                  <a:lnTo>
                    <a:pt x="3507134" y="939800"/>
                  </a:lnTo>
                  <a:lnTo>
                    <a:pt x="3508752" y="927100"/>
                  </a:lnTo>
                  <a:close/>
                </a:path>
                <a:path w="4298315" h="4826000">
                  <a:moveTo>
                    <a:pt x="3459400" y="914400"/>
                  </a:moveTo>
                  <a:lnTo>
                    <a:pt x="3446153" y="914400"/>
                  </a:lnTo>
                  <a:lnTo>
                    <a:pt x="3448442" y="927100"/>
                  </a:lnTo>
                  <a:lnTo>
                    <a:pt x="3456157" y="927100"/>
                  </a:lnTo>
                  <a:lnTo>
                    <a:pt x="3459400" y="914400"/>
                  </a:lnTo>
                  <a:close/>
                </a:path>
                <a:path w="4298315" h="4826000">
                  <a:moveTo>
                    <a:pt x="3529322" y="914400"/>
                  </a:moveTo>
                  <a:lnTo>
                    <a:pt x="3462618" y="914400"/>
                  </a:lnTo>
                  <a:lnTo>
                    <a:pt x="3459293" y="927100"/>
                  </a:lnTo>
                  <a:lnTo>
                    <a:pt x="3521351" y="927100"/>
                  </a:lnTo>
                  <a:lnTo>
                    <a:pt x="3529322" y="914400"/>
                  </a:lnTo>
                  <a:close/>
                </a:path>
                <a:path w="4298315" h="4826000">
                  <a:moveTo>
                    <a:pt x="3475830" y="889000"/>
                  </a:moveTo>
                  <a:lnTo>
                    <a:pt x="3467632" y="889000"/>
                  </a:lnTo>
                  <a:lnTo>
                    <a:pt x="3468744" y="901700"/>
                  </a:lnTo>
                  <a:lnTo>
                    <a:pt x="3462295" y="914400"/>
                  </a:lnTo>
                  <a:lnTo>
                    <a:pt x="3468389" y="914400"/>
                  </a:lnTo>
                  <a:lnTo>
                    <a:pt x="3471134" y="901700"/>
                  </a:lnTo>
                  <a:lnTo>
                    <a:pt x="3475830" y="889000"/>
                  </a:lnTo>
                  <a:close/>
                </a:path>
                <a:path w="4298315" h="4826000">
                  <a:moveTo>
                    <a:pt x="3590767" y="838200"/>
                  </a:moveTo>
                  <a:lnTo>
                    <a:pt x="3515527" y="838200"/>
                  </a:lnTo>
                  <a:lnTo>
                    <a:pt x="3511566" y="850900"/>
                  </a:lnTo>
                  <a:lnTo>
                    <a:pt x="3510635" y="863600"/>
                  </a:lnTo>
                  <a:lnTo>
                    <a:pt x="3513402" y="876300"/>
                  </a:lnTo>
                  <a:lnTo>
                    <a:pt x="3519627" y="876300"/>
                  </a:lnTo>
                  <a:lnTo>
                    <a:pt x="3529068" y="889000"/>
                  </a:lnTo>
                  <a:lnTo>
                    <a:pt x="3487556" y="889000"/>
                  </a:lnTo>
                  <a:lnTo>
                    <a:pt x="3483429" y="901700"/>
                  </a:lnTo>
                  <a:lnTo>
                    <a:pt x="3479312" y="901700"/>
                  </a:lnTo>
                  <a:lnTo>
                    <a:pt x="3475446" y="914400"/>
                  </a:lnTo>
                  <a:lnTo>
                    <a:pt x="3532719" y="914400"/>
                  </a:lnTo>
                  <a:lnTo>
                    <a:pt x="3532618" y="901700"/>
                  </a:lnTo>
                  <a:lnTo>
                    <a:pt x="3530093" y="889000"/>
                  </a:lnTo>
                  <a:lnTo>
                    <a:pt x="3526221" y="876300"/>
                  </a:lnTo>
                  <a:lnTo>
                    <a:pt x="3522076" y="863600"/>
                  </a:lnTo>
                  <a:lnTo>
                    <a:pt x="3576540" y="863600"/>
                  </a:lnTo>
                  <a:lnTo>
                    <a:pt x="3581925" y="850900"/>
                  </a:lnTo>
                  <a:lnTo>
                    <a:pt x="3586965" y="850900"/>
                  </a:lnTo>
                  <a:lnTo>
                    <a:pt x="3590767" y="838200"/>
                  </a:lnTo>
                  <a:close/>
                </a:path>
                <a:path w="4298315" h="4826000">
                  <a:moveTo>
                    <a:pt x="3485144" y="863600"/>
                  </a:moveTo>
                  <a:lnTo>
                    <a:pt x="3479951" y="863600"/>
                  </a:lnTo>
                  <a:lnTo>
                    <a:pt x="3472248" y="876300"/>
                  </a:lnTo>
                  <a:lnTo>
                    <a:pt x="3465621" y="889000"/>
                  </a:lnTo>
                  <a:lnTo>
                    <a:pt x="3469341" y="889000"/>
                  </a:lnTo>
                  <a:lnTo>
                    <a:pt x="3474962" y="876300"/>
                  </a:lnTo>
                  <a:lnTo>
                    <a:pt x="3491609" y="876300"/>
                  </a:lnTo>
                  <a:lnTo>
                    <a:pt x="3485144" y="863600"/>
                  </a:lnTo>
                  <a:close/>
                </a:path>
                <a:path w="4298315" h="4826000">
                  <a:moveTo>
                    <a:pt x="3491714" y="876300"/>
                  </a:moveTo>
                  <a:lnTo>
                    <a:pt x="3474962" y="876300"/>
                  </a:lnTo>
                  <a:lnTo>
                    <a:pt x="3475833" y="889000"/>
                  </a:lnTo>
                  <a:lnTo>
                    <a:pt x="3484983" y="889000"/>
                  </a:lnTo>
                  <a:lnTo>
                    <a:pt x="3491714" y="876300"/>
                  </a:lnTo>
                  <a:close/>
                </a:path>
                <a:path w="4298315" h="4826000">
                  <a:moveTo>
                    <a:pt x="3519627" y="876300"/>
                  </a:moveTo>
                  <a:lnTo>
                    <a:pt x="3494861" y="876300"/>
                  </a:lnTo>
                  <a:lnTo>
                    <a:pt x="3491447" y="889000"/>
                  </a:lnTo>
                  <a:lnTo>
                    <a:pt x="3529068" y="889000"/>
                  </a:lnTo>
                  <a:lnTo>
                    <a:pt x="3519627" y="876300"/>
                  </a:lnTo>
                  <a:close/>
                </a:path>
                <a:path w="4298315" h="4826000">
                  <a:moveTo>
                    <a:pt x="3559780" y="863600"/>
                  </a:moveTo>
                  <a:lnTo>
                    <a:pt x="3522076" y="863600"/>
                  </a:lnTo>
                  <a:lnTo>
                    <a:pt x="3526221" y="876300"/>
                  </a:lnTo>
                  <a:lnTo>
                    <a:pt x="3530093" y="889000"/>
                  </a:lnTo>
                  <a:lnTo>
                    <a:pt x="3552122" y="889000"/>
                  </a:lnTo>
                  <a:lnTo>
                    <a:pt x="3556148" y="876300"/>
                  </a:lnTo>
                  <a:lnTo>
                    <a:pt x="3559780" y="863600"/>
                  </a:lnTo>
                  <a:close/>
                </a:path>
                <a:path w="4298315" h="4826000">
                  <a:moveTo>
                    <a:pt x="3486985" y="863600"/>
                  </a:moveTo>
                  <a:lnTo>
                    <a:pt x="3485144" y="863600"/>
                  </a:lnTo>
                  <a:lnTo>
                    <a:pt x="3491609" y="876300"/>
                  </a:lnTo>
                  <a:lnTo>
                    <a:pt x="3486985" y="863600"/>
                  </a:lnTo>
                  <a:close/>
                </a:path>
                <a:path w="4298315" h="4826000">
                  <a:moveTo>
                    <a:pt x="3498884" y="863600"/>
                  </a:moveTo>
                  <a:lnTo>
                    <a:pt x="3486985" y="863600"/>
                  </a:lnTo>
                  <a:lnTo>
                    <a:pt x="3491609" y="876300"/>
                  </a:lnTo>
                  <a:lnTo>
                    <a:pt x="3496266" y="876300"/>
                  </a:lnTo>
                  <a:lnTo>
                    <a:pt x="3498884" y="863600"/>
                  </a:lnTo>
                  <a:close/>
                </a:path>
                <a:path w="4298315" h="4826000">
                  <a:moveTo>
                    <a:pt x="3510635" y="863600"/>
                  </a:moveTo>
                  <a:lnTo>
                    <a:pt x="3499809" y="863600"/>
                  </a:lnTo>
                  <a:lnTo>
                    <a:pt x="3499285" y="876300"/>
                  </a:lnTo>
                  <a:lnTo>
                    <a:pt x="3513402" y="876300"/>
                  </a:lnTo>
                  <a:lnTo>
                    <a:pt x="3510635" y="863600"/>
                  </a:lnTo>
                  <a:close/>
                </a:path>
                <a:path w="4298315" h="4826000">
                  <a:moveTo>
                    <a:pt x="3526185" y="825500"/>
                  </a:moveTo>
                  <a:lnTo>
                    <a:pt x="3521353" y="825500"/>
                  </a:lnTo>
                  <a:lnTo>
                    <a:pt x="3518759" y="838200"/>
                  </a:lnTo>
                  <a:lnTo>
                    <a:pt x="3524499" y="838200"/>
                  </a:lnTo>
                  <a:lnTo>
                    <a:pt x="3526185" y="825500"/>
                  </a:lnTo>
                  <a:close/>
                </a:path>
                <a:path w="4298315" h="4826000">
                  <a:moveTo>
                    <a:pt x="3594199" y="825500"/>
                  </a:moveTo>
                  <a:lnTo>
                    <a:pt x="3539776" y="825500"/>
                  </a:lnTo>
                  <a:lnTo>
                    <a:pt x="3534210" y="838200"/>
                  </a:lnTo>
                  <a:lnTo>
                    <a:pt x="3593844" y="838200"/>
                  </a:lnTo>
                  <a:lnTo>
                    <a:pt x="3594199" y="825500"/>
                  </a:lnTo>
                  <a:close/>
                </a:path>
                <a:path w="4298315" h="4826000">
                  <a:moveTo>
                    <a:pt x="3545161" y="801434"/>
                  </a:moveTo>
                  <a:lnTo>
                    <a:pt x="3533544" y="812800"/>
                  </a:lnTo>
                  <a:lnTo>
                    <a:pt x="3531551" y="825500"/>
                  </a:lnTo>
                  <a:lnTo>
                    <a:pt x="3537131" y="825500"/>
                  </a:lnTo>
                  <a:lnTo>
                    <a:pt x="3541260" y="812800"/>
                  </a:lnTo>
                  <a:lnTo>
                    <a:pt x="3549667" y="812800"/>
                  </a:lnTo>
                  <a:lnTo>
                    <a:pt x="3549810" y="812233"/>
                  </a:lnTo>
                  <a:lnTo>
                    <a:pt x="3545161" y="801434"/>
                  </a:lnTo>
                  <a:close/>
                </a:path>
                <a:path w="4298315" h="4826000">
                  <a:moveTo>
                    <a:pt x="3595224" y="812800"/>
                  </a:moveTo>
                  <a:lnTo>
                    <a:pt x="3549733" y="812800"/>
                  </a:lnTo>
                  <a:lnTo>
                    <a:pt x="3545210" y="825500"/>
                  </a:lnTo>
                  <a:lnTo>
                    <a:pt x="3597453" y="825500"/>
                  </a:lnTo>
                  <a:lnTo>
                    <a:pt x="3595224" y="812800"/>
                  </a:lnTo>
                  <a:close/>
                </a:path>
                <a:path w="4298315" h="4826000">
                  <a:moveTo>
                    <a:pt x="3562436" y="800100"/>
                  </a:moveTo>
                  <a:lnTo>
                    <a:pt x="3552872" y="800100"/>
                  </a:lnTo>
                  <a:lnTo>
                    <a:pt x="3549810" y="812233"/>
                  </a:lnTo>
                  <a:lnTo>
                    <a:pt x="3550053" y="812800"/>
                  </a:lnTo>
                  <a:lnTo>
                    <a:pt x="3563614" y="812800"/>
                  </a:lnTo>
                  <a:lnTo>
                    <a:pt x="3562436" y="800100"/>
                  </a:lnTo>
                  <a:close/>
                </a:path>
                <a:path w="4298315" h="4826000">
                  <a:moveTo>
                    <a:pt x="3635675" y="787400"/>
                  </a:moveTo>
                  <a:lnTo>
                    <a:pt x="3562707" y="787400"/>
                  </a:lnTo>
                  <a:lnTo>
                    <a:pt x="3563445" y="800100"/>
                  </a:lnTo>
                  <a:lnTo>
                    <a:pt x="3564296" y="800100"/>
                  </a:lnTo>
                  <a:lnTo>
                    <a:pt x="3564199" y="812800"/>
                  </a:lnTo>
                  <a:lnTo>
                    <a:pt x="3624181" y="812800"/>
                  </a:lnTo>
                  <a:lnTo>
                    <a:pt x="3627559" y="800100"/>
                  </a:lnTo>
                  <a:lnTo>
                    <a:pt x="3635675" y="787400"/>
                  </a:lnTo>
                  <a:close/>
                </a:path>
                <a:path w="4298315" h="4826000">
                  <a:moveTo>
                    <a:pt x="3546525" y="800100"/>
                  </a:moveTo>
                  <a:lnTo>
                    <a:pt x="3544586" y="800100"/>
                  </a:lnTo>
                  <a:lnTo>
                    <a:pt x="3545161" y="801434"/>
                  </a:lnTo>
                  <a:lnTo>
                    <a:pt x="3546525" y="800100"/>
                  </a:lnTo>
                  <a:close/>
                </a:path>
                <a:path w="4298315" h="4826000">
                  <a:moveTo>
                    <a:pt x="3561131" y="787400"/>
                  </a:moveTo>
                  <a:lnTo>
                    <a:pt x="3559501" y="787400"/>
                  </a:lnTo>
                  <a:lnTo>
                    <a:pt x="3551155" y="800100"/>
                  </a:lnTo>
                  <a:lnTo>
                    <a:pt x="3560560" y="800100"/>
                  </a:lnTo>
                  <a:lnTo>
                    <a:pt x="3561131" y="787400"/>
                  </a:lnTo>
                  <a:close/>
                </a:path>
                <a:path w="4298315" h="4826000">
                  <a:moveTo>
                    <a:pt x="3635162" y="774700"/>
                  </a:moveTo>
                  <a:lnTo>
                    <a:pt x="3582650" y="774700"/>
                  </a:lnTo>
                  <a:lnTo>
                    <a:pt x="3577093" y="787400"/>
                  </a:lnTo>
                  <a:lnTo>
                    <a:pt x="3635401" y="787400"/>
                  </a:lnTo>
                  <a:lnTo>
                    <a:pt x="3635162" y="774700"/>
                  </a:lnTo>
                  <a:close/>
                </a:path>
                <a:path w="4298315" h="4826000">
                  <a:moveTo>
                    <a:pt x="3644365" y="774700"/>
                  </a:moveTo>
                  <a:lnTo>
                    <a:pt x="3635162" y="774700"/>
                  </a:lnTo>
                  <a:lnTo>
                    <a:pt x="3635401" y="787400"/>
                  </a:lnTo>
                  <a:lnTo>
                    <a:pt x="3639110" y="787400"/>
                  </a:lnTo>
                  <a:lnTo>
                    <a:pt x="3644365" y="774700"/>
                  </a:lnTo>
                  <a:close/>
                </a:path>
                <a:path w="4298315" h="4826000">
                  <a:moveTo>
                    <a:pt x="3574212" y="762000"/>
                  </a:moveTo>
                  <a:lnTo>
                    <a:pt x="3571262" y="762000"/>
                  </a:lnTo>
                  <a:lnTo>
                    <a:pt x="3568132" y="774700"/>
                  </a:lnTo>
                  <a:lnTo>
                    <a:pt x="3571684" y="774700"/>
                  </a:lnTo>
                  <a:lnTo>
                    <a:pt x="3574212" y="762000"/>
                  </a:lnTo>
                  <a:close/>
                </a:path>
                <a:path w="4298315" h="4826000">
                  <a:moveTo>
                    <a:pt x="3663844" y="749300"/>
                  </a:moveTo>
                  <a:lnTo>
                    <a:pt x="3659245" y="749300"/>
                  </a:lnTo>
                  <a:lnTo>
                    <a:pt x="3651605" y="762000"/>
                  </a:lnTo>
                  <a:lnTo>
                    <a:pt x="3598331" y="762000"/>
                  </a:lnTo>
                  <a:lnTo>
                    <a:pt x="3591029" y="774700"/>
                  </a:lnTo>
                  <a:lnTo>
                    <a:pt x="3647700" y="774700"/>
                  </a:lnTo>
                  <a:lnTo>
                    <a:pt x="3654374" y="762000"/>
                  </a:lnTo>
                  <a:lnTo>
                    <a:pt x="3663844" y="749300"/>
                  </a:lnTo>
                  <a:close/>
                </a:path>
                <a:path w="4298315" h="4826000">
                  <a:moveTo>
                    <a:pt x="3596034" y="749300"/>
                  </a:moveTo>
                  <a:lnTo>
                    <a:pt x="3591519" y="749300"/>
                  </a:lnTo>
                  <a:lnTo>
                    <a:pt x="3588911" y="762000"/>
                  </a:lnTo>
                  <a:lnTo>
                    <a:pt x="3595378" y="762000"/>
                  </a:lnTo>
                  <a:lnTo>
                    <a:pt x="3596034" y="749300"/>
                  </a:lnTo>
                  <a:close/>
                </a:path>
                <a:path w="4298315" h="4826000">
                  <a:moveTo>
                    <a:pt x="3642676" y="749300"/>
                  </a:moveTo>
                  <a:lnTo>
                    <a:pt x="3609755" y="749300"/>
                  </a:lnTo>
                  <a:lnTo>
                    <a:pt x="3605200" y="762000"/>
                  </a:lnTo>
                  <a:lnTo>
                    <a:pt x="3651605" y="762000"/>
                  </a:lnTo>
                  <a:lnTo>
                    <a:pt x="3642676" y="749300"/>
                  </a:lnTo>
                  <a:close/>
                </a:path>
                <a:path w="4298315" h="4826000">
                  <a:moveTo>
                    <a:pt x="3651432" y="736600"/>
                  </a:moveTo>
                  <a:lnTo>
                    <a:pt x="3604394" y="736600"/>
                  </a:lnTo>
                  <a:lnTo>
                    <a:pt x="3610113" y="749300"/>
                  </a:lnTo>
                  <a:lnTo>
                    <a:pt x="3642604" y="749300"/>
                  </a:lnTo>
                  <a:lnTo>
                    <a:pt x="3651432" y="736600"/>
                  </a:lnTo>
                  <a:close/>
                </a:path>
                <a:path w="4298315" h="4826000">
                  <a:moveTo>
                    <a:pt x="3664336" y="748766"/>
                  </a:moveTo>
                  <a:lnTo>
                    <a:pt x="3663844" y="749300"/>
                  </a:lnTo>
                  <a:lnTo>
                    <a:pt x="3664288" y="749300"/>
                  </a:lnTo>
                  <a:lnTo>
                    <a:pt x="3664336" y="748766"/>
                  </a:lnTo>
                  <a:close/>
                </a:path>
                <a:path w="4298315" h="4826000">
                  <a:moveTo>
                    <a:pt x="3675568" y="736600"/>
                  </a:moveTo>
                  <a:lnTo>
                    <a:pt x="3665427" y="736600"/>
                  </a:lnTo>
                  <a:lnTo>
                    <a:pt x="3664336" y="748766"/>
                  </a:lnTo>
                  <a:lnTo>
                    <a:pt x="3675568" y="736600"/>
                  </a:lnTo>
                  <a:close/>
                </a:path>
                <a:path w="4298315" h="4826000">
                  <a:moveTo>
                    <a:pt x="3615184" y="723900"/>
                  </a:moveTo>
                  <a:lnTo>
                    <a:pt x="3609732" y="736600"/>
                  </a:lnTo>
                  <a:lnTo>
                    <a:pt x="3609886" y="736600"/>
                  </a:lnTo>
                  <a:lnTo>
                    <a:pt x="3615184" y="723900"/>
                  </a:lnTo>
                  <a:close/>
                </a:path>
                <a:path w="4298315" h="4826000">
                  <a:moveTo>
                    <a:pt x="3695409" y="723900"/>
                  </a:moveTo>
                  <a:lnTo>
                    <a:pt x="3626581" y="723900"/>
                  </a:lnTo>
                  <a:lnTo>
                    <a:pt x="3620170" y="736600"/>
                  </a:lnTo>
                  <a:lnTo>
                    <a:pt x="3686690" y="736600"/>
                  </a:lnTo>
                  <a:lnTo>
                    <a:pt x="3695409" y="723900"/>
                  </a:lnTo>
                  <a:close/>
                </a:path>
                <a:path w="4298315" h="4826000">
                  <a:moveTo>
                    <a:pt x="3620831" y="723867"/>
                  </a:moveTo>
                  <a:close/>
                </a:path>
                <a:path w="4298315" h="4826000">
                  <a:moveTo>
                    <a:pt x="3628683" y="711200"/>
                  </a:moveTo>
                  <a:lnTo>
                    <a:pt x="3627872" y="711200"/>
                  </a:lnTo>
                  <a:lnTo>
                    <a:pt x="3620831" y="723867"/>
                  </a:lnTo>
                  <a:lnTo>
                    <a:pt x="3629926" y="723900"/>
                  </a:lnTo>
                  <a:lnTo>
                    <a:pt x="3628683" y="711200"/>
                  </a:lnTo>
                  <a:close/>
                </a:path>
                <a:path w="4298315" h="4826000">
                  <a:moveTo>
                    <a:pt x="3701339" y="711200"/>
                  </a:moveTo>
                  <a:lnTo>
                    <a:pt x="3633541" y="711200"/>
                  </a:lnTo>
                  <a:lnTo>
                    <a:pt x="3631612" y="723900"/>
                  </a:lnTo>
                  <a:lnTo>
                    <a:pt x="3695966" y="723900"/>
                  </a:lnTo>
                  <a:lnTo>
                    <a:pt x="3701339" y="711200"/>
                  </a:lnTo>
                  <a:close/>
                </a:path>
                <a:path w="4298315" h="4826000">
                  <a:moveTo>
                    <a:pt x="3639002" y="698500"/>
                  </a:moveTo>
                  <a:lnTo>
                    <a:pt x="3633380" y="698500"/>
                  </a:lnTo>
                  <a:lnTo>
                    <a:pt x="3630936" y="711200"/>
                  </a:lnTo>
                  <a:lnTo>
                    <a:pt x="3640579" y="711200"/>
                  </a:lnTo>
                  <a:lnTo>
                    <a:pt x="3639002" y="698500"/>
                  </a:lnTo>
                  <a:close/>
                </a:path>
                <a:path w="4298315" h="4826000">
                  <a:moveTo>
                    <a:pt x="3695614" y="698500"/>
                  </a:moveTo>
                  <a:lnTo>
                    <a:pt x="3653173" y="698500"/>
                  </a:lnTo>
                  <a:lnTo>
                    <a:pt x="3651652" y="711200"/>
                  </a:lnTo>
                  <a:lnTo>
                    <a:pt x="3693807" y="711200"/>
                  </a:lnTo>
                  <a:lnTo>
                    <a:pt x="3695614" y="698500"/>
                  </a:lnTo>
                  <a:close/>
                </a:path>
                <a:path w="4298315" h="4826000">
                  <a:moveTo>
                    <a:pt x="3709314" y="698500"/>
                  </a:moveTo>
                  <a:lnTo>
                    <a:pt x="3703307" y="698500"/>
                  </a:lnTo>
                  <a:lnTo>
                    <a:pt x="3695948" y="711200"/>
                  </a:lnTo>
                  <a:lnTo>
                    <a:pt x="3707223" y="711200"/>
                  </a:lnTo>
                  <a:lnTo>
                    <a:pt x="3709314" y="698500"/>
                  </a:lnTo>
                  <a:close/>
                </a:path>
                <a:path w="4298315" h="4826000">
                  <a:moveTo>
                    <a:pt x="3658663" y="673100"/>
                  </a:moveTo>
                  <a:lnTo>
                    <a:pt x="3653517" y="673100"/>
                  </a:lnTo>
                  <a:lnTo>
                    <a:pt x="3646422" y="685800"/>
                  </a:lnTo>
                  <a:lnTo>
                    <a:pt x="3639126" y="698500"/>
                  </a:lnTo>
                  <a:lnTo>
                    <a:pt x="3650128" y="698500"/>
                  </a:lnTo>
                  <a:lnTo>
                    <a:pt x="3648562" y="685800"/>
                  </a:lnTo>
                  <a:lnTo>
                    <a:pt x="3662132" y="685800"/>
                  </a:lnTo>
                  <a:lnTo>
                    <a:pt x="3658663" y="673100"/>
                  </a:lnTo>
                  <a:close/>
                </a:path>
                <a:path w="4298315" h="4826000">
                  <a:moveTo>
                    <a:pt x="3712006" y="685800"/>
                  </a:moveTo>
                  <a:lnTo>
                    <a:pt x="3653369" y="685800"/>
                  </a:lnTo>
                  <a:lnTo>
                    <a:pt x="3650128" y="698500"/>
                  </a:lnTo>
                  <a:lnTo>
                    <a:pt x="3705984" y="698500"/>
                  </a:lnTo>
                  <a:lnTo>
                    <a:pt x="3712006" y="685800"/>
                  </a:lnTo>
                  <a:close/>
                </a:path>
                <a:path w="4298315" h="4826000">
                  <a:moveTo>
                    <a:pt x="3675650" y="673100"/>
                  </a:moveTo>
                  <a:lnTo>
                    <a:pt x="3670616" y="673100"/>
                  </a:lnTo>
                  <a:lnTo>
                    <a:pt x="3668231" y="685800"/>
                  </a:lnTo>
                  <a:lnTo>
                    <a:pt x="3675070" y="685800"/>
                  </a:lnTo>
                  <a:lnTo>
                    <a:pt x="3675650" y="673100"/>
                  </a:lnTo>
                  <a:close/>
                </a:path>
                <a:path w="4298315" h="4826000">
                  <a:moveTo>
                    <a:pt x="3721081" y="673100"/>
                  </a:moveTo>
                  <a:lnTo>
                    <a:pt x="3679710" y="673100"/>
                  </a:lnTo>
                  <a:lnTo>
                    <a:pt x="3677898" y="685800"/>
                  </a:lnTo>
                  <a:lnTo>
                    <a:pt x="3716892" y="685800"/>
                  </a:lnTo>
                  <a:lnTo>
                    <a:pt x="3721081" y="673100"/>
                  </a:lnTo>
                  <a:close/>
                </a:path>
                <a:path w="4298315" h="4826000">
                  <a:moveTo>
                    <a:pt x="3744741" y="660400"/>
                  </a:moveTo>
                  <a:lnTo>
                    <a:pt x="3679131" y="660400"/>
                  </a:lnTo>
                  <a:lnTo>
                    <a:pt x="3674071" y="673100"/>
                  </a:lnTo>
                  <a:lnTo>
                    <a:pt x="3725393" y="673100"/>
                  </a:lnTo>
                  <a:lnTo>
                    <a:pt x="3726682" y="685800"/>
                  </a:lnTo>
                  <a:lnTo>
                    <a:pt x="3729104" y="685800"/>
                  </a:lnTo>
                  <a:lnTo>
                    <a:pt x="3737581" y="673100"/>
                  </a:lnTo>
                  <a:lnTo>
                    <a:pt x="3744741" y="660400"/>
                  </a:lnTo>
                  <a:close/>
                </a:path>
                <a:path w="4298315" h="4826000">
                  <a:moveTo>
                    <a:pt x="3695668" y="647700"/>
                  </a:moveTo>
                  <a:lnTo>
                    <a:pt x="3686271" y="647700"/>
                  </a:lnTo>
                  <a:lnTo>
                    <a:pt x="3687477" y="660400"/>
                  </a:lnTo>
                  <a:lnTo>
                    <a:pt x="3697576" y="660400"/>
                  </a:lnTo>
                  <a:lnTo>
                    <a:pt x="3695668" y="647700"/>
                  </a:lnTo>
                  <a:close/>
                </a:path>
                <a:path w="4298315" h="4826000">
                  <a:moveTo>
                    <a:pt x="3760900" y="647700"/>
                  </a:moveTo>
                  <a:lnTo>
                    <a:pt x="3696709" y="647700"/>
                  </a:lnTo>
                  <a:lnTo>
                    <a:pt x="3698531" y="660400"/>
                  </a:lnTo>
                  <a:lnTo>
                    <a:pt x="3752031" y="660400"/>
                  </a:lnTo>
                  <a:lnTo>
                    <a:pt x="3760900" y="647700"/>
                  </a:lnTo>
                  <a:close/>
                </a:path>
                <a:path w="4298315" h="4826000">
                  <a:moveTo>
                    <a:pt x="3690680" y="643610"/>
                  </a:moveTo>
                  <a:lnTo>
                    <a:pt x="3688692" y="647700"/>
                  </a:lnTo>
                  <a:lnTo>
                    <a:pt x="3690150" y="647700"/>
                  </a:lnTo>
                  <a:lnTo>
                    <a:pt x="3690680" y="643610"/>
                  </a:lnTo>
                  <a:close/>
                </a:path>
                <a:path w="4298315" h="4826000">
                  <a:moveTo>
                    <a:pt x="3753736" y="635000"/>
                  </a:moveTo>
                  <a:lnTo>
                    <a:pt x="3694864" y="635000"/>
                  </a:lnTo>
                  <a:lnTo>
                    <a:pt x="3690680" y="643610"/>
                  </a:lnTo>
                  <a:lnTo>
                    <a:pt x="3690150" y="647700"/>
                  </a:lnTo>
                  <a:lnTo>
                    <a:pt x="3750515" y="647700"/>
                  </a:lnTo>
                  <a:lnTo>
                    <a:pt x="3753736" y="635000"/>
                  </a:lnTo>
                  <a:close/>
                </a:path>
                <a:path w="4298315" h="4826000">
                  <a:moveTo>
                    <a:pt x="3771667" y="622300"/>
                  </a:moveTo>
                  <a:lnTo>
                    <a:pt x="3720882" y="622300"/>
                  </a:lnTo>
                  <a:lnTo>
                    <a:pt x="3713300" y="635000"/>
                  </a:lnTo>
                  <a:lnTo>
                    <a:pt x="3756316" y="635000"/>
                  </a:lnTo>
                  <a:lnTo>
                    <a:pt x="3755138" y="647700"/>
                  </a:lnTo>
                  <a:lnTo>
                    <a:pt x="3759260" y="647700"/>
                  </a:lnTo>
                  <a:lnTo>
                    <a:pt x="3760849" y="635000"/>
                  </a:lnTo>
                  <a:lnTo>
                    <a:pt x="3771667" y="622300"/>
                  </a:lnTo>
                  <a:close/>
                </a:path>
                <a:path w="4298315" h="4826000">
                  <a:moveTo>
                    <a:pt x="3767849" y="635000"/>
                  </a:moveTo>
                  <a:lnTo>
                    <a:pt x="3763710" y="635000"/>
                  </a:lnTo>
                  <a:lnTo>
                    <a:pt x="3763335" y="647700"/>
                  </a:lnTo>
                  <a:lnTo>
                    <a:pt x="3764844" y="647700"/>
                  </a:lnTo>
                  <a:lnTo>
                    <a:pt x="3767849" y="635000"/>
                  </a:lnTo>
                  <a:close/>
                </a:path>
                <a:path w="4298315" h="4826000">
                  <a:moveTo>
                    <a:pt x="3704457" y="622300"/>
                  </a:moveTo>
                  <a:lnTo>
                    <a:pt x="3698539" y="622300"/>
                  </a:lnTo>
                  <a:lnTo>
                    <a:pt x="3699096" y="635000"/>
                  </a:lnTo>
                  <a:lnTo>
                    <a:pt x="3700712" y="635000"/>
                  </a:lnTo>
                  <a:lnTo>
                    <a:pt x="3704457" y="622300"/>
                  </a:lnTo>
                  <a:close/>
                </a:path>
                <a:path w="4298315" h="4826000">
                  <a:moveTo>
                    <a:pt x="3787049" y="622300"/>
                  </a:moveTo>
                  <a:lnTo>
                    <a:pt x="3771667" y="622300"/>
                  </a:lnTo>
                  <a:lnTo>
                    <a:pt x="3766357" y="635000"/>
                  </a:lnTo>
                  <a:lnTo>
                    <a:pt x="3781949" y="635000"/>
                  </a:lnTo>
                  <a:lnTo>
                    <a:pt x="3787049" y="622300"/>
                  </a:lnTo>
                  <a:close/>
                </a:path>
                <a:path w="4298315" h="4826000">
                  <a:moveTo>
                    <a:pt x="3795515" y="609600"/>
                  </a:moveTo>
                  <a:lnTo>
                    <a:pt x="3721851" y="609600"/>
                  </a:lnTo>
                  <a:lnTo>
                    <a:pt x="3724743" y="622300"/>
                  </a:lnTo>
                  <a:lnTo>
                    <a:pt x="3791700" y="622300"/>
                  </a:lnTo>
                  <a:lnTo>
                    <a:pt x="3795515" y="609600"/>
                  </a:lnTo>
                  <a:close/>
                </a:path>
                <a:path w="4298315" h="4826000">
                  <a:moveTo>
                    <a:pt x="3733181" y="584200"/>
                  </a:moveTo>
                  <a:lnTo>
                    <a:pt x="3731083" y="584200"/>
                  </a:lnTo>
                  <a:lnTo>
                    <a:pt x="3725036" y="596900"/>
                  </a:lnTo>
                  <a:lnTo>
                    <a:pt x="3719205" y="596900"/>
                  </a:lnTo>
                  <a:lnTo>
                    <a:pt x="3714181" y="609600"/>
                  </a:lnTo>
                  <a:lnTo>
                    <a:pt x="3731688" y="609600"/>
                  </a:lnTo>
                  <a:lnTo>
                    <a:pt x="3731089" y="596900"/>
                  </a:lnTo>
                  <a:lnTo>
                    <a:pt x="3733181" y="584200"/>
                  </a:lnTo>
                  <a:close/>
                </a:path>
                <a:path w="4298315" h="4826000">
                  <a:moveTo>
                    <a:pt x="3800139" y="596900"/>
                  </a:moveTo>
                  <a:lnTo>
                    <a:pt x="3737218" y="596900"/>
                  </a:lnTo>
                  <a:lnTo>
                    <a:pt x="3734043" y="609600"/>
                  </a:lnTo>
                  <a:lnTo>
                    <a:pt x="3794631" y="609600"/>
                  </a:lnTo>
                  <a:lnTo>
                    <a:pt x="3800139" y="596900"/>
                  </a:lnTo>
                  <a:close/>
                </a:path>
                <a:path w="4298315" h="4826000">
                  <a:moveTo>
                    <a:pt x="3740371" y="588325"/>
                  </a:moveTo>
                  <a:lnTo>
                    <a:pt x="3738597" y="596900"/>
                  </a:lnTo>
                  <a:lnTo>
                    <a:pt x="3742322" y="596900"/>
                  </a:lnTo>
                  <a:lnTo>
                    <a:pt x="3740371" y="588325"/>
                  </a:lnTo>
                  <a:close/>
                </a:path>
                <a:path w="4298315" h="4826000">
                  <a:moveTo>
                    <a:pt x="3818078" y="584200"/>
                  </a:moveTo>
                  <a:lnTo>
                    <a:pt x="3756462" y="584200"/>
                  </a:lnTo>
                  <a:lnTo>
                    <a:pt x="3752356" y="596900"/>
                  </a:lnTo>
                  <a:lnTo>
                    <a:pt x="3815376" y="596900"/>
                  </a:lnTo>
                  <a:lnTo>
                    <a:pt x="3818078" y="584200"/>
                  </a:lnTo>
                  <a:close/>
                </a:path>
                <a:path w="4298315" h="4826000">
                  <a:moveTo>
                    <a:pt x="3741225" y="584200"/>
                  </a:moveTo>
                  <a:lnTo>
                    <a:pt x="3739433" y="584200"/>
                  </a:lnTo>
                  <a:lnTo>
                    <a:pt x="3740371" y="588325"/>
                  </a:lnTo>
                  <a:lnTo>
                    <a:pt x="3741225" y="584200"/>
                  </a:lnTo>
                  <a:close/>
                </a:path>
                <a:path w="4298315" h="4826000">
                  <a:moveTo>
                    <a:pt x="3822024" y="571500"/>
                  </a:moveTo>
                  <a:lnTo>
                    <a:pt x="3767493" y="571500"/>
                  </a:lnTo>
                  <a:lnTo>
                    <a:pt x="3764235" y="584200"/>
                  </a:lnTo>
                  <a:lnTo>
                    <a:pt x="3818758" y="584200"/>
                  </a:lnTo>
                  <a:lnTo>
                    <a:pt x="3822024" y="571500"/>
                  </a:lnTo>
                  <a:close/>
                </a:path>
                <a:path w="4298315" h="4826000">
                  <a:moveTo>
                    <a:pt x="3769319" y="558800"/>
                  </a:moveTo>
                  <a:lnTo>
                    <a:pt x="3761857" y="558800"/>
                  </a:lnTo>
                  <a:lnTo>
                    <a:pt x="3759484" y="571500"/>
                  </a:lnTo>
                  <a:lnTo>
                    <a:pt x="3765360" y="571500"/>
                  </a:lnTo>
                  <a:lnTo>
                    <a:pt x="3769319" y="558800"/>
                  </a:lnTo>
                  <a:close/>
                </a:path>
                <a:path w="4298315" h="4826000">
                  <a:moveTo>
                    <a:pt x="3784938" y="558800"/>
                  </a:moveTo>
                  <a:lnTo>
                    <a:pt x="3772299" y="558800"/>
                  </a:lnTo>
                  <a:lnTo>
                    <a:pt x="3771729" y="571500"/>
                  </a:lnTo>
                  <a:lnTo>
                    <a:pt x="3782674" y="571500"/>
                  </a:lnTo>
                  <a:lnTo>
                    <a:pt x="3784938" y="558800"/>
                  </a:lnTo>
                  <a:close/>
                </a:path>
                <a:path w="4298315" h="4826000">
                  <a:moveTo>
                    <a:pt x="3831568" y="558800"/>
                  </a:moveTo>
                  <a:lnTo>
                    <a:pt x="3798931" y="558800"/>
                  </a:lnTo>
                  <a:lnTo>
                    <a:pt x="3791685" y="571500"/>
                  </a:lnTo>
                  <a:lnTo>
                    <a:pt x="3830522" y="571500"/>
                  </a:lnTo>
                  <a:lnTo>
                    <a:pt x="3831568" y="558800"/>
                  </a:lnTo>
                  <a:close/>
                </a:path>
                <a:path w="4298315" h="4826000">
                  <a:moveTo>
                    <a:pt x="3833975" y="558800"/>
                  </a:moveTo>
                  <a:lnTo>
                    <a:pt x="3831568" y="558800"/>
                  </a:lnTo>
                  <a:lnTo>
                    <a:pt x="3830522" y="571500"/>
                  </a:lnTo>
                  <a:lnTo>
                    <a:pt x="3833975" y="558800"/>
                  </a:lnTo>
                  <a:close/>
                </a:path>
                <a:path w="4298315" h="4826000">
                  <a:moveTo>
                    <a:pt x="3839932" y="558800"/>
                  </a:moveTo>
                  <a:lnTo>
                    <a:pt x="3833975" y="558800"/>
                  </a:lnTo>
                  <a:lnTo>
                    <a:pt x="3830522" y="571500"/>
                  </a:lnTo>
                  <a:lnTo>
                    <a:pt x="3837588" y="571500"/>
                  </a:lnTo>
                  <a:lnTo>
                    <a:pt x="3839932" y="558800"/>
                  </a:lnTo>
                  <a:close/>
                </a:path>
                <a:path w="4298315" h="4826000">
                  <a:moveTo>
                    <a:pt x="3846511" y="546100"/>
                  </a:moveTo>
                  <a:lnTo>
                    <a:pt x="3789408" y="546100"/>
                  </a:lnTo>
                  <a:lnTo>
                    <a:pt x="3780858" y="558800"/>
                  </a:lnTo>
                  <a:lnTo>
                    <a:pt x="3842227" y="558800"/>
                  </a:lnTo>
                  <a:lnTo>
                    <a:pt x="3846511" y="546100"/>
                  </a:lnTo>
                  <a:close/>
                </a:path>
                <a:path w="4298315" h="4826000">
                  <a:moveTo>
                    <a:pt x="3862103" y="533400"/>
                  </a:moveTo>
                  <a:lnTo>
                    <a:pt x="3794329" y="533400"/>
                  </a:lnTo>
                  <a:lnTo>
                    <a:pt x="3795222" y="546100"/>
                  </a:lnTo>
                  <a:lnTo>
                    <a:pt x="3861252" y="546100"/>
                  </a:lnTo>
                  <a:lnTo>
                    <a:pt x="3862103" y="533400"/>
                  </a:lnTo>
                  <a:close/>
                </a:path>
                <a:path w="4298315" h="4826000">
                  <a:moveTo>
                    <a:pt x="3880248" y="508000"/>
                  </a:moveTo>
                  <a:lnTo>
                    <a:pt x="3813034" y="508000"/>
                  </a:lnTo>
                  <a:lnTo>
                    <a:pt x="3812948" y="520700"/>
                  </a:lnTo>
                  <a:lnTo>
                    <a:pt x="3810412" y="533400"/>
                  </a:lnTo>
                  <a:lnTo>
                    <a:pt x="3860441" y="533400"/>
                  </a:lnTo>
                  <a:lnTo>
                    <a:pt x="3869059" y="520700"/>
                  </a:lnTo>
                  <a:lnTo>
                    <a:pt x="3881359" y="520700"/>
                  </a:lnTo>
                  <a:lnTo>
                    <a:pt x="3880248" y="508000"/>
                  </a:lnTo>
                  <a:close/>
                </a:path>
                <a:path w="4298315" h="4826000">
                  <a:moveTo>
                    <a:pt x="3819711" y="495300"/>
                  </a:moveTo>
                  <a:lnTo>
                    <a:pt x="3816284" y="495300"/>
                  </a:lnTo>
                  <a:lnTo>
                    <a:pt x="3812204" y="508000"/>
                  </a:lnTo>
                  <a:lnTo>
                    <a:pt x="3818827" y="508000"/>
                  </a:lnTo>
                  <a:lnTo>
                    <a:pt x="3819711" y="495300"/>
                  </a:lnTo>
                  <a:close/>
                </a:path>
                <a:path w="4298315" h="4826000">
                  <a:moveTo>
                    <a:pt x="3858833" y="495300"/>
                  </a:moveTo>
                  <a:lnTo>
                    <a:pt x="3827359" y="495300"/>
                  </a:lnTo>
                  <a:lnTo>
                    <a:pt x="3829070" y="508000"/>
                  </a:lnTo>
                  <a:lnTo>
                    <a:pt x="3863041" y="508000"/>
                  </a:lnTo>
                  <a:lnTo>
                    <a:pt x="3858833" y="495300"/>
                  </a:lnTo>
                  <a:close/>
                </a:path>
                <a:path w="4298315" h="4826000">
                  <a:moveTo>
                    <a:pt x="3868049" y="495300"/>
                  </a:moveTo>
                  <a:lnTo>
                    <a:pt x="3859952" y="495300"/>
                  </a:lnTo>
                  <a:lnTo>
                    <a:pt x="3863867" y="508000"/>
                  </a:lnTo>
                  <a:lnTo>
                    <a:pt x="3868049" y="495300"/>
                  </a:lnTo>
                  <a:close/>
                </a:path>
                <a:path w="4298315" h="4826000">
                  <a:moveTo>
                    <a:pt x="3894918" y="495300"/>
                  </a:moveTo>
                  <a:lnTo>
                    <a:pt x="3875038" y="495300"/>
                  </a:lnTo>
                  <a:lnTo>
                    <a:pt x="3877507" y="508000"/>
                  </a:lnTo>
                  <a:lnTo>
                    <a:pt x="3888950" y="508000"/>
                  </a:lnTo>
                  <a:lnTo>
                    <a:pt x="3894918" y="495300"/>
                  </a:lnTo>
                  <a:close/>
                </a:path>
                <a:path w="4298315" h="4826000">
                  <a:moveTo>
                    <a:pt x="3864292" y="482600"/>
                  </a:moveTo>
                  <a:lnTo>
                    <a:pt x="3833526" y="482600"/>
                  </a:lnTo>
                  <a:lnTo>
                    <a:pt x="3829391" y="495300"/>
                  </a:lnTo>
                  <a:lnTo>
                    <a:pt x="3869966" y="495300"/>
                  </a:lnTo>
                  <a:lnTo>
                    <a:pt x="3864292" y="482600"/>
                  </a:lnTo>
                  <a:close/>
                </a:path>
                <a:path w="4298315" h="4826000">
                  <a:moveTo>
                    <a:pt x="3899457" y="482600"/>
                  </a:moveTo>
                  <a:lnTo>
                    <a:pt x="3868276" y="482600"/>
                  </a:lnTo>
                  <a:lnTo>
                    <a:pt x="3870665" y="495300"/>
                  </a:lnTo>
                  <a:lnTo>
                    <a:pt x="3899716" y="495300"/>
                  </a:lnTo>
                  <a:lnTo>
                    <a:pt x="3899457" y="482600"/>
                  </a:lnTo>
                  <a:close/>
                </a:path>
                <a:path w="4298315" h="4826000">
                  <a:moveTo>
                    <a:pt x="3916381" y="457200"/>
                  </a:moveTo>
                  <a:lnTo>
                    <a:pt x="3851358" y="457200"/>
                  </a:lnTo>
                  <a:lnTo>
                    <a:pt x="3852396" y="469900"/>
                  </a:lnTo>
                  <a:lnTo>
                    <a:pt x="3854289" y="480731"/>
                  </a:lnTo>
                  <a:lnTo>
                    <a:pt x="3856001" y="482600"/>
                  </a:lnTo>
                  <a:lnTo>
                    <a:pt x="3900316" y="482600"/>
                  </a:lnTo>
                  <a:lnTo>
                    <a:pt x="3899716" y="495300"/>
                  </a:lnTo>
                  <a:lnTo>
                    <a:pt x="3902368" y="495300"/>
                  </a:lnTo>
                  <a:lnTo>
                    <a:pt x="3911542" y="482600"/>
                  </a:lnTo>
                  <a:lnTo>
                    <a:pt x="3923148" y="469900"/>
                  </a:lnTo>
                  <a:lnTo>
                    <a:pt x="3917860" y="469900"/>
                  </a:lnTo>
                  <a:lnTo>
                    <a:pt x="3916381" y="457200"/>
                  </a:lnTo>
                  <a:close/>
                </a:path>
                <a:path w="4298315" h="4826000">
                  <a:moveTo>
                    <a:pt x="3844364" y="469900"/>
                  </a:moveTo>
                  <a:lnTo>
                    <a:pt x="3828654" y="482600"/>
                  </a:lnTo>
                  <a:lnTo>
                    <a:pt x="3854615" y="482600"/>
                  </a:lnTo>
                  <a:lnTo>
                    <a:pt x="3854289" y="480731"/>
                  </a:lnTo>
                  <a:lnTo>
                    <a:pt x="3844364" y="469900"/>
                  </a:lnTo>
                  <a:close/>
                </a:path>
                <a:path w="4298315" h="4826000">
                  <a:moveTo>
                    <a:pt x="3854289" y="480731"/>
                  </a:moveTo>
                  <a:lnTo>
                    <a:pt x="3854615" y="482600"/>
                  </a:lnTo>
                  <a:lnTo>
                    <a:pt x="3856001" y="482600"/>
                  </a:lnTo>
                  <a:lnTo>
                    <a:pt x="3854289" y="480731"/>
                  </a:lnTo>
                  <a:close/>
                </a:path>
                <a:path w="4298315" h="4826000">
                  <a:moveTo>
                    <a:pt x="3931916" y="457200"/>
                  </a:moveTo>
                  <a:lnTo>
                    <a:pt x="3919959" y="457200"/>
                  </a:lnTo>
                  <a:lnTo>
                    <a:pt x="3917860" y="469900"/>
                  </a:lnTo>
                  <a:lnTo>
                    <a:pt x="3923148" y="469900"/>
                  </a:lnTo>
                  <a:lnTo>
                    <a:pt x="3931916" y="457200"/>
                  </a:lnTo>
                  <a:close/>
                </a:path>
                <a:path w="4298315" h="4826000">
                  <a:moveTo>
                    <a:pt x="3939165" y="444500"/>
                  </a:moveTo>
                  <a:lnTo>
                    <a:pt x="3871331" y="444500"/>
                  </a:lnTo>
                  <a:lnTo>
                    <a:pt x="3864167" y="457200"/>
                  </a:lnTo>
                  <a:lnTo>
                    <a:pt x="3937402" y="457200"/>
                  </a:lnTo>
                  <a:lnTo>
                    <a:pt x="3939165" y="444500"/>
                  </a:lnTo>
                  <a:close/>
                </a:path>
                <a:path w="4298315" h="4826000">
                  <a:moveTo>
                    <a:pt x="3952079" y="431800"/>
                  </a:moveTo>
                  <a:lnTo>
                    <a:pt x="3888683" y="431800"/>
                  </a:lnTo>
                  <a:lnTo>
                    <a:pt x="3885146" y="444500"/>
                  </a:lnTo>
                  <a:lnTo>
                    <a:pt x="3947546" y="444500"/>
                  </a:lnTo>
                  <a:lnTo>
                    <a:pt x="3952079" y="431800"/>
                  </a:lnTo>
                  <a:close/>
                </a:path>
                <a:path w="4298315" h="4826000">
                  <a:moveTo>
                    <a:pt x="3887011" y="419100"/>
                  </a:moveTo>
                  <a:lnTo>
                    <a:pt x="3881628" y="419100"/>
                  </a:lnTo>
                  <a:lnTo>
                    <a:pt x="3883675" y="431800"/>
                  </a:lnTo>
                  <a:lnTo>
                    <a:pt x="3885183" y="431800"/>
                  </a:lnTo>
                  <a:lnTo>
                    <a:pt x="3887011" y="419100"/>
                  </a:lnTo>
                  <a:close/>
                </a:path>
                <a:path w="4298315" h="4826000">
                  <a:moveTo>
                    <a:pt x="3899057" y="419100"/>
                  </a:moveTo>
                  <a:lnTo>
                    <a:pt x="3889018" y="419100"/>
                  </a:lnTo>
                  <a:lnTo>
                    <a:pt x="3890357" y="431800"/>
                  </a:lnTo>
                  <a:lnTo>
                    <a:pt x="3895576" y="431800"/>
                  </a:lnTo>
                  <a:lnTo>
                    <a:pt x="3899057" y="419100"/>
                  </a:lnTo>
                  <a:close/>
                </a:path>
                <a:path w="4298315" h="4826000">
                  <a:moveTo>
                    <a:pt x="3956932" y="419100"/>
                  </a:moveTo>
                  <a:lnTo>
                    <a:pt x="3899614" y="419100"/>
                  </a:lnTo>
                  <a:lnTo>
                    <a:pt x="3901914" y="431800"/>
                  </a:lnTo>
                  <a:lnTo>
                    <a:pt x="3953384" y="431800"/>
                  </a:lnTo>
                  <a:lnTo>
                    <a:pt x="3956932" y="419100"/>
                  </a:lnTo>
                  <a:close/>
                </a:path>
                <a:path w="4298315" h="4826000">
                  <a:moveTo>
                    <a:pt x="3889881" y="406400"/>
                  </a:moveTo>
                  <a:lnTo>
                    <a:pt x="3883089" y="419100"/>
                  </a:lnTo>
                  <a:lnTo>
                    <a:pt x="3888793" y="419100"/>
                  </a:lnTo>
                  <a:lnTo>
                    <a:pt x="3889881" y="406400"/>
                  </a:lnTo>
                  <a:close/>
                </a:path>
                <a:path w="4298315" h="4826000">
                  <a:moveTo>
                    <a:pt x="3972444" y="393700"/>
                  </a:moveTo>
                  <a:lnTo>
                    <a:pt x="3919577" y="393700"/>
                  </a:lnTo>
                  <a:lnTo>
                    <a:pt x="3917198" y="406400"/>
                  </a:lnTo>
                  <a:lnTo>
                    <a:pt x="3910593" y="406400"/>
                  </a:lnTo>
                  <a:lnTo>
                    <a:pt x="3906765" y="419100"/>
                  </a:lnTo>
                  <a:lnTo>
                    <a:pt x="3969004" y="419100"/>
                  </a:lnTo>
                  <a:lnTo>
                    <a:pt x="3969496" y="406400"/>
                  </a:lnTo>
                  <a:lnTo>
                    <a:pt x="3972444" y="393700"/>
                  </a:lnTo>
                  <a:close/>
                </a:path>
                <a:path w="4298315" h="4826000">
                  <a:moveTo>
                    <a:pt x="3945936" y="381000"/>
                  </a:moveTo>
                  <a:lnTo>
                    <a:pt x="3910152" y="381000"/>
                  </a:lnTo>
                  <a:lnTo>
                    <a:pt x="3908331" y="393700"/>
                  </a:lnTo>
                  <a:lnTo>
                    <a:pt x="3947030" y="393700"/>
                  </a:lnTo>
                  <a:lnTo>
                    <a:pt x="3945936" y="381000"/>
                  </a:lnTo>
                  <a:close/>
                </a:path>
                <a:path w="4298315" h="4826000">
                  <a:moveTo>
                    <a:pt x="3990953" y="381000"/>
                  </a:moveTo>
                  <a:lnTo>
                    <a:pt x="3950369" y="381000"/>
                  </a:lnTo>
                  <a:lnTo>
                    <a:pt x="3947030" y="393700"/>
                  </a:lnTo>
                  <a:lnTo>
                    <a:pt x="3980795" y="393700"/>
                  </a:lnTo>
                  <a:lnTo>
                    <a:pt x="3990953" y="381000"/>
                  </a:lnTo>
                  <a:close/>
                </a:path>
                <a:path w="4298315" h="4826000">
                  <a:moveTo>
                    <a:pt x="3938371" y="368300"/>
                  </a:moveTo>
                  <a:lnTo>
                    <a:pt x="3934621" y="368300"/>
                  </a:lnTo>
                  <a:lnTo>
                    <a:pt x="3932392" y="381000"/>
                  </a:lnTo>
                  <a:lnTo>
                    <a:pt x="3939862" y="381000"/>
                  </a:lnTo>
                  <a:lnTo>
                    <a:pt x="3938371" y="368300"/>
                  </a:lnTo>
                  <a:close/>
                </a:path>
                <a:path w="4298315" h="4826000">
                  <a:moveTo>
                    <a:pt x="3958952" y="368300"/>
                  </a:moveTo>
                  <a:lnTo>
                    <a:pt x="3948540" y="368300"/>
                  </a:lnTo>
                  <a:lnTo>
                    <a:pt x="3939862" y="381000"/>
                  </a:lnTo>
                  <a:lnTo>
                    <a:pt x="3955330" y="381000"/>
                  </a:lnTo>
                  <a:lnTo>
                    <a:pt x="3958952" y="368300"/>
                  </a:lnTo>
                  <a:close/>
                </a:path>
                <a:path w="4298315" h="4826000">
                  <a:moveTo>
                    <a:pt x="4005829" y="368300"/>
                  </a:moveTo>
                  <a:lnTo>
                    <a:pt x="3965524" y="368300"/>
                  </a:lnTo>
                  <a:lnTo>
                    <a:pt x="3963019" y="381000"/>
                  </a:lnTo>
                  <a:lnTo>
                    <a:pt x="3999323" y="381000"/>
                  </a:lnTo>
                  <a:lnTo>
                    <a:pt x="4005829" y="368300"/>
                  </a:lnTo>
                  <a:close/>
                </a:path>
                <a:path w="4298315" h="4826000">
                  <a:moveTo>
                    <a:pt x="3951568" y="355600"/>
                  </a:moveTo>
                  <a:lnTo>
                    <a:pt x="3947211" y="355600"/>
                  </a:lnTo>
                  <a:lnTo>
                    <a:pt x="3944272" y="368300"/>
                  </a:lnTo>
                  <a:lnTo>
                    <a:pt x="3950640" y="368300"/>
                  </a:lnTo>
                  <a:lnTo>
                    <a:pt x="3951568" y="355600"/>
                  </a:lnTo>
                  <a:close/>
                </a:path>
                <a:path w="4298315" h="4826000">
                  <a:moveTo>
                    <a:pt x="3984538" y="355600"/>
                  </a:moveTo>
                  <a:lnTo>
                    <a:pt x="3966120" y="355600"/>
                  </a:lnTo>
                  <a:lnTo>
                    <a:pt x="3964761" y="368300"/>
                  </a:lnTo>
                  <a:lnTo>
                    <a:pt x="3984610" y="368300"/>
                  </a:lnTo>
                  <a:lnTo>
                    <a:pt x="3984538" y="355600"/>
                  </a:lnTo>
                  <a:close/>
                </a:path>
                <a:path w="4298315" h="4826000">
                  <a:moveTo>
                    <a:pt x="4022547" y="355600"/>
                  </a:moveTo>
                  <a:lnTo>
                    <a:pt x="3984538" y="355600"/>
                  </a:lnTo>
                  <a:lnTo>
                    <a:pt x="3984610" y="368300"/>
                  </a:lnTo>
                  <a:lnTo>
                    <a:pt x="4014095" y="368300"/>
                  </a:lnTo>
                  <a:lnTo>
                    <a:pt x="4022547" y="355600"/>
                  </a:lnTo>
                  <a:close/>
                </a:path>
                <a:path w="4298315" h="4826000">
                  <a:moveTo>
                    <a:pt x="3951201" y="342900"/>
                  </a:moveTo>
                  <a:lnTo>
                    <a:pt x="3945046" y="342900"/>
                  </a:lnTo>
                  <a:lnTo>
                    <a:pt x="3939017" y="355600"/>
                  </a:lnTo>
                  <a:lnTo>
                    <a:pt x="3949783" y="355600"/>
                  </a:lnTo>
                  <a:lnTo>
                    <a:pt x="3951201" y="342900"/>
                  </a:lnTo>
                  <a:close/>
                </a:path>
                <a:path w="4298315" h="4826000">
                  <a:moveTo>
                    <a:pt x="4033707" y="342900"/>
                  </a:moveTo>
                  <a:lnTo>
                    <a:pt x="3960344" y="342900"/>
                  </a:lnTo>
                  <a:lnTo>
                    <a:pt x="3965066" y="355600"/>
                  </a:lnTo>
                  <a:lnTo>
                    <a:pt x="4029609" y="355600"/>
                  </a:lnTo>
                  <a:lnTo>
                    <a:pt x="4033707" y="342900"/>
                  </a:lnTo>
                  <a:close/>
                </a:path>
                <a:path w="4298315" h="4826000">
                  <a:moveTo>
                    <a:pt x="4038082" y="330200"/>
                  </a:moveTo>
                  <a:lnTo>
                    <a:pt x="3979688" y="330200"/>
                  </a:lnTo>
                  <a:lnTo>
                    <a:pt x="3972148" y="342900"/>
                  </a:lnTo>
                  <a:lnTo>
                    <a:pt x="4031366" y="342900"/>
                  </a:lnTo>
                  <a:lnTo>
                    <a:pt x="4038082" y="330200"/>
                  </a:lnTo>
                  <a:close/>
                </a:path>
                <a:path w="4298315" h="4826000">
                  <a:moveTo>
                    <a:pt x="3972957" y="317500"/>
                  </a:moveTo>
                  <a:lnTo>
                    <a:pt x="3968720" y="317500"/>
                  </a:lnTo>
                  <a:lnTo>
                    <a:pt x="3964671" y="330200"/>
                  </a:lnTo>
                  <a:lnTo>
                    <a:pt x="3967344" y="330200"/>
                  </a:lnTo>
                  <a:lnTo>
                    <a:pt x="3972957" y="317500"/>
                  </a:lnTo>
                  <a:close/>
                </a:path>
                <a:path w="4298315" h="4826000">
                  <a:moveTo>
                    <a:pt x="4000361" y="317500"/>
                  </a:moveTo>
                  <a:lnTo>
                    <a:pt x="3983586" y="317500"/>
                  </a:lnTo>
                  <a:lnTo>
                    <a:pt x="3983128" y="330200"/>
                  </a:lnTo>
                  <a:lnTo>
                    <a:pt x="3998901" y="330200"/>
                  </a:lnTo>
                  <a:lnTo>
                    <a:pt x="4000361" y="317500"/>
                  </a:lnTo>
                  <a:close/>
                </a:path>
                <a:path w="4298315" h="4826000">
                  <a:moveTo>
                    <a:pt x="4035434" y="317500"/>
                  </a:moveTo>
                  <a:lnTo>
                    <a:pt x="4002959" y="317500"/>
                  </a:lnTo>
                  <a:lnTo>
                    <a:pt x="4005160" y="330200"/>
                  </a:lnTo>
                  <a:lnTo>
                    <a:pt x="4034512" y="330200"/>
                  </a:lnTo>
                  <a:lnTo>
                    <a:pt x="4035434" y="317500"/>
                  </a:lnTo>
                  <a:close/>
                </a:path>
                <a:path w="4298315" h="4826000">
                  <a:moveTo>
                    <a:pt x="4057698" y="317500"/>
                  </a:moveTo>
                  <a:lnTo>
                    <a:pt x="4038087" y="317500"/>
                  </a:lnTo>
                  <a:lnTo>
                    <a:pt x="4035965" y="330200"/>
                  </a:lnTo>
                  <a:lnTo>
                    <a:pt x="4046933" y="330200"/>
                  </a:lnTo>
                  <a:lnTo>
                    <a:pt x="4057698" y="317500"/>
                  </a:lnTo>
                  <a:close/>
                </a:path>
                <a:path w="4298315" h="4826000">
                  <a:moveTo>
                    <a:pt x="3997930" y="304800"/>
                  </a:moveTo>
                  <a:lnTo>
                    <a:pt x="3977973" y="304800"/>
                  </a:lnTo>
                  <a:lnTo>
                    <a:pt x="3978256" y="317500"/>
                  </a:lnTo>
                  <a:lnTo>
                    <a:pt x="3990201" y="317500"/>
                  </a:lnTo>
                  <a:lnTo>
                    <a:pt x="3997930" y="304800"/>
                  </a:lnTo>
                  <a:close/>
                </a:path>
                <a:path w="4298315" h="4826000">
                  <a:moveTo>
                    <a:pt x="4012751" y="304800"/>
                  </a:moveTo>
                  <a:lnTo>
                    <a:pt x="3997967" y="304800"/>
                  </a:lnTo>
                  <a:lnTo>
                    <a:pt x="3998789" y="317500"/>
                  </a:lnTo>
                  <a:lnTo>
                    <a:pt x="4013333" y="317500"/>
                  </a:lnTo>
                  <a:lnTo>
                    <a:pt x="4012751" y="304800"/>
                  </a:lnTo>
                  <a:close/>
                </a:path>
                <a:path w="4298315" h="4826000">
                  <a:moveTo>
                    <a:pt x="4065949" y="304800"/>
                  </a:moveTo>
                  <a:lnTo>
                    <a:pt x="4014762" y="304800"/>
                  </a:lnTo>
                  <a:lnTo>
                    <a:pt x="4013333" y="317500"/>
                  </a:lnTo>
                  <a:lnTo>
                    <a:pt x="4063593" y="317500"/>
                  </a:lnTo>
                  <a:lnTo>
                    <a:pt x="4065949" y="304800"/>
                  </a:lnTo>
                  <a:close/>
                </a:path>
                <a:path w="4298315" h="4826000">
                  <a:moveTo>
                    <a:pt x="4008776" y="292100"/>
                  </a:moveTo>
                  <a:lnTo>
                    <a:pt x="3993585" y="292100"/>
                  </a:lnTo>
                  <a:lnTo>
                    <a:pt x="3986359" y="304800"/>
                  </a:lnTo>
                  <a:lnTo>
                    <a:pt x="4011578" y="304800"/>
                  </a:lnTo>
                  <a:lnTo>
                    <a:pt x="4008776" y="292100"/>
                  </a:lnTo>
                  <a:close/>
                </a:path>
                <a:path w="4298315" h="4826000">
                  <a:moveTo>
                    <a:pt x="4023746" y="292100"/>
                  </a:moveTo>
                  <a:lnTo>
                    <a:pt x="4018876" y="292100"/>
                  </a:lnTo>
                  <a:lnTo>
                    <a:pt x="4018708" y="304800"/>
                  </a:lnTo>
                  <a:lnTo>
                    <a:pt x="4023746" y="292100"/>
                  </a:lnTo>
                  <a:close/>
                </a:path>
                <a:path w="4298315" h="4826000">
                  <a:moveTo>
                    <a:pt x="4042719" y="292100"/>
                  </a:moveTo>
                  <a:lnTo>
                    <a:pt x="4027015" y="292100"/>
                  </a:lnTo>
                  <a:lnTo>
                    <a:pt x="4022126" y="304800"/>
                  </a:lnTo>
                  <a:lnTo>
                    <a:pt x="4041904" y="304800"/>
                  </a:lnTo>
                  <a:lnTo>
                    <a:pt x="4042719" y="292100"/>
                  </a:lnTo>
                  <a:close/>
                </a:path>
                <a:path w="4298315" h="4826000">
                  <a:moveTo>
                    <a:pt x="4065075" y="292100"/>
                  </a:moveTo>
                  <a:lnTo>
                    <a:pt x="4047900" y="292100"/>
                  </a:lnTo>
                  <a:lnTo>
                    <a:pt x="4044169" y="304800"/>
                  </a:lnTo>
                  <a:lnTo>
                    <a:pt x="4065360" y="304800"/>
                  </a:lnTo>
                  <a:lnTo>
                    <a:pt x="4065075" y="292100"/>
                  </a:lnTo>
                  <a:close/>
                </a:path>
                <a:path w="4298315" h="4826000">
                  <a:moveTo>
                    <a:pt x="4024049" y="279400"/>
                  </a:moveTo>
                  <a:lnTo>
                    <a:pt x="4022412" y="279400"/>
                  </a:lnTo>
                  <a:lnTo>
                    <a:pt x="4020142" y="292100"/>
                  </a:lnTo>
                  <a:lnTo>
                    <a:pt x="4021381" y="292100"/>
                  </a:lnTo>
                  <a:lnTo>
                    <a:pt x="4024049" y="279400"/>
                  </a:lnTo>
                  <a:close/>
                </a:path>
                <a:path w="4298315" h="4826000">
                  <a:moveTo>
                    <a:pt x="4081855" y="279400"/>
                  </a:moveTo>
                  <a:lnTo>
                    <a:pt x="4029763" y="279400"/>
                  </a:lnTo>
                  <a:lnTo>
                    <a:pt x="4029575" y="292100"/>
                  </a:lnTo>
                  <a:lnTo>
                    <a:pt x="4081204" y="292100"/>
                  </a:lnTo>
                  <a:lnTo>
                    <a:pt x="4081855" y="279400"/>
                  </a:lnTo>
                  <a:close/>
                </a:path>
                <a:path w="4298315" h="4826000">
                  <a:moveTo>
                    <a:pt x="4102132" y="266700"/>
                  </a:moveTo>
                  <a:lnTo>
                    <a:pt x="4019482" y="266700"/>
                  </a:lnTo>
                  <a:lnTo>
                    <a:pt x="4020857" y="279400"/>
                  </a:lnTo>
                  <a:lnTo>
                    <a:pt x="4101284" y="279400"/>
                  </a:lnTo>
                  <a:lnTo>
                    <a:pt x="4102132" y="266700"/>
                  </a:lnTo>
                  <a:close/>
                </a:path>
                <a:path w="4298315" h="4826000">
                  <a:moveTo>
                    <a:pt x="4043566" y="254000"/>
                  </a:moveTo>
                  <a:lnTo>
                    <a:pt x="4032519" y="254000"/>
                  </a:lnTo>
                  <a:lnTo>
                    <a:pt x="4030854" y="266700"/>
                  </a:lnTo>
                  <a:lnTo>
                    <a:pt x="4045004" y="266700"/>
                  </a:lnTo>
                  <a:lnTo>
                    <a:pt x="4043566" y="254000"/>
                  </a:lnTo>
                  <a:close/>
                </a:path>
                <a:path w="4298315" h="4826000">
                  <a:moveTo>
                    <a:pt x="4106155" y="254000"/>
                  </a:moveTo>
                  <a:lnTo>
                    <a:pt x="4048631" y="254000"/>
                  </a:lnTo>
                  <a:lnTo>
                    <a:pt x="4045004" y="266700"/>
                  </a:lnTo>
                  <a:lnTo>
                    <a:pt x="4104145" y="266700"/>
                  </a:lnTo>
                  <a:lnTo>
                    <a:pt x="4106155" y="254000"/>
                  </a:lnTo>
                  <a:close/>
                </a:path>
                <a:path w="4298315" h="4826000">
                  <a:moveTo>
                    <a:pt x="4035826" y="241300"/>
                  </a:moveTo>
                  <a:lnTo>
                    <a:pt x="4034046" y="254000"/>
                  </a:lnTo>
                  <a:lnTo>
                    <a:pt x="4038246" y="254000"/>
                  </a:lnTo>
                  <a:lnTo>
                    <a:pt x="4035826" y="241300"/>
                  </a:lnTo>
                  <a:close/>
                </a:path>
                <a:path w="4298315" h="4826000">
                  <a:moveTo>
                    <a:pt x="4050452" y="241300"/>
                  </a:moveTo>
                  <a:lnTo>
                    <a:pt x="4038246" y="254000"/>
                  </a:lnTo>
                  <a:lnTo>
                    <a:pt x="4056446" y="254000"/>
                  </a:lnTo>
                  <a:lnTo>
                    <a:pt x="4050452" y="241300"/>
                  </a:lnTo>
                  <a:close/>
                </a:path>
                <a:path w="4298315" h="4826000">
                  <a:moveTo>
                    <a:pt x="4079020" y="228600"/>
                  </a:moveTo>
                  <a:lnTo>
                    <a:pt x="4066507" y="228600"/>
                  </a:lnTo>
                  <a:lnTo>
                    <a:pt x="4064663" y="241300"/>
                  </a:lnTo>
                  <a:lnTo>
                    <a:pt x="4056446" y="254000"/>
                  </a:lnTo>
                  <a:lnTo>
                    <a:pt x="4111363" y="254000"/>
                  </a:lnTo>
                  <a:lnTo>
                    <a:pt x="4121668" y="241300"/>
                  </a:lnTo>
                  <a:lnTo>
                    <a:pt x="4077681" y="241300"/>
                  </a:lnTo>
                  <a:lnTo>
                    <a:pt x="4079020" y="228600"/>
                  </a:lnTo>
                  <a:close/>
                </a:path>
                <a:path w="4298315" h="4826000">
                  <a:moveTo>
                    <a:pt x="4135486" y="228600"/>
                  </a:moveTo>
                  <a:lnTo>
                    <a:pt x="4083204" y="228600"/>
                  </a:lnTo>
                  <a:lnTo>
                    <a:pt x="4079354" y="241300"/>
                  </a:lnTo>
                  <a:lnTo>
                    <a:pt x="4132036" y="241300"/>
                  </a:lnTo>
                  <a:lnTo>
                    <a:pt x="4135486" y="228600"/>
                  </a:lnTo>
                  <a:close/>
                </a:path>
                <a:path w="4298315" h="4826000">
                  <a:moveTo>
                    <a:pt x="4070698" y="215900"/>
                  </a:moveTo>
                  <a:lnTo>
                    <a:pt x="4069255" y="215900"/>
                  </a:lnTo>
                  <a:lnTo>
                    <a:pt x="4067311" y="228600"/>
                  </a:lnTo>
                  <a:lnTo>
                    <a:pt x="4070698" y="215900"/>
                  </a:lnTo>
                  <a:close/>
                </a:path>
                <a:path w="4298315" h="4826000">
                  <a:moveTo>
                    <a:pt x="4134283" y="203200"/>
                  </a:moveTo>
                  <a:lnTo>
                    <a:pt x="4090099" y="203200"/>
                  </a:lnTo>
                  <a:lnTo>
                    <a:pt x="4082304" y="215900"/>
                  </a:lnTo>
                  <a:lnTo>
                    <a:pt x="4075070" y="215900"/>
                  </a:lnTo>
                  <a:lnTo>
                    <a:pt x="4074279" y="228600"/>
                  </a:lnTo>
                  <a:lnTo>
                    <a:pt x="4135012" y="228600"/>
                  </a:lnTo>
                  <a:lnTo>
                    <a:pt x="4133612" y="215900"/>
                  </a:lnTo>
                  <a:lnTo>
                    <a:pt x="4134283" y="203200"/>
                  </a:lnTo>
                  <a:close/>
                </a:path>
                <a:path w="4298315" h="4826000">
                  <a:moveTo>
                    <a:pt x="4076760" y="203200"/>
                  </a:moveTo>
                  <a:lnTo>
                    <a:pt x="4073398" y="215900"/>
                  </a:lnTo>
                  <a:lnTo>
                    <a:pt x="4075070" y="215900"/>
                  </a:lnTo>
                  <a:lnTo>
                    <a:pt x="4076760" y="203200"/>
                  </a:lnTo>
                  <a:close/>
                </a:path>
                <a:path w="4298315" h="4826000">
                  <a:moveTo>
                    <a:pt x="4165477" y="190500"/>
                  </a:moveTo>
                  <a:lnTo>
                    <a:pt x="4127349" y="190500"/>
                  </a:lnTo>
                  <a:lnTo>
                    <a:pt x="4123532" y="203200"/>
                  </a:lnTo>
                  <a:lnTo>
                    <a:pt x="4134283" y="203200"/>
                  </a:lnTo>
                  <a:lnTo>
                    <a:pt x="4145788" y="215900"/>
                  </a:lnTo>
                  <a:lnTo>
                    <a:pt x="4159511" y="203200"/>
                  </a:lnTo>
                  <a:lnTo>
                    <a:pt x="4165477" y="190500"/>
                  </a:lnTo>
                  <a:close/>
                </a:path>
                <a:path w="4298315" h="4826000">
                  <a:moveTo>
                    <a:pt x="4082079" y="190500"/>
                  </a:moveTo>
                  <a:lnTo>
                    <a:pt x="4079746" y="190500"/>
                  </a:lnTo>
                  <a:lnTo>
                    <a:pt x="4078774" y="203200"/>
                  </a:lnTo>
                  <a:lnTo>
                    <a:pt x="4082079" y="190500"/>
                  </a:lnTo>
                  <a:close/>
                </a:path>
                <a:path w="4298315" h="4826000">
                  <a:moveTo>
                    <a:pt x="4084780" y="190500"/>
                  </a:moveTo>
                  <a:lnTo>
                    <a:pt x="4082079" y="190500"/>
                  </a:lnTo>
                  <a:lnTo>
                    <a:pt x="4081387" y="203200"/>
                  </a:lnTo>
                  <a:lnTo>
                    <a:pt x="4083620" y="203200"/>
                  </a:lnTo>
                  <a:lnTo>
                    <a:pt x="4084780" y="190500"/>
                  </a:lnTo>
                  <a:close/>
                </a:path>
                <a:path w="4298315" h="4826000">
                  <a:moveTo>
                    <a:pt x="4122801" y="190500"/>
                  </a:moveTo>
                  <a:lnTo>
                    <a:pt x="4094622" y="190500"/>
                  </a:lnTo>
                  <a:lnTo>
                    <a:pt x="4101188" y="203200"/>
                  </a:lnTo>
                  <a:lnTo>
                    <a:pt x="4121091" y="203200"/>
                  </a:lnTo>
                  <a:lnTo>
                    <a:pt x="4122801" y="190500"/>
                  </a:lnTo>
                  <a:close/>
                </a:path>
                <a:path w="4298315" h="4826000">
                  <a:moveTo>
                    <a:pt x="4104120" y="177800"/>
                  </a:moveTo>
                  <a:lnTo>
                    <a:pt x="4095883" y="177800"/>
                  </a:lnTo>
                  <a:lnTo>
                    <a:pt x="4092670" y="190500"/>
                  </a:lnTo>
                  <a:lnTo>
                    <a:pt x="4103399" y="190500"/>
                  </a:lnTo>
                  <a:lnTo>
                    <a:pt x="4104120" y="177800"/>
                  </a:lnTo>
                  <a:close/>
                </a:path>
                <a:path w="4298315" h="4826000">
                  <a:moveTo>
                    <a:pt x="4111183" y="177800"/>
                  </a:moveTo>
                  <a:lnTo>
                    <a:pt x="4108275" y="177800"/>
                  </a:lnTo>
                  <a:lnTo>
                    <a:pt x="4110953" y="190500"/>
                  </a:lnTo>
                  <a:lnTo>
                    <a:pt x="4115346" y="190500"/>
                  </a:lnTo>
                  <a:lnTo>
                    <a:pt x="4111183" y="177800"/>
                  </a:lnTo>
                  <a:close/>
                </a:path>
                <a:path w="4298315" h="4826000">
                  <a:moveTo>
                    <a:pt x="4130668" y="177800"/>
                  </a:moveTo>
                  <a:lnTo>
                    <a:pt x="4117914" y="177800"/>
                  </a:lnTo>
                  <a:lnTo>
                    <a:pt x="4115346" y="190500"/>
                  </a:lnTo>
                  <a:lnTo>
                    <a:pt x="4127766" y="190500"/>
                  </a:lnTo>
                  <a:lnTo>
                    <a:pt x="4130668" y="177800"/>
                  </a:lnTo>
                  <a:close/>
                </a:path>
                <a:path w="4298315" h="4826000">
                  <a:moveTo>
                    <a:pt x="4179478" y="177800"/>
                  </a:moveTo>
                  <a:lnTo>
                    <a:pt x="4137445" y="177800"/>
                  </a:lnTo>
                  <a:lnTo>
                    <a:pt x="4132803" y="190500"/>
                  </a:lnTo>
                  <a:lnTo>
                    <a:pt x="4172050" y="190500"/>
                  </a:lnTo>
                  <a:lnTo>
                    <a:pt x="4179478" y="177800"/>
                  </a:lnTo>
                  <a:close/>
                </a:path>
                <a:path w="4298315" h="4826000">
                  <a:moveTo>
                    <a:pt x="4127799" y="165100"/>
                  </a:moveTo>
                  <a:lnTo>
                    <a:pt x="4120719" y="165100"/>
                  </a:lnTo>
                  <a:lnTo>
                    <a:pt x="4119500" y="177800"/>
                  </a:lnTo>
                  <a:lnTo>
                    <a:pt x="4128338" y="177800"/>
                  </a:lnTo>
                  <a:lnTo>
                    <a:pt x="4127799" y="165100"/>
                  </a:lnTo>
                  <a:close/>
                </a:path>
                <a:path w="4298315" h="4826000">
                  <a:moveTo>
                    <a:pt x="4142271" y="165100"/>
                  </a:moveTo>
                  <a:lnTo>
                    <a:pt x="4130142" y="165100"/>
                  </a:lnTo>
                  <a:lnTo>
                    <a:pt x="4128338" y="177800"/>
                  </a:lnTo>
                  <a:lnTo>
                    <a:pt x="4140928" y="177800"/>
                  </a:lnTo>
                  <a:lnTo>
                    <a:pt x="4142271" y="165100"/>
                  </a:lnTo>
                  <a:close/>
                </a:path>
                <a:path w="4298315" h="4826000">
                  <a:moveTo>
                    <a:pt x="4175827" y="165100"/>
                  </a:moveTo>
                  <a:lnTo>
                    <a:pt x="4142271" y="165100"/>
                  </a:lnTo>
                  <a:lnTo>
                    <a:pt x="4142772" y="177800"/>
                  </a:lnTo>
                  <a:lnTo>
                    <a:pt x="4178045" y="177800"/>
                  </a:lnTo>
                  <a:lnTo>
                    <a:pt x="4175827" y="165100"/>
                  </a:lnTo>
                  <a:close/>
                </a:path>
                <a:path w="4298315" h="4826000">
                  <a:moveTo>
                    <a:pt x="4196064" y="152400"/>
                  </a:moveTo>
                  <a:lnTo>
                    <a:pt x="4124506" y="152400"/>
                  </a:lnTo>
                  <a:lnTo>
                    <a:pt x="4122183" y="165100"/>
                  </a:lnTo>
                  <a:lnTo>
                    <a:pt x="4194952" y="165100"/>
                  </a:lnTo>
                  <a:lnTo>
                    <a:pt x="4196064" y="152400"/>
                  </a:lnTo>
                  <a:close/>
                </a:path>
                <a:path w="4298315" h="4826000">
                  <a:moveTo>
                    <a:pt x="4159698" y="139700"/>
                  </a:moveTo>
                  <a:lnTo>
                    <a:pt x="4148675" y="139700"/>
                  </a:lnTo>
                  <a:lnTo>
                    <a:pt x="4143546" y="152400"/>
                  </a:lnTo>
                  <a:lnTo>
                    <a:pt x="4155123" y="152400"/>
                  </a:lnTo>
                  <a:lnTo>
                    <a:pt x="4159698" y="139700"/>
                  </a:lnTo>
                  <a:close/>
                </a:path>
                <a:path w="4298315" h="4826000">
                  <a:moveTo>
                    <a:pt x="4194962" y="139700"/>
                  </a:moveTo>
                  <a:lnTo>
                    <a:pt x="4160094" y="139700"/>
                  </a:lnTo>
                  <a:lnTo>
                    <a:pt x="4158198" y="152400"/>
                  </a:lnTo>
                  <a:lnTo>
                    <a:pt x="4194445" y="152400"/>
                  </a:lnTo>
                  <a:lnTo>
                    <a:pt x="4194962" y="139700"/>
                  </a:lnTo>
                  <a:close/>
                </a:path>
                <a:path w="4298315" h="4826000">
                  <a:moveTo>
                    <a:pt x="4250605" y="88900"/>
                  </a:moveTo>
                  <a:lnTo>
                    <a:pt x="4217456" y="88900"/>
                  </a:lnTo>
                  <a:lnTo>
                    <a:pt x="4209965" y="101600"/>
                  </a:lnTo>
                  <a:lnTo>
                    <a:pt x="4207698" y="114300"/>
                  </a:lnTo>
                  <a:lnTo>
                    <a:pt x="4215495" y="114300"/>
                  </a:lnTo>
                  <a:lnTo>
                    <a:pt x="4217469" y="127000"/>
                  </a:lnTo>
                  <a:lnTo>
                    <a:pt x="4155830" y="127000"/>
                  </a:lnTo>
                  <a:lnTo>
                    <a:pt x="4152947" y="139700"/>
                  </a:lnTo>
                  <a:lnTo>
                    <a:pt x="4216156" y="139700"/>
                  </a:lnTo>
                  <a:lnTo>
                    <a:pt x="4219829" y="127000"/>
                  </a:lnTo>
                  <a:lnTo>
                    <a:pt x="4220289" y="114300"/>
                  </a:lnTo>
                  <a:lnTo>
                    <a:pt x="4220164" y="101600"/>
                  </a:lnTo>
                  <a:lnTo>
                    <a:pt x="4247086" y="101600"/>
                  </a:lnTo>
                  <a:lnTo>
                    <a:pt x="4250605" y="88900"/>
                  </a:lnTo>
                  <a:close/>
                </a:path>
                <a:path w="4298315" h="4826000">
                  <a:moveTo>
                    <a:pt x="4150860" y="114300"/>
                  </a:moveTo>
                  <a:lnTo>
                    <a:pt x="4149953" y="127000"/>
                  </a:lnTo>
                  <a:lnTo>
                    <a:pt x="4155316" y="127000"/>
                  </a:lnTo>
                  <a:lnTo>
                    <a:pt x="4150860" y="114300"/>
                  </a:lnTo>
                  <a:close/>
                </a:path>
                <a:path w="4298315" h="4826000">
                  <a:moveTo>
                    <a:pt x="4200934" y="88900"/>
                  </a:moveTo>
                  <a:lnTo>
                    <a:pt x="4184010" y="88900"/>
                  </a:lnTo>
                  <a:lnTo>
                    <a:pt x="4176390" y="101600"/>
                  </a:lnTo>
                  <a:lnTo>
                    <a:pt x="4167639" y="114300"/>
                  </a:lnTo>
                  <a:lnTo>
                    <a:pt x="4157673" y="127000"/>
                  </a:lnTo>
                  <a:lnTo>
                    <a:pt x="4217469" y="127000"/>
                  </a:lnTo>
                  <a:lnTo>
                    <a:pt x="4215495" y="114300"/>
                  </a:lnTo>
                  <a:lnTo>
                    <a:pt x="4207698" y="114300"/>
                  </a:lnTo>
                  <a:lnTo>
                    <a:pt x="4209965" y="101600"/>
                  </a:lnTo>
                  <a:lnTo>
                    <a:pt x="4202311" y="101600"/>
                  </a:lnTo>
                  <a:lnTo>
                    <a:pt x="4203820" y="98192"/>
                  </a:lnTo>
                  <a:lnTo>
                    <a:pt x="4200934" y="88900"/>
                  </a:lnTo>
                  <a:close/>
                </a:path>
                <a:path w="4298315" h="4826000">
                  <a:moveTo>
                    <a:pt x="4245203" y="101600"/>
                  </a:moveTo>
                  <a:lnTo>
                    <a:pt x="4220164" y="101600"/>
                  </a:lnTo>
                  <a:lnTo>
                    <a:pt x="4220289" y="114300"/>
                  </a:lnTo>
                  <a:lnTo>
                    <a:pt x="4219829" y="127000"/>
                  </a:lnTo>
                  <a:lnTo>
                    <a:pt x="4228299" y="127000"/>
                  </a:lnTo>
                  <a:lnTo>
                    <a:pt x="4234982" y="114300"/>
                  </a:lnTo>
                  <a:lnTo>
                    <a:pt x="4237694" y="114300"/>
                  </a:lnTo>
                  <a:lnTo>
                    <a:pt x="4244779" y="104719"/>
                  </a:lnTo>
                  <a:lnTo>
                    <a:pt x="4245203" y="101600"/>
                  </a:lnTo>
                  <a:close/>
                </a:path>
                <a:path w="4298315" h="4826000">
                  <a:moveTo>
                    <a:pt x="4245714" y="103455"/>
                  </a:moveTo>
                  <a:lnTo>
                    <a:pt x="4244779" y="104719"/>
                  </a:lnTo>
                  <a:lnTo>
                    <a:pt x="4243479" y="114300"/>
                  </a:lnTo>
                  <a:lnTo>
                    <a:pt x="4248704" y="114300"/>
                  </a:lnTo>
                  <a:lnTo>
                    <a:pt x="4245714" y="103455"/>
                  </a:lnTo>
                  <a:close/>
                </a:path>
                <a:path w="4298315" h="4826000">
                  <a:moveTo>
                    <a:pt x="4247086" y="101600"/>
                  </a:moveTo>
                  <a:lnTo>
                    <a:pt x="4245203" y="101600"/>
                  </a:lnTo>
                  <a:lnTo>
                    <a:pt x="4245714" y="103455"/>
                  </a:lnTo>
                  <a:lnTo>
                    <a:pt x="4247086" y="101600"/>
                  </a:lnTo>
                  <a:close/>
                </a:path>
                <a:path w="4298315" h="4826000">
                  <a:moveTo>
                    <a:pt x="4203820" y="98192"/>
                  </a:moveTo>
                  <a:lnTo>
                    <a:pt x="4202311" y="101600"/>
                  </a:lnTo>
                  <a:lnTo>
                    <a:pt x="4204879" y="101600"/>
                  </a:lnTo>
                  <a:lnTo>
                    <a:pt x="4203820" y="98192"/>
                  </a:lnTo>
                  <a:close/>
                </a:path>
                <a:path w="4298315" h="4826000">
                  <a:moveTo>
                    <a:pt x="4211686" y="88900"/>
                  </a:moveTo>
                  <a:lnTo>
                    <a:pt x="4207935" y="88900"/>
                  </a:lnTo>
                  <a:lnTo>
                    <a:pt x="4203820" y="98192"/>
                  </a:lnTo>
                  <a:lnTo>
                    <a:pt x="4204879" y="101600"/>
                  </a:lnTo>
                  <a:lnTo>
                    <a:pt x="4205099" y="101600"/>
                  </a:lnTo>
                  <a:lnTo>
                    <a:pt x="4211686" y="88900"/>
                  </a:lnTo>
                  <a:close/>
                </a:path>
                <a:path w="4298315" h="4826000">
                  <a:moveTo>
                    <a:pt x="4185066" y="76200"/>
                  </a:moveTo>
                  <a:lnTo>
                    <a:pt x="4179896" y="76200"/>
                  </a:lnTo>
                  <a:lnTo>
                    <a:pt x="4181745" y="88900"/>
                  </a:lnTo>
                  <a:lnTo>
                    <a:pt x="4185066" y="76200"/>
                  </a:lnTo>
                  <a:close/>
                </a:path>
                <a:path w="4298315" h="4826000">
                  <a:moveTo>
                    <a:pt x="4218871" y="38100"/>
                  </a:moveTo>
                  <a:lnTo>
                    <a:pt x="4214648" y="38100"/>
                  </a:lnTo>
                  <a:lnTo>
                    <a:pt x="4205868" y="50800"/>
                  </a:lnTo>
                  <a:lnTo>
                    <a:pt x="4197965" y="63500"/>
                  </a:lnTo>
                  <a:lnTo>
                    <a:pt x="4192076" y="76200"/>
                  </a:lnTo>
                  <a:lnTo>
                    <a:pt x="4189100" y="88900"/>
                  </a:lnTo>
                  <a:lnTo>
                    <a:pt x="4271847" y="88900"/>
                  </a:lnTo>
                  <a:lnTo>
                    <a:pt x="4275907" y="76200"/>
                  </a:lnTo>
                  <a:lnTo>
                    <a:pt x="4201547" y="76200"/>
                  </a:lnTo>
                  <a:lnTo>
                    <a:pt x="4200019" y="63500"/>
                  </a:lnTo>
                  <a:lnTo>
                    <a:pt x="4226184" y="63500"/>
                  </a:lnTo>
                  <a:lnTo>
                    <a:pt x="4235571" y="50800"/>
                  </a:lnTo>
                  <a:lnTo>
                    <a:pt x="4220628" y="50800"/>
                  </a:lnTo>
                  <a:lnTo>
                    <a:pt x="4218871" y="38100"/>
                  </a:lnTo>
                  <a:close/>
                </a:path>
                <a:path w="4298315" h="4826000">
                  <a:moveTo>
                    <a:pt x="4282955" y="50800"/>
                  </a:moveTo>
                  <a:lnTo>
                    <a:pt x="4235571" y="50800"/>
                  </a:lnTo>
                  <a:lnTo>
                    <a:pt x="4229820" y="63500"/>
                  </a:lnTo>
                  <a:lnTo>
                    <a:pt x="4209856" y="63500"/>
                  </a:lnTo>
                  <a:lnTo>
                    <a:pt x="4201547" y="76200"/>
                  </a:lnTo>
                  <a:lnTo>
                    <a:pt x="4275907" y="76200"/>
                  </a:lnTo>
                  <a:lnTo>
                    <a:pt x="4279853" y="63500"/>
                  </a:lnTo>
                  <a:lnTo>
                    <a:pt x="4282955" y="50800"/>
                  </a:lnTo>
                  <a:close/>
                </a:path>
                <a:path w="4298315" h="4826000">
                  <a:moveTo>
                    <a:pt x="4283367" y="50800"/>
                  </a:moveTo>
                  <a:lnTo>
                    <a:pt x="4281398" y="63500"/>
                  </a:lnTo>
                  <a:lnTo>
                    <a:pt x="4286837" y="63500"/>
                  </a:lnTo>
                  <a:lnTo>
                    <a:pt x="4283367" y="50800"/>
                  </a:lnTo>
                  <a:close/>
                </a:path>
                <a:path w="4298315" h="4826000">
                  <a:moveTo>
                    <a:pt x="4296215" y="50800"/>
                  </a:moveTo>
                  <a:lnTo>
                    <a:pt x="4289295" y="50800"/>
                  </a:lnTo>
                  <a:lnTo>
                    <a:pt x="4290921" y="63500"/>
                  </a:lnTo>
                  <a:lnTo>
                    <a:pt x="4292240" y="63500"/>
                  </a:lnTo>
                  <a:lnTo>
                    <a:pt x="4296215" y="50800"/>
                  </a:lnTo>
                  <a:close/>
                </a:path>
                <a:path w="4298315" h="4826000">
                  <a:moveTo>
                    <a:pt x="4232624" y="38100"/>
                  </a:moveTo>
                  <a:lnTo>
                    <a:pt x="4226866" y="38100"/>
                  </a:lnTo>
                  <a:lnTo>
                    <a:pt x="4226851" y="50800"/>
                  </a:lnTo>
                  <a:lnTo>
                    <a:pt x="4232624" y="38100"/>
                  </a:lnTo>
                  <a:close/>
                </a:path>
                <a:path w="4298315" h="4826000">
                  <a:moveTo>
                    <a:pt x="4297242" y="36045"/>
                  </a:moveTo>
                  <a:lnTo>
                    <a:pt x="4297146" y="38100"/>
                  </a:lnTo>
                  <a:lnTo>
                    <a:pt x="4240269" y="38100"/>
                  </a:lnTo>
                  <a:lnTo>
                    <a:pt x="4235273" y="50800"/>
                  </a:lnTo>
                  <a:lnTo>
                    <a:pt x="4297707" y="50800"/>
                  </a:lnTo>
                  <a:lnTo>
                    <a:pt x="4297609" y="38100"/>
                  </a:lnTo>
                  <a:lnTo>
                    <a:pt x="4297242" y="36045"/>
                  </a:lnTo>
                  <a:close/>
                </a:path>
                <a:path w="4298315" h="4826000">
                  <a:moveTo>
                    <a:pt x="4295343" y="25400"/>
                  </a:moveTo>
                  <a:lnTo>
                    <a:pt x="4232550" y="25400"/>
                  </a:lnTo>
                  <a:lnTo>
                    <a:pt x="4238771" y="38100"/>
                  </a:lnTo>
                  <a:lnTo>
                    <a:pt x="4297146" y="38100"/>
                  </a:lnTo>
                  <a:lnTo>
                    <a:pt x="4297120" y="35357"/>
                  </a:lnTo>
                  <a:lnTo>
                    <a:pt x="4295343" y="25400"/>
                  </a:lnTo>
                  <a:close/>
                </a:path>
                <a:path w="4298315" h="4826000">
                  <a:moveTo>
                    <a:pt x="4297743" y="25400"/>
                  </a:moveTo>
                  <a:lnTo>
                    <a:pt x="4297025" y="25400"/>
                  </a:lnTo>
                  <a:lnTo>
                    <a:pt x="4297120" y="35357"/>
                  </a:lnTo>
                  <a:lnTo>
                    <a:pt x="4297242" y="36045"/>
                  </a:lnTo>
                  <a:lnTo>
                    <a:pt x="4297743" y="25400"/>
                  </a:lnTo>
                  <a:close/>
                </a:path>
                <a:path w="4298315" h="4826000">
                  <a:moveTo>
                    <a:pt x="4255408" y="0"/>
                  </a:moveTo>
                  <a:lnTo>
                    <a:pt x="4249971" y="0"/>
                  </a:lnTo>
                  <a:lnTo>
                    <a:pt x="4244267" y="12700"/>
                  </a:lnTo>
                  <a:lnTo>
                    <a:pt x="4238439" y="25400"/>
                  </a:lnTo>
                  <a:lnTo>
                    <a:pt x="4268889" y="25400"/>
                  </a:lnTo>
                  <a:lnTo>
                    <a:pt x="4271046" y="12700"/>
                  </a:lnTo>
                  <a:lnTo>
                    <a:pt x="4252413" y="12700"/>
                  </a:lnTo>
                  <a:lnTo>
                    <a:pt x="4255408" y="0"/>
                  </a:lnTo>
                  <a:close/>
                </a:path>
                <a:path w="4298315" h="4826000">
                  <a:moveTo>
                    <a:pt x="4284011" y="12700"/>
                  </a:moveTo>
                  <a:lnTo>
                    <a:pt x="4280901" y="12700"/>
                  </a:lnTo>
                  <a:lnTo>
                    <a:pt x="4268889" y="25400"/>
                  </a:lnTo>
                  <a:lnTo>
                    <a:pt x="4284712" y="25400"/>
                  </a:lnTo>
                  <a:lnTo>
                    <a:pt x="4284011" y="12700"/>
                  </a:lnTo>
                  <a:close/>
                </a:path>
                <a:path w="4298315" h="4826000">
                  <a:moveTo>
                    <a:pt x="4274034" y="0"/>
                  </a:moveTo>
                  <a:lnTo>
                    <a:pt x="4267698" y="0"/>
                  </a:lnTo>
                  <a:lnTo>
                    <a:pt x="4264129" y="12700"/>
                  </a:lnTo>
                  <a:lnTo>
                    <a:pt x="4273500" y="12700"/>
                  </a:lnTo>
                  <a:lnTo>
                    <a:pt x="427403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10128" y="7464294"/>
            <a:ext cx="4431665" cy="1680210"/>
          </a:xfrm>
          <a:custGeom>
            <a:avLst/>
            <a:gdLst/>
            <a:ahLst/>
            <a:cxnLst/>
            <a:rect l="l" t="t" r="r" b="b"/>
            <a:pathLst>
              <a:path w="4431665" h="1680209">
                <a:moveTo>
                  <a:pt x="508825" y="0"/>
                </a:moveTo>
                <a:lnTo>
                  <a:pt x="426161" y="199"/>
                </a:lnTo>
                <a:lnTo>
                  <a:pt x="372708" y="1069"/>
                </a:lnTo>
                <a:lnTo>
                  <a:pt x="325906" y="3117"/>
                </a:lnTo>
                <a:lnTo>
                  <a:pt x="285153" y="6848"/>
                </a:lnTo>
                <a:lnTo>
                  <a:pt x="239177" y="15314"/>
                </a:lnTo>
                <a:lnTo>
                  <a:pt x="197406" y="29908"/>
                </a:lnTo>
                <a:lnTo>
                  <a:pt x="160859" y="47973"/>
                </a:lnTo>
                <a:lnTo>
                  <a:pt x="127270" y="70471"/>
                </a:lnTo>
                <a:lnTo>
                  <a:pt x="97010" y="97035"/>
                </a:lnTo>
                <a:lnTo>
                  <a:pt x="70446" y="127295"/>
                </a:lnTo>
                <a:lnTo>
                  <a:pt x="47948" y="160884"/>
                </a:lnTo>
                <a:lnTo>
                  <a:pt x="29883" y="197431"/>
                </a:lnTo>
                <a:lnTo>
                  <a:pt x="15289" y="239202"/>
                </a:lnTo>
                <a:lnTo>
                  <a:pt x="6823" y="285178"/>
                </a:lnTo>
                <a:lnTo>
                  <a:pt x="3092" y="325931"/>
                </a:lnTo>
                <a:lnTo>
                  <a:pt x="1044" y="372733"/>
                </a:lnTo>
                <a:lnTo>
                  <a:pt x="174" y="426186"/>
                </a:lnTo>
                <a:lnTo>
                  <a:pt x="0" y="1214351"/>
                </a:lnTo>
                <a:lnTo>
                  <a:pt x="174" y="1253981"/>
                </a:lnTo>
                <a:lnTo>
                  <a:pt x="1044" y="1307434"/>
                </a:lnTo>
                <a:lnTo>
                  <a:pt x="3092" y="1354236"/>
                </a:lnTo>
                <a:lnTo>
                  <a:pt x="6823" y="1394989"/>
                </a:lnTo>
                <a:lnTo>
                  <a:pt x="15289" y="1440965"/>
                </a:lnTo>
                <a:lnTo>
                  <a:pt x="29883" y="1482736"/>
                </a:lnTo>
                <a:lnTo>
                  <a:pt x="47948" y="1519284"/>
                </a:lnTo>
                <a:lnTo>
                  <a:pt x="70446" y="1552872"/>
                </a:lnTo>
                <a:lnTo>
                  <a:pt x="97010" y="1583132"/>
                </a:lnTo>
                <a:lnTo>
                  <a:pt x="127270" y="1609696"/>
                </a:lnTo>
                <a:lnTo>
                  <a:pt x="160859" y="1632194"/>
                </a:lnTo>
                <a:lnTo>
                  <a:pt x="197406" y="1650259"/>
                </a:lnTo>
                <a:lnTo>
                  <a:pt x="239177" y="1664853"/>
                </a:lnTo>
                <a:lnTo>
                  <a:pt x="285153" y="1673319"/>
                </a:lnTo>
                <a:lnTo>
                  <a:pt x="325906" y="1677050"/>
                </a:lnTo>
                <a:lnTo>
                  <a:pt x="389756" y="1679494"/>
                </a:lnTo>
                <a:lnTo>
                  <a:pt x="3965583" y="1680142"/>
                </a:lnTo>
                <a:lnTo>
                  <a:pt x="4041618" y="1679494"/>
                </a:lnTo>
                <a:lnTo>
                  <a:pt x="4090569" y="1677895"/>
                </a:lnTo>
                <a:lnTo>
                  <a:pt x="4133271" y="1674781"/>
                </a:lnTo>
                <a:lnTo>
                  <a:pt x="4181532" y="1667400"/>
                </a:lnTo>
                <a:lnTo>
                  <a:pt x="4233968" y="1650259"/>
                </a:lnTo>
                <a:lnTo>
                  <a:pt x="4270515" y="1632194"/>
                </a:lnTo>
                <a:lnTo>
                  <a:pt x="4304104" y="1609696"/>
                </a:lnTo>
                <a:lnTo>
                  <a:pt x="4334364" y="1583132"/>
                </a:lnTo>
                <a:lnTo>
                  <a:pt x="4360928" y="1552872"/>
                </a:lnTo>
                <a:lnTo>
                  <a:pt x="4383426" y="1519284"/>
                </a:lnTo>
                <a:lnTo>
                  <a:pt x="4401491" y="1482736"/>
                </a:lnTo>
                <a:lnTo>
                  <a:pt x="4416085" y="1440965"/>
                </a:lnTo>
                <a:lnTo>
                  <a:pt x="4424551" y="1394989"/>
                </a:lnTo>
                <a:lnTo>
                  <a:pt x="4428282" y="1354236"/>
                </a:lnTo>
                <a:lnTo>
                  <a:pt x="4430330" y="1307434"/>
                </a:lnTo>
                <a:lnTo>
                  <a:pt x="4431200" y="1253981"/>
                </a:lnTo>
                <a:lnTo>
                  <a:pt x="4431375" y="465816"/>
                </a:lnTo>
                <a:lnTo>
                  <a:pt x="4431200" y="426186"/>
                </a:lnTo>
                <a:lnTo>
                  <a:pt x="4430330" y="372733"/>
                </a:lnTo>
                <a:lnTo>
                  <a:pt x="4428282" y="325931"/>
                </a:lnTo>
                <a:lnTo>
                  <a:pt x="4424551" y="285178"/>
                </a:lnTo>
                <a:lnTo>
                  <a:pt x="4416085" y="239202"/>
                </a:lnTo>
                <a:lnTo>
                  <a:pt x="4401491" y="197431"/>
                </a:lnTo>
                <a:lnTo>
                  <a:pt x="4383426" y="160884"/>
                </a:lnTo>
                <a:lnTo>
                  <a:pt x="4360928" y="127295"/>
                </a:lnTo>
                <a:lnTo>
                  <a:pt x="4334364" y="97035"/>
                </a:lnTo>
                <a:lnTo>
                  <a:pt x="4304104" y="70471"/>
                </a:lnTo>
                <a:lnTo>
                  <a:pt x="4270515" y="47973"/>
                </a:lnTo>
                <a:lnTo>
                  <a:pt x="4233968" y="29908"/>
                </a:lnTo>
                <a:lnTo>
                  <a:pt x="4192197" y="15314"/>
                </a:lnTo>
                <a:lnTo>
                  <a:pt x="4146221" y="6848"/>
                </a:lnTo>
                <a:lnTo>
                  <a:pt x="4105468" y="3117"/>
                </a:lnTo>
                <a:lnTo>
                  <a:pt x="4041618" y="673"/>
                </a:lnTo>
                <a:lnTo>
                  <a:pt x="508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9004" y="7428324"/>
            <a:ext cx="4521231" cy="176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7659" y="7489897"/>
            <a:ext cx="4418965" cy="537845"/>
          </a:xfrm>
          <a:custGeom>
            <a:avLst/>
            <a:gdLst/>
            <a:ahLst/>
            <a:cxnLst/>
            <a:rect l="l" t="t" r="r" b="b"/>
            <a:pathLst>
              <a:path w="4418965" h="537845">
                <a:moveTo>
                  <a:pt x="4180498" y="0"/>
                </a:moveTo>
                <a:lnTo>
                  <a:pt x="238201" y="0"/>
                </a:lnTo>
                <a:lnTo>
                  <a:pt x="232115" y="86"/>
                </a:lnTo>
                <a:lnTo>
                  <a:pt x="182713" y="7492"/>
                </a:lnTo>
                <a:lnTo>
                  <a:pt x="136123" y="26642"/>
                </a:lnTo>
                <a:lnTo>
                  <a:pt x="103197" y="48545"/>
                </a:lnTo>
                <a:lnTo>
                  <a:pt x="72131" y="76780"/>
                </a:lnTo>
                <a:lnTo>
                  <a:pt x="47555" y="107518"/>
                </a:lnTo>
                <a:lnTo>
                  <a:pt x="23560" y="151913"/>
                </a:lnTo>
                <a:lnTo>
                  <a:pt x="10691" y="188624"/>
                </a:lnTo>
                <a:lnTo>
                  <a:pt x="2669" y="227749"/>
                </a:lnTo>
                <a:lnTo>
                  <a:pt x="0" y="276476"/>
                </a:lnTo>
                <a:lnTo>
                  <a:pt x="620" y="289747"/>
                </a:lnTo>
                <a:lnTo>
                  <a:pt x="5900" y="328546"/>
                </a:lnTo>
                <a:lnTo>
                  <a:pt x="16185" y="365680"/>
                </a:lnTo>
                <a:lnTo>
                  <a:pt x="31317" y="400963"/>
                </a:lnTo>
                <a:lnTo>
                  <a:pt x="51138" y="434211"/>
                </a:lnTo>
                <a:lnTo>
                  <a:pt x="75491" y="465236"/>
                </a:lnTo>
                <a:lnTo>
                  <a:pt x="104797" y="491615"/>
                </a:lnTo>
                <a:lnTo>
                  <a:pt x="137605" y="512599"/>
                </a:lnTo>
                <a:lnTo>
                  <a:pt x="173387" y="527593"/>
                </a:lnTo>
                <a:lnTo>
                  <a:pt x="211616" y="536002"/>
                </a:lnTo>
                <a:lnTo>
                  <a:pt x="238201" y="537657"/>
                </a:lnTo>
                <a:lnTo>
                  <a:pt x="4186585" y="537570"/>
                </a:lnTo>
                <a:lnTo>
                  <a:pt x="4235987" y="530164"/>
                </a:lnTo>
                <a:lnTo>
                  <a:pt x="4282577" y="511014"/>
                </a:lnTo>
                <a:lnTo>
                  <a:pt x="4315503" y="489111"/>
                </a:lnTo>
                <a:lnTo>
                  <a:pt x="4346569" y="460876"/>
                </a:lnTo>
                <a:lnTo>
                  <a:pt x="4371145" y="430138"/>
                </a:lnTo>
                <a:lnTo>
                  <a:pt x="4395139" y="385742"/>
                </a:lnTo>
                <a:lnTo>
                  <a:pt x="4408009" y="349032"/>
                </a:lnTo>
                <a:lnTo>
                  <a:pt x="4416030" y="309907"/>
                </a:lnTo>
                <a:lnTo>
                  <a:pt x="4418795" y="268828"/>
                </a:lnTo>
                <a:lnTo>
                  <a:pt x="4418700" y="261181"/>
                </a:lnTo>
                <a:lnTo>
                  <a:pt x="4415123" y="221868"/>
                </a:lnTo>
                <a:lnTo>
                  <a:pt x="4406489" y="184158"/>
                </a:lnTo>
                <a:lnTo>
                  <a:pt x="4392955" y="148237"/>
                </a:lnTo>
                <a:lnTo>
                  <a:pt x="4374679" y="114291"/>
                </a:lnTo>
                <a:lnTo>
                  <a:pt x="4351819" y="82504"/>
                </a:lnTo>
                <a:lnTo>
                  <a:pt x="4324085" y="54264"/>
                </a:lnTo>
                <a:lnTo>
                  <a:pt x="4292387" y="31415"/>
                </a:lnTo>
                <a:lnTo>
                  <a:pt x="4257538" y="14359"/>
                </a:lnTo>
                <a:lnTo>
                  <a:pt x="4220066" y="3688"/>
                </a:lnTo>
                <a:lnTo>
                  <a:pt x="418049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5967" y="7442985"/>
            <a:ext cx="4506625" cy="63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3851" y="7596392"/>
            <a:ext cx="8229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Arial Rounded MT Bold"/>
                <a:cs typeface="Arial Rounded MT Bold"/>
              </a:rPr>
              <a:t>N</a:t>
            </a:r>
            <a:r>
              <a:rPr sz="2200" dirty="0">
                <a:latin typeface="Arial Rounded MT Bold"/>
                <a:cs typeface="Arial Rounded MT Bold"/>
              </a:rPr>
              <a:t>otes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3884" y="5127470"/>
            <a:ext cx="1927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EE220C"/>
                </a:solidFill>
                <a:latin typeface="Helvetica Neue"/>
                <a:cs typeface="Helvetica Neue"/>
              </a:rPr>
              <a:t>Not allowed!!</a:t>
            </a:r>
            <a:endParaRPr sz="2400" dirty="0">
              <a:latin typeface="Helvetica Neue"/>
              <a:cs typeface="Helvetica Neu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17" name="object 1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3592" y="8239365"/>
            <a:ext cx="382333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Splitting</a:t>
            </a:r>
            <a:r>
              <a:rPr sz="2200" spc="-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a st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ent into </a:t>
            </a:r>
            <a:r>
              <a:rPr sz="2200" spc="-3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ultiple lin</a:t>
            </a:r>
            <a:r>
              <a:rPr sz="2200" spc="-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s is not allo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ed.</a:t>
            </a:r>
            <a:endParaRPr sz="220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98518-F3A7-4735-B3F3-960D8B4E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2" y="3137055"/>
            <a:ext cx="8610600" cy="47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C6969-0B5F-4F5C-A368-5D64B5AA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7" y="6484696"/>
            <a:ext cx="8296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3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5526" y="2514600"/>
            <a:ext cx="1094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lang="en-SG" sz="3200" dirty="0">
                <a:latin typeface="Helvetica Neue"/>
                <a:cs typeface="Helvetica Neue"/>
              </a:rPr>
              <a:t>Dictionary</a:t>
            </a:r>
            <a:endParaRPr sz="320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1701" y="7854874"/>
            <a:ext cx="793686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  <a:tabLst>
                <a:tab pos="913130" algn="l"/>
                <a:tab pos="1508125" algn="l"/>
                <a:tab pos="2102485" algn="l"/>
                <a:tab pos="2697480" algn="l"/>
                <a:tab pos="3292475" algn="l"/>
                <a:tab pos="3887470" algn="l"/>
                <a:tab pos="4482465" algn="l"/>
                <a:tab pos="5077460" algn="l"/>
                <a:tab pos="567182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0	1	2	3	4	5	6	7	8	9	10	11	12</a:t>
            </a:r>
            <a:endParaRPr sz="2100">
              <a:latin typeface="Courier"/>
              <a:cs typeface="Courier"/>
            </a:endParaRPr>
          </a:p>
          <a:p>
            <a:pPr marL="158115">
              <a:lnSpc>
                <a:spcPct val="100000"/>
              </a:lnSpc>
              <a:spcBef>
                <a:spcPts val="1295"/>
              </a:spcBef>
              <a:tabLst>
                <a:tab pos="3212465" algn="l"/>
                <a:tab pos="3807460" algn="l"/>
                <a:tab pos="4402455" algn="l"/>
                <a:tab pos="4997450" algn="l"/>
                <a:tab pos="5591810" algn="l"/>
                <a:tab pos="6186805" algn="l"/>
                <a:tab pos="6781800" algn="l"/>
                <a:tab pos="7376795" algn="l"/>
              </a:tabLst>
            </a:pP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-13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-12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-11</a:t>
            </a:r>
            <a:r>
              <a:rPr sz="2100" b="1" spc="-36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-10</a:t>
            </a:r>
            <a:r>
              <a:rPr sz="2100" b="1" spc="270" dirty="0">
                <a:solidFill>
                  <a:srgbClr val="004D7F"/>
                </a:solidFill>
                <a:latin typeface="Courier"/>
                <a:cs typeface="Courier"/>
              </a:rPr>
              <a:t> </a:t>
            </a:r>
            <a:r>
              <a:rPr sz="2100" b="1" dirty="0">
                <a:solidFill>
                  <a:srgbClr val="004D7F"/>
                </a:solidFill>
                <a:latin typeface="Courier"/>
                <a:cs typeface="Courier"/>
              </a:rPr>
              <a:t>-9	-8	-7	-6	-5	-4	-3	-2	-1</a:t>
            </a:r>
            <a:endParaRPr sz="21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01" y="7854874"/>
            <a:ext cx="7936865" cy="1034415"/>
          </a:xfrm>
          <a:custGeom>
            <a:avLst/>
            <a:gdLst/>
            <a:ahLst/>
            <a:cxnLst/>
            <a:rect l="l" t="t" r="r" b="b"/>
            <a:pathLst>
              <a:path w="7936865" h="1034415">
                <a:moveTo>
                  <a:pt x="0" y="1034256"/>
                </a:moveTo>
                <a:lnTo>
                  <a:pt x="7936298" y="1034256"/>
                </a:lnTo>
                <a:lnTo>
                  <a:pt x="7936298" y="0"/>
                </a:lnTo>
                <a:lnTo>
                  <a:pt x="0" y="0"/>
                </a:lnTo>
                <a:lnTo>
                  <a:pt x="0" y="103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155418" y="713216"/>
            <a:ext cx="152400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1960">
              <a:lnSpc>
                <a:spcPct val="100000"/>
              </a:lnSpc>
            </a:pPr>
            <a:r>
              <a:rPr lang="en-SG" spc="-5" dirty="0"/>
              <a:t>Dictionary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EF41F-1A83-4C48-8BE0-59DDCC1C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477374"/>
            <a:ext cx="5475707" cy="49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C29E-3DFD-4C1C-9559-E0A7DC12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3165363"/>
            <a:ext cx="985975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B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ool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n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398399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4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4146" y="52992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2744" y="5299253"/>
            <a:ext cx="130429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790" y="5816385"/>
            <a:ext cx="5264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==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701" y="5808269"/>
            <a:ext cx="3347085" cy="257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Equa</a:t>
            </a:r>
            <a:r>
              <a:rPr sz="2600" dirty="0">
                <a:latin typeface="Gill Sans"/>
                <a:cs typeface="Gill Sans"/>
              </a:rPr>
              <a:t>l </a:t>
            </a:r>
            <a:endParaRPr lang="en-SG" sz="2600" dirty="0">
              <a:latin typeface="Gill Sans"/>
              <a:cs typeface="Gill Sans"/>
            </a:endParaRPr>
          </a:p>
          <a:p>
            <a:pPr marL="1001394" marR="993775" algn="ctr">
              <a:lnSpc>
                <a:spcPct val="104099"/>
              </a:lnSpc>
            </a:pPr>
            <a:r>
              <a:rPr sz="2600" spc="-5" dirty="0">
                <a:latin typeface="Gill Sans"/>
                <a:cs typeface="Gill Sans"/>
              </a:rPr>
              <a:t>No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</a:p>
          <a:p>
            <a:pPr marL="12700" marR="5080" algn="ctr">
              <a:lnSpc>
                <a:spcPct val="108900"/>
              </a:lnSpc>
            </a:pP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o</a:t>
            </a:r>
            <a:r>
              <a:rPr sz="2600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 equa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to </a:t>
            </a:r>
            <a:r>
              <a:rPr sz="2600" dirty="0">
                <a:latin typeface="Gill Sans"/>
                <a:cs typeface="Gill Sans"/>
              </a:rPr>
              <a:t>G</a:t>
            </a:r>
            <a:r>
              <a:rPr sz="2600" spc="-55" dirty="0">
                <a:latin typeface="Gill Sans"/>
                <a:cs typeface="Gill Sans"/>
              </a:rPr>
              <a:t>r</a:t>
            </a:r>
            <a:r>
              <a:rPr sz="2600" spc="-5" dirty="0">
                <a:latin typeface="Gill Sans"/>
                <a:cs typeface="Gill Sans"/>
              </a:rPr>
              <a:t>ea</a:t>
            </a:r>
            <a:r>
              <a:rPr sz="2600" dirty="0">
                <a:latin typeface="Gill Sans"/>
                <a:cs typeface="Gill Sans"/>
              </a:rPr>
              <a:t>ter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600" spc="-5" dirty="0">
                <a:latin typeface="Gill Sans"/>
                <a:cs typeface="Gill Sans"/>
              </a:rPr>
              <a:t>Sma</a:t>
            </a:r>
            <a:r>
              <a:rPr sz="2600" dirty="0">
                <a:latin typeface="Gill Sans"/>
                <a:cs typeface="Gill Sans"/>
              </a:rPr>
              <a:t>ller</a:t>
            </a:r>
            <a:r>
              <a:rPr sz="2600" spc="-5" dirty="0">
                <a:latin typeface="Gill Sans"/>
                <a:cs typeface="Gill Sans"/>
              </a:rPr>
              <a:t> tha</a:t>
            </a:r>
            <a:r>
              <a:rPr sz="2600" dirty="0">
                <a:latin typeface="Gill Sans"/>
                <a:cs typeface="Gill Sans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47541" y="5830805"/>
            <a:ext cx="1214755" cy="249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</a:pPr>
            <a:r>
              <a:rPr sz="2600" b="1" dirty="0">
                <a:latin typeface="Courier"/>
                <a:cs typeface="Courier"/>
              </a:rPr>
              <a:t>x </a:t>
            </a:r>
            <a:r>
              <a:rPr sz="2600" b="1" spc="-5" dirty="0">
                <a:latin typeface="Courier"/>
                <a:cs typeface="Courier"/>
              </a:rPr>
              <a:t>=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!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&gt;</a:t>
            </a:r>
            <a:r>
              <a:rPr sz="2600" b="1" dirty="0">
                <a:latin typeface="Courier"/>
                <a:cs typeface="Courier"/>
              </a:rPr>
              <a:t>= y x </a:t>
            </a:r>
            <a:r>
              <a:rPr sz="2600" b="1" spc="-5" dirty="0">
                <a:latin typeface="Courier"/>
                <a:cs typeface="Courier"/>
              </a:rPr>
              <a:t>&lt;</a:t>
            </a:r>
            <a:r>
              <a:rPr sz="2600" b="1" dirty="0">
                <a:latin typeface="Courier"/>
                <a:cs typeface="Courier"/>
              </a:rPr>
              <a:t>= y x &gt; y</a:t>
            </a:r>
            <a:endParaRPr sz="2600">
              <a:latin typeface="Courier"/>
              <a:cs typeface="Courier"/>
            </a:endParaRPr>
          </a:p>
          <a:p>
            <a:pPr marL="111760">
              <a:lnSpc>
                <a:spcPct val="100000"/>
              </a:lnSpc>
              <a:spcBef>
                <a:spcPts val="275"/>
              </a:spcBef>
            </a:pPr>
            <a:r>
              <a:rPr sz="2600" b="1" dirty="0">
                <a:latin typeface="Courier"/>
                <a:cs typeface="Courier"/>
              </a:rPr>
              <a:t>x &lt; y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790" y="6248185"/>
            <a:ext cx="52641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!=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790" y="6667284"/>
            <a:ext cx="52641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2790" y="7111784"/>
            <a:ext cx="52641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&lt;=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790" y="7550390"/>
            <a:ext cx="5264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&gt;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2790" y="7962684"/>
            <a:ext cx="5264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&lt;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3800" y="5710156"/>
            <a:ext cx="8626475" cy="0"/>
          </a:xfrm>
          <a:custGeom>
            <a:avLst/>
            <a:gdLst/>
            <a:ahLst/>
            <a:cxnLst/>
            <a:rect l="l" t="t" r="r" b="b"/>
            <a:pathLst>
              <a:path w="8626475">
                <a:moveTo>
                  <a:pt x="0" y="0"/>
                </a:moveTo>
                <a:lnTo>
                  <a:pt x="8625923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210" y="5790801"/>
            <a:ext cx="526415" cy="288289"/>
          </a:xfrm>
          <a:custGeom>
            <a:avLst/>
            <a:gdLst/>
            <a:ahLst/>
            <a:cxnLst/>
            <a:rect l="l" t="t" r="r" b="b"/>
            <a:pathLst>
              <a:path w="526414" h="288289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514" y="6248185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790" y="6667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2790" y="71117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2790" y="75562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2790" y="7962684"/>
            <a:ext cx="526415" cy="288290"/>
          </a:xfrm>
          <a:custGeom>
            <a:avLst/>
            <a:gdLst/>
            <a:ahLst/>
            <a:cxnLst/>
            <a:rect l="l" t="t" r="r" b="b"/>
            <a:pathLst>
              <a:path w="526414" h="288290">
                <a:moveTo>
                  <a:pt x="0" y="288032"/>
                </a:moveTo>
                <a:lnTo>
                  <a:pt x="525859" y="288032"/>
                </a:lnTo>
                <a:lnTo>
                  <a:pt x="525859" y="0"/>
                </a:lnTo>
                <a:lnTo>
                  <a:pt x="0" y="0"/>
                </a:lnTo>
                <a:lnTo>
                  <a:pt x="0" y="28803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28" name="object 2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39839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Comparison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8882" y="4811183"/>
            <a:ext cx="9229310" cy="330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4030979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Membership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857" y="5248888"/>
            <a:ext cx="11480434" cy="318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351" y="5996086"/>
            <a:ext cx="1056005" cy="489584"/>
          </a:xfrm>
          <a:custGeom>
            <a:avLst/>
            <a:gdLst/>
            <a:ahLst/>
            <a:cxnLst/>
            <a:rect l="l" t="t" r="r" b="b"/>
            <a:pathLst>
              <a:path w="1056004" h="489585">
                <a:moveTo>
                  <a:pt x="0" y="488989"/>
                </a:moveTo>
                <a:lnTo>
                  <a:pt x="1055837" y="488989"/>
                </a:lnTo>
                <a:lnTo>
                  <a:pt x="1055837" y="0"/>
                </a:lnTo>
                <a:lnTo>
                  <a:pt x="0" y="0"/>
                </a:lnTo>
                <a:lnTo>
                  <a:pt x="0" y="48898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5100" y="4300748"/>
            <a:ext cx="2917190" cy="124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 algn="ctr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  <a:p>
            <a:pPr marL="111125" algn="ctr">
              <a:lnSpc>
                <a:spcPct val="100000"/>
              </a:lnSpc>
              <a:spcBef>
                <a:spcPts val="3379"/>
              </a:spcBef>
            </a:pPr>
            <a:r>
              <a:rPr sz="2300" b="1" dirty="0">
                <a:latin typeface="Gill Sans"/>
                <a:cs typeface="Gill Sans"/>
              </a:rPr>
              <a:t>Ope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dirty="0">
                <a:latin typeface="Gill Sans"/>
                <a:cs typeface="Gill Sans"/>
              </a:rPr>
              <a:t>ato</a:t>
            </a:r>
            <a:r>
              <a:rPr sz="2300" b="1" spc="-70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1626" y="5223053"/>
            <a:ext cx="133604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5" dirty="0">
                <a:latin typeface="Gill Sans"/>
                <a:cs typeface="Gill Sans"/>
              </a:rPr>
              <a:t>em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spc="-35" dirty="0">
                <a:latin typeface="Gill Sans"/>
                <a:cs typeface="Gill Sans"/>
              </a:rPr>
              <a:t>r</a:t>
            </a:r>
            <a:r>
              <a:rPr sz="2300" b="1" spc="-70" dirty="0">
                <a:latin typeface="Gill Sans"/>
                <a:cs typeface="Gill Sans"/>
              </a:rPr>
              <a:t>k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6499" y="5223053"/>
            <a:ext cx="326453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b="1" dirty="0">
                <a:latin typeface="Gill Sans"/>
                <a:cs typeface="Gill Sans"/>
              </a:rPr>
              <a:t>Ex</a:t>
            </a:r>
            <a:r>
              <a:rPr sz="2300" b="1" spc="25" dirty="0">
                <a:latin typeface="Gill Sans"/>
                <a:cs typeface="Gill Sans"/>
              </a:rPr>
              <a:t>a</a:t>
            </a:r>
            <a:r>
              <a:rPr sz="2300" b="1" dirty="0">
                <a:latin typeface="Gill Sans"/>
                <a:cs typeface="Gill Sans"/>
              </a:rPr>
              <a:t>mple</a:t>
            </a:r>
            <a:r>
              <a:rPr sz="2300" b="1" spc="-5" dirty="0">
                <a:latin typeface="Gill Sans"/>
                <a:cs typeface="Gill Sans"/>
              </a:rPr>
              <a:t>s</a:t>
            </a:r>
            <a:endParaRPr sz="23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</a:t>
            </a:r>
            <a:r>
              <a:rPr sz="2500" b="1" spc="-5" dirty="0">
                <a:latin typeface="Courier"/>
                <a:cs typeface="Courier"/>
              </a:rPr>
              <a:t>&gt;</a:t>
            </a:r>
            <a:r>
              <a:rPr sz="2500" b="1" dirty="0">
                <a:latin typeface="Courier"/>
                <a:cs typeface="Courier"/>
              </a:rPr>
              <a:t>= 1 </a:t>
            </a:r>
            <a:r>
              <a:rPr sz="2500" b="1" spc="-5" dirty="0">
                <a:latin typeface="Courier"/>
                <a:cs typeface="Courier"/>
              </a:rPr>
              <a:t>an</a:t>
            </a:r>
            <a:r>
              <a:rPr sz="2500" b="1" dirty="0">
                <a:latin typeface="Courier"/>
                <a:cs typeface="Courier"/>
              </a:rPr>
              <a:t>d y </a:t>
            </a:r>
            <a:r>
              <a:rPr sz="2500" b="1" spc="-5" dirty="0">
                <a:latin typeface="Courier"/>
                <a:cs typeface="Courier"/>
              </a:rPr>
              <a:t>&lt;</a:t>
            </a:r>
            <a:r>
              <a:rPr sz="2500" b="1" dirty="0">
                <a:latin typeface="Courier"/>
                <a:cs typeface="Courier"/>
              </a:rPr>
              <a:t>= 1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3100">
              <a:latin typeface="Times New Roman"/>
              <a:cs typeface="Times New Roman"/>
            </a:endParaRPr>
          </a:p>
          <a:p>
            <a:pPr marR="290830" algn="r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&lt; 1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639" y="5911439"/>
            <a:ext cx="6692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and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0757" y="5753286"/>
            <a:ext cx="3341370" cy="238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endParaRPr sz="2500">
              <a:latin typeface="Gill Sans"/>
              <a:cs typeface="Gill Sans"/>
            </a:endParaRPr>
          </a:p>
          <a:p>
            <a:pPr marL="12700">
              <a:lnSpc>
                <a:spcPts val="2950"/>
              </a:lnSpc>
            </a:pPr>
            <a:r>
              <a:rPr sz="2500" spc="-5" dirty="0">
                <a:latin typeface="Gill Sans"/>
                <a:cs typeface="Gill Sans"/>
              </a:rPr>
              <a:t>both 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a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5080">
              <a:lnSpc>
                <a:spcPts val="2900"/>
              </a:lnSpc>
              <a:spcBef>
                <a:spcPts val="880"/>
              </a:spcBef>
            </a:pPr>
            <a:r>
              <a:rPr sz="2500" dirty="0">
                <a:latin typeface="Gill Sans"/>
                <a:cs typeface="Gill Sans"/>
              </a:rPr>
              <a:t>Returns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either</a:t>
            </a:r>
            <a:r>
              <a:rPr sz="2500" spc="-5" dirty="0">
                <a:latin typeface="Gill Sans"/>
                <a:cs typeface="Gill Sans"/>
              </a:rPr>
              <a:t> o</a:t>
            </a:r>
            <a:r>
              <a:rPr sz="2500" dirty="0">
                <a:latin typeface="Gill Sans"/>
                <a:cs typeface="Gill Sans"/>
              </a:rPr>
              <a:t>ne </a:t>
            </a:r>
            <a:r>
              <a:rPr sz="2500" spc="-5" dirty="0">
                <a:latin typeface="Gill Sans"/>
                <a:cs typeface="Gill Sans"/>
              </a:rPr>
              <a:t>sta</a:t>
            </a:r>
            <a:r>
              <a:rPr sz="2500" dirty="0">
                <a:latin typeface="Gill Sans"/>
                <a:cs typeface="Gill Sans"/>
              </a:rPr>
              <a:t>tements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spc="-315" dirty="0">
                <a:latin typeface="Gill Sans"/>
                <a:cs typeface="Gill Sans"/>
              </a:rPr>
              <a:t> T</a:t>
            </a:r>
            <a:r>
              <a:rPr sz="2500" dirty="0">
                <a:latin typeface="Gill Sans"/>
                <a:cs typeface="Gill Sans"/>
              </a:rPr>
              <a:t>rue</a:t>
            </a:r>
            <a:endParaRPr sz="2500">
              <a:latin typeface="Gill Sans"/>
              <a:cs typeface="Gill Sans"/>
            </a:endParaRPr>
          </a:p>
          <a:p>
            <a:pPr marL="12700" marR="15240">
              <a:lnSpc>
                <a:spcPts val="2900"/>
              </a:lnSpc>
              <a:spcBef>
                <a:spcPts val="755"/>
              </a:spcBef>
              <a:tabLst>
                <a:tab pos="1131570" algn="l"/>
              </a:tabLst>
            </a:pPr>
            <a:r>
              <a:rPr sz="2500" dirty="0">
                <a:latin typeface="Gill Sans"/>
                <a:cs typeface="Gill Sans"/>
              </a:rPr>
              <a:t>R</a:t>
            </a:r>
            <a:r>
              <a:rPr sz="2500" spc="-40" dirty="0">
                <a:latin typeface="Gill Sans"/>
                <a:cs typeface="Gill Sans"/>
              </a:rPr>
              <a:t>e</a:t>
            </a:r>
            <a:r>
              <a:rPr sz="2500" spc="-50" dirty="0">
                <a:latin typeface="Gill Sans"/>
                <a:cs typeface="Gill Sans"/>
              </a:rPr>
              <a:t>v</a:t>
            </a:r>
            <a:r>
              <a:rPr sz="2500" spc="-5" dirty="0">
                <a:latin typeface="Gill Sans"/>
                <a:cs typeface="Gill Sans"/>
              </a:rPr>
              <a:t>ers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ult,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dirty="0">
                <a:latin typeface="Gill Sans"/>
                <a:cs typeface="Gill Sans"/>
              </a:rPr>
              <a:t>eturns	F</a:t>
            </a:r>
            <a:r>
              <a:rPr sz="2500" spc="-5" dirty="0">
                <a:latin typeface="Gill Sans"/>
                <a:cs typeface="Gill Sans"/>
              </a:rPr>
              <a:t>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s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if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es</a:t>
            </a:r>
            <a:r>
              <a:rPr sz="2500" dirty="0">
                <a:latin typeface="Gill Sans"/>
                <a:cs typeface="Gill Sans"/>
              </a:rPr>
              <a:t>ult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3302" y="6783506"/>
            <a:ext cx="481965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297" y="6791632"/>
            <a:ext cx="23120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indent="-38163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x &gt; 1 </a:t>
            </a:r>
            <a:r>
              <a:rPr sz="2500" b="1" spc="-5" dirty="0">
                <a:latin typeface="Courier"/>
                <a:cs typeface="Courier"/>
              </a:rPr>
              <a:t>o</a:t>
            </a:r>
            <a:r>
              <a:rPr sz="2500" b="1" dirty="0">
                <a:latin typeface="Courier"/>
                <a:cs typeface="Courier"/>
              </a:rPr>
              <a:t>r y</a:t>
            </a:r>
            <a:endParaRPr sz="25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2500" b="1" spc="-5" dirty="0">
                <a:latin typeface="Courier"/>
                <a:cs typeface="Courier"/>
              </a:rPr>
              <a:t>no</a:t>
            </a:r>
            <a:r>
              <a:rPr sz="2500" b="1" dirty="0">
                <a:latin typeface="Courier"/>
                <a:cs typeface="Courier"/>
              </a:rPr>
              <a:t>t x </a:t>
            </a:r>
            <a:r>
              <a:rPr sz="2500" b="1" spc="-5" dirty="0">
                <a:latin typeface="Courier"/>
                <a:cs typeface="Courier"/>
              </a:rPr>
              <a:t>=</a:t>
            </a:r>
            <a:r>
              <a:rPr sz="2500" b="1" dirty="0">
                <a:latin typeface="Courier"/>
                <a:cs typeface="Courier"/>
              </a:rPr>
              <a:t>= 0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310" y="7592073"/>
            <a:ext cx="6692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not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5800" y="5654795"/>
            <a:ext cx="9085580" cy="0"/>
          </a:xfrm>
          <a:custGeom>
            <a:avLst/>
            <a:gdLst/>
            <a:ahLst/>
            <a:cxnLst/>
            <a:rect l="l" t="t" r="r" b="b"/>
            <a:pathLst>
              <a:path w="9085580">
                <a:moveTo>
                  <a:pt x="0" y="0"/>
                </a:moveTo>
                <a:lnTo>
                  <a:pt x="9085174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639" y="5911439"/>
            <a:ext cx="669290" cy="398780"/>
          </a:xfrm>
          <a:custGeom>
            <a:avLst/>
            <a:gdLst/>
            <a:ahLst/>
            <a:cxnLst/>
            <a:rect l="l" t="t" r="r" b="b"/>
            <a:pathLst>
              <a:path w="669289" h="398779">
                <a:moveTo>
                  <a:pt x="0" y="398363"/>
                </a:moveTo>
                <a:lnTo>
                  <a:pt x="668867" y="398363"/>
                </a:lnTo>
                <a:lnTo>
                  <a:pt x="66886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3302" y="6783506"/>
            <a:ext cx="481965" cy="347980"/>
          </a:xfrm>
          <a:custGeom>
            <a:avLst/>
            <a:gdLst/>
            <a:ahLst/>
            <a:cxnLst/>
            <a:rect l="l" t="t" r="r" b="b"/>
            <a:pathLst>
              <a:path w="481964" h="347979">
                <a:moveTo>
                  <a:pt x="0" y="347563"/>
                </a:moveTo>
                <a:lnTo>
                  <a:pt x="481541" y="347563"/>
                </a:lnTo>
                <a:lnTo>
                  <a:pt x="481541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6310" y="7592073"/>
            <a:ext cx="669290" cy="347980"/>
          </a:xfrm>
          <a:custGeom>
            <a:avLst/>
            <a:gdLst/>
            <a:ahLst/>
            <a:cxnLst/>
            <a:rect l="l" t="t" r="r" b="b"/>
            <a:pathLst>
              <a:path w="669289" h="347979">
                <a:moveTo>
                  <a:pt x="0" y="347563"/>
                </a:moveTo>
                <a:lnTo>
                  <a:pt x="668867" y="347563"/>
                </a:lnTo>
                <a:lnTo>
                  <a:pt x="668867" y="0"/>
                </a:lnTo>
                <a:lnTo>
                  <a:pt x="0" y="0"/>
                </a:lnTo>
                <a:lnTo>
                  <a:pt x="0" y="3475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604012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The Boolean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ype Exp</a:t>
            </a:r>
            <a:r>
              <a:rPr sz="3200" spc="-60" dirty="0">
                <a:latin typeface="Helvetica Neue"/>
                <a:cs typeface="Helvetica Neue"/>
              </a:rPr>
              <a:t>r</a:t>
            </a:r>
            <a:r>
              <a:rPr sz="3200" dirty="0">
                <a:latin typeface="Helvetica Neue"/>
                <a:cs typeface="Helvetica Neue"/>
              </a:rPr>
              <a:t>essions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53416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Status: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67" y="3555785"/>
            <a:ext cx="9601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True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113" y="3548016"/>
            <a:ext cx="3479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or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800" y="3555785"/>
            <a:ext cx="119634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False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4300748"/>
            <a:ext cx="291719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Logic operators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5667" y="3555785"/>
            <a:ext cx="960119" cy="398780"/>
          </a:xfrm>
          <a:custGeom>
            <a:avLst/>
            <a:gdLst/>
            <a:ahLst/>
            <a:cxnLst/>
            <a:rect l="l" t="t" r="r" b="b"/>
            <a:pathLst>
              <a:path w="960120" h="398779">
                <a:moveTo>
                  <a:pt x="0" y="398363"/>
                </a:moveTo>
                <a:lnTo>
                  <a:pt x="960106" y="398363"/>
                </a:lnTo>
                <a:lnTo>
                  <a:pt x="96010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8800" y="3555785"/>
            <a:ext cx="1196340" cy="398780"/>
          </a:xfrm>
          <a:custGeom>
            <a:avLst/>
            <a:gdLst/>
            <a:ahLst/>
            <a:cxnLst/>
            <a:rect l="l" t="t" r="r" b="b"/>
            <a:pathLst>
              <a:path w="1196339" h="398779">
                <a:moveTo>
                  <a:pt x="0" y="398363"/>
                </a:moveTo>
                <a:lnTo>
                  <a:pt x="1196049" y="398363"/>
                </a:lnTo>
                <a:lnTo>
                  <a:pt x="119604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055" y="5096933"/>
            <a:ext cx="10333562" cy="3371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019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B8ABD94-FA61-4BBF-851B-D5423BA7BE4D}"/>
              </a:ext>
            </a:extLst>
          </p:cNvPr>
          <p:cNvSpPr/>
          <p:nvPr/>
        </p:nvSpPr>
        <p:spPr>
          <a:xfrm>
            <a:off x="4210650" y="6392439"/>
            <a:ext cx="2261235" cy="316865"/>
          </a:xfrm>
          <a:custGeom>
            <a:avLst/>
            <a:gdLst/>
            <a:ahLst/>
            <a:cxnLst/>
            <a:rect l="l" t="t" r="r" b="b"/>
            <a:pathLst>
              <a:path w="2261235" h="316865">
                <a:moveTo>
                  <a:pt x="0" y="316639"/>
                </a:moveTo>
                <a:lnTo>
                  <a:pt x="2261057" y="316639"/>
                </a:lnTo>
                <a:lnTo>
                  <a:pt x="226105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687545A-48E2-4D15-858B-DC05C57D9FAC}"/>
              </a:ext>
            </a:extLst>
          </p:cNvPr>
          <p:cNvSpPr/>
          <p:nvPr/>
        </p:nvSpPr>
        <p:spPr>
          <a:xfrm>
            <a:off x="6924247" y="6392439"/>
            <a:ext cx="1447165" cy="316865"/>
          </a:xfrm>
          <a:custGeom>
            <a:avLst/>
            <a:gdLst/>
            <a:ahLst/>
            <a:cxnLst/>
            <a:rect l="l" t="t" r="r" b="b"/>
            <a:pathLst>
              <a:path w="1447165" h="316865">
                <a:moveTo>
                  <a:pt x="0" y="316639"/>
                </a:moveTo>
                <a:lnTo>
                  <a:pt x="1446994" y="316639"/>
                </a:lnTo>
                <a:lnTo>
                  <a:pt x="1446994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E2EFC49-981D-4C98-9C80-C3550F24F499}"/>
              </a:ext>
            </a:extLst>
          </p:cNvPr>
          <p:cNvSpPr/>
          <p:nvPr/>
        </p:nvSpPr>
        <p:spPr>
          <a:xfrm>
            <a:off x="2660733" y="7886922"/>
            <a:ext cx="764540" cy="316865"/>
          </a:xfrm>
          <a:custGeom>
            <a:avLst/>
            <a:gdLst/>
            <a:ahLst/>
            <a:cxnLst/>
            <a:rect l="l" t="t" r="r" b="b"/>
            <a:pathLst>
              <a:path w="764539" h="316865">
                <a:moveTo>
                  <a:pt x="0" y="316639"/>
                </a:moveTo>
                <a:lnTo>
                  <a:pt x="763965" y="316639"/>
                </a:lnTo>
                <a:lnTo>
                  <a:pt x="76396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0CEC628-0FDC-4C06-A620-6EFC430DD249}"/>
              </a:ext>
            </a:extLst>
          </p:cNvPr>
          <p:cNvSpPr txBox="1"/>
          <p:nvPr/>
        </p:nvSpPr>
        <p:spPr>
          <a:xfrm>
            <a:off x="8510271" y="6156406"/>
            <a:ext cx="29673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at least one statement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059C099-0A43-416A-9FE4-9630472C262A}"/>
              </a:ext>
            </a:extLst>
          </p:cNvPr>
          <p:cNvSpPr/>
          <p:nvPr/>
        </p:nvSpPr>
        <p:spPr>
          <a:xfrm>
            <a:off x="4605723" y="6674940"/>
            <a:ext cx="1196340" cy="316865"/>
          </a:xfrm>
          <a:custGeom>
            <a:avLst/>
            <a:gdLst/>
            <a:ahLst/>
            <a:cxnLst/>
            <a:rect l="l" t="t" r="r" b="b"/>
            <a:pathLst>
              <a:path w="1196339" h="316865">
                <a:moveTo>
                  <a:pt x="0" y="316639"/>
                </a:moveTo>
                <a:lnTo>
                  <a:pt x="1196049" y="316639"/>
                </a:lnTo>
                <a:lnTo>
                  <a:pt x="1196049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C300B457-0BA2-4E49-9EAE-99452E84329B}"/>
              </a:ext>
            </a:extLst>
          </p:cNvPr>
          <p:cNvSpPr/>
          <p:nvPr/>
        </p:nvSpPr>
        <p:spPr>
          <a:xfrm>
            <a:off x="6385394" y="6674940"/>
            <a:ext cx="2739390" cy="316865"/>
          </a:xfrm>
          <a:custGeom>
            <a:avLst/>
            <a:gdLst/>
            <a:ahLst/>
            <a:cxnLst/>
            <a:rect l="l" t="t" r="r" b="b"/>
            <a:pathLst>
              <a:path w="2739390" h="316865">
                <a:moveTo>
                  <a:pt x="0" y="316639"/>
                </a:moveTo>
                <a:lnTo>
                  <a:pt x="2739105" y="316639"/>
                </a:lnTo>
                <a:lnTo>
                  <a:pt x="273910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33B34A19-C2FB-42E6-A9A1-657D3087D3F4}"/>
              </a:ext>
            </a:extLst>
          </p:cNvPr>
          <p:cNvSpPr/>
          <p:nvPr/>
        </p:nvSpPr>
        <p:spPr>
          <a:xfrm>
            <a:off x="2648070" y="8152842"/>
            <a:ext cx="647065" cy="316865"/>
          </a:xfrm>
          <a:custGeom>
            <a:avLst/>
            <a:gdLst/>
            <a:ahLst/>
            <a:cxnLst/>
            <a:rect l="l" t="t" r="r" b="b"/>
            <a:pathLst>
              <a:path w="647064" h="316865">
                <a:moveTo>
                  <a:pt x="0" y="316639"/>
                </a:moveTo>
                <a:lnTo>
                  <a:pt x="646635" y="316639"/>
                </a:lnTo>
                <a:lnTo>
                  <a:pt x="646635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1FB36F2F-237D-45C9-88AE-6C48F1B032DA}"/>
              </a:ext>
            </a:extLst>
          </p:cNvPr>
          <p:cNvSpPr txBox="1"/>
          <p:nvPr/>
        </p:nvSpPr>
        <p:spPr>
          <a:xfrm>
            <a:off x="6376819" y="7068134"/>
            <a:ext cx="275653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539">
              <a:lnSpc>
                <a:spcPct val="106500"/>
              </a:lnSpc>
            </a:pP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The condition is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 if both statements a</a:t>
            </a:r>
            <a:r>
              <a:rPr sz="1800" b="1" spc="-35" dirty="0">
                <a:solidFill>
                  <a:srgbClr val="017100"/>
                </a:solidFill>
                <a:latin typeface="Helvetica Neue"/>
                <a:cs typeface="Helvetica Neue"/>
              </a:rPr>
              <a:t>r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e </a:t>
            </a:r>
            <a:r>
              <a:rPr sz="1800" b="1" spc="-170" dirty="0">
                <a:solidFill>
                  <a:srgbClr val="017100"/>
                </a:solidFill>
                <a:latin typeface="Helvetica Neue"/>
                <a:cs typeface="Helvetica Neue"/>
              </a:rPr>
              <a:t>T</a:t>
            </a:r>
            <a:r>
              <a:rPr sz="1800" b="1" dirty="0">
                <a:solidFill>
                  <a:srgbClr val="017100"/>
                </a:solidFill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f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777" y="3564900"/>
            <a:ext cx="11976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732" y="3555785"/>
            <a:ext cx="2665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673163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 enables diﬀe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ent actions acco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ding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4037" y="3991586"/>
            <a:ext cx="684275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to the status of given boolean exp</a:t>
            </a:r>
            <a:r>
              <a:rPr sz="2800" spc="-55" dirty="0">
                <a:latin typeface="Helvetica Neue"/>
                <a:cs typeface="Helvetica Neue"/>
              </a:rPr>
              <a:t>r</a:t>
            </a:r>
            <a:r>
              <a:rPr sz="2800" dirty="0">
                <a:latin typeface="Helvetica Neue"/>
                <a:cs typeface="Helvetica Neue"/>
              </a:rPr>
              <a:t>essions.</a:t>
            </a:r>
          </a:p>
        </p:txBody>
      </p:sp>
      <p:sp>
        <p:nvSpPr>
          <p:cNvPr id="7" name="object 7"/>
          <p:cNvSpPr/>
          <p:nvPr/>
        </p:nvSpPr>
        <p:spPr>
          <a:xfrm>
            <a:off x="2480732" y="3639820"/>
            <a:ext cx="2665730" cy="398780"/>
          </a:xfrm>
          <a:custGeom>
            <a:avLst/>
            <a:gdLst/>
            <a:ahLst/>
            <a:cxnLst/>
            <a:rect l="l" t="t" r="r" b="b"/>
            <a:pathLst>
              <a:path w="2665729" h="398779">
                <a:moveTo>
                  <a:pt x="0" y="398363"/>
                </a:moveTo>
                <a:lnTo>
                  <a:pt x="2665478" y="398363"/>
                </a:lnTo>
                <a:lnTo>
                  <a:pt x="2665478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94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rom</a:t>
            </a:r>
            <a:r>
              <a:rPr spc="-5" dirty="0"/>
              <a:t> </a:t>
            </a:r>
            <a:r>
              <a:rPr dirty="0"/>
              <a:t>Boolean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804"/>
            <a:ext cx="8363584" cy="280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Interactive Shell Combining Code with </a:t>
            </a:r>
            <a:r>
              <a:rPr sz="3200" spc="-360" dirty="0">
                <a:latin typeface="Helvetica Neue"/>
                <a:cs typeface="Helvetica Neue"/>
              </a:rPr>
              <a:t>T</a:t>
            </a:r>
            <a:r>
              <a:rPr sz="3200" dirty="0">
                <a:latin typeface="Helvetica Neue"/>
                <a:cs typeface="Helvetica Neue"/>
              </a:rPr>
              <a:t>ext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spc="-260" dirty="0">
                <a:latin typeface="Helvetica Neue"/>
                <a:cs typeface="Helvetica Neue"/>
              </a:rPr>
              <a:t>T</a:t>
            </a:r>
            <a:r>
              <a:rPr sz="2800" dirty="0">
                <a:latin typeface="Helvetica Neue"/>
                <a:cs typeface="Helvetica Neue"/>
              </a:rPr>
              <a:t>ry Python as a scientific calculator</a:t>
            </a:r>
            <a:endParaRPr sz="2800">
              <a:latin typeface="Helvetica Neue"/>
              <a:cs typeface="Helvetica Neue"/>
            </a:endParaRPr>
          </a:p>
          <a:p>
            <a:pPr marL="1231900" lvl="2" indent="-330200">
              <a:lnSpc>
                <a:spcPct val="100000"/>
              </a:lnSpc>
              <a:spcBef>
                <a:spcPts val="2685"/>
              </a:spcBef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arithmetic operators</a:t>
            </a:r>
            <a:endParaRPr sz="2600">
              <a:latin typeface="Helvetica Neue"/>
              <a:cs typeface="Helvetica Neue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1231900" lvl="2" indent="-330200">
              <a:lnSpc>
                <a:spcPct val="100000"/>
              </a:lnSpc>
              <a:buFont typeface="Lucida Grande"/>
              <a:buChar char="✓"/>
              <a:tabLst>
                <a:tab pos="1231900" algn="l"/>
              </a:tabLst>
            </a:pPr>
            <a:r>
              <a:rPr sz="2600" dirty="0">
                <a:latin typeface="Helvetica Neue"/>
                <a:cs typeface="Helvetica Neue"/>
              </a:rPr>
              <a:t>Python code is executed line by line (cell by cell)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243" y="5702975"/>
            <a:ext cx="8879840" cy="571500"/>
          </a:xfrm>
          <a:custGeom>
            <a:avLst/>
            <a:gdLst/>
            <a:ahLst/>
            <a:cxnLst/>
            <a:rect l="l" t="t" r="r" b="b"/>
            <a:pathLst>
              <a:path w="8879840" h="571500">
                <a:moveTo>
                  <a:pt x="375402" y="0"/>
                </a:moveTo>
                <a:lnTo>
                  <a:pt x="335167" y="1743"/>
                </a:lnTo>
                <a:lnTo>
                  <a:pt x="295897" y="6883"/>
                </a:lnTo>
                <a:lnTo>
                  <a:pt x="257707" y="15305"/>
                </a:lnTo>
                <a:lnTo>
                  <a:pt x="220715" y="26893"/>
                </a:lnTo>
                <a:lnTo>
                  <a:pt x="185037" y="41531"/>
                </a:lnTo>
                <a:lnTo>
                  <a:pt x="150790" y="59105"/>
                </a:lnTo>
                <a:lnTo>
                  <a:pt x="118090" y="79499"/>
                </a:lnTo>
                <a:lnTo>
                  <a:pt x="80481" y="109626"/>
                </a:lnTo>
                <a:lnTo>
                  <a:pt x="52123" y="139960"/>
                </a:lnTo>
                <a:lnTo>
                  <a:pt x="29481" y="172221"/>
                </a:lnTo>
                <a:lnTo>
                  <a:pt x="8900" y="217385"/>
                </a:lnTo>
                <a:lnTo>
                  <a:pt x="202" y="263934"/>
                </a:lnTo>
                <a:lnTo>
                  <a:pt x="0" y="275651"/>
                </a:lnTo>
                <a:lnTo>
                  <a:pt x="617" y="287363"/>
                </a:lnTo>
                <a:lnTo>
                  <a:pt x="66" y="299418"/>
                </a:lnTo>
                <a:lnTo>
                  <a:pt x="6204" y="347307"/>
                </a:lnTo>
                <a:lnTo>
                  <a:pt x="24935" y="393705"/>
                </a:lnTo>
                <a:lnTo>
                  <a:pt x="46643" y="426754"/>
                </a:lnTo>
                <a:lnTo>
                  <a:pt x="74444" y="457705"/>
                </a:lnTo>
                <a:lnTo>
                  <a:pt x="107915" y="486016"/>
                </a:lnTo>
                <a:lnTo>
                  <a:pt x="146852" y="511280"/>
                </a:lnTo>
                <a:lnTo>
                  <a:pt x="190772" y="532889"/>
                </a:lnTo>
                <a:lnTo>
                  <a:pt x="238619" y="550054"/>
                </a:lnTo>
                <a:lnTo>
                  <a:pt x="289904" y="562382"/>
                </a:lnTo>
                <a:lnTo>
                  <a:pt x="344141" y="569477"/>
                </a:lnTo>
                <a:lnTo>
                  <a:pt x="381699" y="571105"/>
                </a:lnTo>
                <a:lnTo>
                  <a:pt x="400843" y="570945"/>
                </a:lnTo>
                <a:lnTo>
                  <a:pt x="420208" y="570115"/>
                </a:lnTo>
                <a:lnTo>
                  <a:pt x="439774" y="568603"/>
                </a:lnTo>
                <a:lnTo>
                  <a:pt x="459524" y="566392"/>
                </a:lnTo>
                <a:lnTo>
                  <a:pt x="479440" y="563468"/>
                </a:lnTo>
                <a:lnTo>
                  <a:pt x="8400935" y="563468"/>
                </a:lnTo>
                <a:lnTo>
                  <a:pt x="8440219" y="562545"/>
                </a:lnTo>
                <a:lnTo>
                  <a:pt x="8478703" y="559794"/>
                </a:lnTo>
                <a:lnTo>
                  <a:pt x="8534825" y="552297"/>
                </a:lnTo>
                <a:lnTo>
                  <a:pt x="8588878" y="540834"/>
                </a:lnTo>
                <a:lnTo>
                  <a:pt x="8640699" y="525493"/>
                </a:lnTo>
                <a:lnTo>
                  <a:pt x="8690125" y="506363"/>
                </a:lnTo>
                <a:lnTo>
                  <a:pt x="8736992" y="483531"/>
                </a:lnTo>
                <a:lnTo>
                  <a:pt x="8777278" y="458086"/>
                </a:lnTo>
                <a:lnTo>
                  <a:pt x="8810570" y="430408"/>
                </a:lnTo>
                <a:lnTo>
                  <a:pt x="8837910" y="400416"/>
                </a:lnTo>
                <a:lnTo>
                  <a:pt x="8858808" y="368393"/>
                </a:lnTo>
                <a:lnTo>
                  <a:pt x="8875802" y="323025"/>
                </a:lnTo>
                <a:lnTo>
                  <a:pt x="8879760" y="287363"/>
                </a:lnTo>
                <a:lnTo>
                  <a:pt x="8879376" y="276202"/>
                </a:lnTo>
                <a:lnTo>
                  <a:pt x="8869223" y="229488"/>
                </a:lnTo>
                <a:lnTo>
                  <a:pt x="8846143" y="185534"/>
                </a:lnTo>
                <a:lnTo>
                  <a:pt x="8821048" y="154784"/>
                </a:lnTo>
                <a:lnTo>
                  <a:pt x="8789826" y="126247"/>
                </a:lnTo>
                <a:lnTo>
                  <a:pt x="8752969" y="100205"/>
                </a:lnTo>
                <a:lnTo>
                  <a:pt x="8712549" y="77722"/>
                </a:lnTo>
                <a:lnTo>
                  <a:pt x="8668650" y="58413"/>
                </a:lnTo>
                <a:lnTo>
                  <a:pt x="8620983" y="42077"/>
                </a:lnTo>
                <a:lnTo>
                  <a:pt x="8569961" y="28954"/>
                </a:lnTo>
                <a:lnTo>
                  <a:pt x="8516002" y="19283"/>
                </a:lnTo>
                <a:lnTo>
                  <a:pt x="8459522" y="13305"/>
                </a:lnTo>
                <a:lnTo>
                  <a:pt x="8420672" y="11489"/>
                </a:lnTo>
                <a:lnTo>
                  <a:pt x="8400935" y="11259"/>
                </a:lnTo>
                <a:lnTo>
                  <a:pt x="479440" y="11259"/>
                </a:lnTo>
                <a:lnTo>
                  <a:pt x="458296" y="7164"/>
                </a:lnTo>
                <a:lnTo>
                  <a:pt x="437306" y="4006"/>
                </a:lnTo>
                <a:lnTo>
                  <a:pt x="416483" y="1768"/>
                </a:lnTo>
                <a:lnTo>
                  <a:pt x="395844" y="438"/>
                </a:lnTo>
                <a:lnTo>
                  <a:pt x="37540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36" y="5660564"/>
            <a:ext cx="9022600" cy="24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7562" y="5836506"/>
            <a:ext cx="817118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  <a:endParaRPr sz="2200">
              <a:latin typeface="Arial Rounded MT Bold"/>
              <a:cs typeface="Arial Rounded MT 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" marR="5080">
              <a:lnSpc>
                <a:spcPts val="2600"/>
              </a:lnSpc>
            </a:pPr>
            <a:r>
              <a:rPr sz="2200" dirty="0">
                <a:latin typeface="Arial Rounded MT Bold"/>
                <a:cs typeface="Arial Rounded MT Bold"/>
              </a:rPr>
              <a:t>A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had 500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</a:t>
            </a:r>
            <a:r>
              <a:rPr sz="2200" spc="245" dirty="0">
                <a:latin typeface="Arial Rounded MT Bold"/>
                <a:cs typeface="Arial Rounded MT Bold"/>
              </a:rPr>
              <a:t> </a:t>
            </a:r>
            <a:r>
              <a:rPr sz="2200" dirty="0">
                <a:latin typeface="Arial Rounded MT Bold"/>
                <a:cs typeface="Arial Rounded MT Bold"/>
              </a:rPr>
              <a:t>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in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 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ong the total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30" dirty="0">
                <a:latin typeface="Arial Rounded MT Bold"/>
                <a:cs typeface="Arial Rounded MT Bold"/>
              </a:rPr>
              <a:t>a</a:t>
            </a:r>
            <a:r>
              <a:rPr sz="2200" spc="-55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, 5%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</a:t>
            </a:r>
            <a:r>
              <a:rPr sz="2200" spc="-5" dirty="0">
                <a:latin typeface="Arial Rounded MT Bold"/>
                <a:cs typeface="Arial Rounded MT Bold"/>
              </a:rPr>
              <a:t>dum</a:t>
            </a:r>
            <a:r>
              <a:rPr sz="2200" dirty="0">
                <a:latin typeface="Arial Rounded MT Bold"/>
                <a:cs typeface="Arial Rounded MT Bold"/>
              </a:rPr>
              <a:t>ped due to </a:t>
            </a:r>
            <a:r>
              <a:rPr sz="2200" spc="-3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xpi</a:t>
            </a:r>
            <a:r>
              <a:rPr sz="2200" spc="-55" dirty="0">
                <a:latin typeface="Arial Rounded MT Bold"/>
                <a:cs typeface="Arial Rounded MT Bold"/>
              </a:rPr>
              <a:t>ra</a:t>
            </a:r>
            <a:r>
              <a:rPr sz="2200" dirty="0">
                <a:latin typeface="Arial Rounded MT Bold"/>
                <a:cs typeface="Arial Rounded MT Bold"/>
              </a:rPr>
              <a:t>tion, and another 230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</a:t>
            </a:r>
            <a:r>
              <a:rPr sz="2200" spc="-30" dirty="0">
                <a:latin typeface="Arial Rounded MT Bold"/>
                <a:cs typeface="Arial Rounded MT Bold"/>
              </a:rPr>
              <a:t>w</a:t>
            </a:r>
            <a:r>
              <a:rPr sz="2200" dirty="0">
                <a:latin typeface="Arial Rounded MT Bold"/>
                <a:cs typeface="Arial Rounded MT Bold"/>
              </a:rPr>
              <a:t>e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sold. Calcul</a:t>
            </a:r>
            <a:r>
              <a:rPr sz="2200" spc="-55" dirty="0">
                <a:latin typeface="Arial Rounded MT Bold"/>
                <a:cs typeface="Arial Rounded MT Bold"/>
              </a:rPr>
              <a:t>a</a:t>
            </a:r>
            <a:r>
              <a:rPr sz="2200" dirty="0">
                <a:latin typeface="Arial Rounded MT Bold"/>
                <a:cs typeface="Arial Rounded MT Bold"/>
              </a:rPr>
              <a:t>te how 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any pa</a:t>
            </a:r>
            <a:r>
              <a:rPr sz="2200" spc="-85" dirty="0">
                <a:latin typeface="Arial Rounded MT Bold"/>
                <a:cs typeface="Arial Rounded MT Bold"/>
              </a:rPr>
              <a:t>c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s of coo</a:t>
            </a:r>
            <a:r>
              <a:rPr sz="2200" spc="-55" dirty="0">
                <a:latin typeface="Arial Rounded MT Bold"/>
                <a:cs typeface="Arial Rounded MT Bold"/>
              </a:rPr>
              <a:t>k</a:t>
            </a:r>
            <a:r>
              <a:rPr sz="2200" dirty="0">
                <a:latin typeface="Arial Rounded MT Bold"/>
                <a:cs typeface="Arial Rounded MT Bold"/>
              </a:rPr>
              <a:t>ies a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e left in the </a:t>
            </a:r>
            <a:r>
              <a:rPr sz="2200" spc="-30" dirty="0">
                <a:latin typeface="Arial Rounded MT Bold"/>
                <a:cs typeface="Arial Rounded MT Bold"/>
              </a:rPr>
              <a:t>g</a:t>
            </a:r>
            <a:r>
              <a:rPr sz="2200" spc="-85" dirty="0">
                <a:latin typeface="Arial Rounded MT Bold"/>
                <a:cs typeface="Arial Rounded MT Bold"/>
              </a:rPr>
              <a:t>r</a:t>
            </a:r>
            <a:r>
              <a:rPr sz="2200" dirty="0">
                <a:latin typeface="Arial Rounded MT Bold"/>
                <a:cs typeface="Arial Rounded MT Bold"/>
              </a:rPr>
              <a:t>ocery sto</a:t>
            </a:r>
            <a:r>
              <a:rPr sz="2200" spc="-55" dirty="0">
                <a:latin typeface="Arial Rounded MT Bold"/>
                <a:cs typeface="Arial Rounded MT Bold"/>
              </a:rPr>
              <a:t>r</a:t>
            </a:r>
            <a:r>
              <a:rPr sz="2200" spc="-110" dirty="0">
                <a:latin typeface="Arial Rounded MT Bold"/>
                <a:cs typeface="Arial Rounded MT Bold"/>
              </a:rPr>
              <a:t>e</a:t>
            </a:r>
            <a:r>
              <a:rPr sz="2200" dirty="0">
                <a:latin typeface="Arial Rounded MT Bold"/>
                <a:cs typeface="Arial Rounded MT Bold"/>
              </a:rPr>
              <a:t>.</a:t>
            </a:r>
            <a:endParaRPr sz="22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350" y="8119467"/>
            <a:ext cx="9238173" cy="125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0805">
              <a:lnSpc>
                <a:spcPct val="100000"/>
              </a:lnSpc>
            </a:pPr>
            <a:r>
              <a:rPr dirty="0"/>
              <a:t>Run</a:t>
            </a:r>
            <a:r>
              <a:rPr spc="-5" dirty="0"/>
              <a:t>! Py</a:t>
            </a:r>
            <a:r>
              <a:rPr spc="-10" dirty="0"/>
              <a:t>t</a:t>
            </a:r>
            <a:r>
              <a:rPr dirty="0"/>
              <a:t>hon</a:t>
            </a:r>
            <a:r>
              <a:rPr spc="-5" dirty="0"/>
              <a:t>, </a:t>
            </a:r>
            <a:r>
              <a:rPr dirty="0"/>
              <a:t>Run</a:t>
            </a:r>
            <a:r>
              <a:rPr spc="-5" dirty="0"/>
              <a:t>!</a:t>
            </a:r>
          </a:p>
        </p:txBody>
      </p:sp>
      <p:sp>
        <p:nvSpPr>
          <p:cNvPr id="8" name="object 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3482064"/>
            <a:ext cx="10452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82028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  <a:endParaRPr sz="2600">
              <a:latin typeface="Helvetica Neue"/>
              <a:cs typeface="Helvetica Neue"/>
            </a:endParaRPr>
          </a:p>
          <a:p>
            <a:pPr marL="1318895" marR="184785" indent="-976630">
              <a:lnSpc>
                <a:spcPct val="102600"/>
              </a:lnSpc>
            </a:pPr>
            <a:r>
              <a:rPr sz="2600" dirty="0">
                <a:latin typeface="Helvetica Neue"/>
                <a:cs typeface="Helvetica Neue"/>
              </a:rPr>
              <a:t>&lt;boolean statement 1&gt; is and skip it if otherwise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 (</a:t>
            </a:r>
            <a:r>
              <a:rPr sz="2600" b="1" dirty="0">
                <a:solidFill>
                  <a:srgbClr val="EE220C"/>
                </a:solidFill>
                <a:latin typeface="Helvetica Neue"/>
                <a:cs typeface="Helvetica Neue"/>
              </a:rPr>
              <a:t>a tab or four spaces</a:t>
            </a:r>
            <a:r>
              <a:rPr sz="2600" dirty="0">
                <a:latin typeface="Helvetica Neue"/>
                <a:cs typeface="Helvetica Neue"/>
              </a:rPr>
              <a:t>)</a:t>
            </a:r>
            <a:endParaRPr sz="2600">
              <a:latin typeface="Helvetica Neue"/>
              <a:cs typeface="Helvetica Neue"/>
            </a:endParaRPr>
          </a:p>
          <a:p>
            <a:pPr marL="342900" marR="5080">
              <a:lnSpc>
                <a:spcPct val="102600"/>
              </a:lnSpc>
              <a:spcBef>
                <a:spcPts val="10"/>
              </a:spcBef>
            </a:pPr>
            <a:r>
              <a:rPr sz="2600" dirty="0">
                <a:latin typeface="Helvetica Neue"/>
                <a:cs typeface="Helvetica Neue"/>
              </a:rPr>
              <a:t>&lt;code body 1&gt; to diﬀe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entiate it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 &lt;code body 2&gt;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213" y="5861212"/>
            <a:ext cx="934719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r>
              <a:rPr sz="2600" dirty="0">
                <a:latin typeface="Helvetica Neue"/>
                <a:cs typeface="Helvetica Neue"/>
              </a:rPr>
              <a:t>,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8085" y="5586838"/>
            <a:ext cx="2213914" cy="108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8122" y="5305835"/>
            <a:ext cx="4217418" cy="357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4187" y="5069018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3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8" y="97400"/>
                </a:lnTo>
                <a:lnTo>
                  <a:pt x="94" y="148262"/>
                </a:lnTo>
                <a:lnTo>
                  <a:pt x="0" y="359117"/>
                </a:lnTo>
                <a:lnTo>
                  <a:pt x="136" y="374361"/>
                </a:lnTo>
                <a:lnTo>
                  <a:pt x="2186" y="413402"/>
                </a:lnTo>
                <a:lnTo>
                  <a:pt x="12351" y="455398"/>
                </a:lnTo>
                <a:lnTo>
                  <a:pt x="43598" y="495254"/>
                </a:lnTo>
                <a:lnTo>
                  <a:pt x="79270" y="515100"/>
                </a:lnTo>
                <a:lnTo>
                  <a:pt x="120108" y="521683"/>
                </a:lnTo>
                <a:lnTo>
                  <a:pt x="3428888" y="522599"/>
                </a:lnTo>
                <a:lnTo>
                  <a:pt x="3444132" y="522462"/>
                </a:lnTo>
                <a:lnTo>
                  <a:pt x="3483173" y="520412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8"/>
                </a:lnTo>
                <a:lnTo>
                  <a:pt x="3591454" y="402488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7" y="67225"/>
                </a:lnTo>
                <a:lnTo>
                  <a:pt x="3548770" y="27369"/>
                </a:lnTo>
                <a:lnTo>
                  <a:pt x="3513098" y="7524"/>
                </a:lnTo>
                <a:lnTo>
                  <a:pt x="3472259" y="940"/>
                </a:lnTo>
                <a:lnTo>
                  <a:pt x="182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38" y="5020025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1" y="593089"/>
                </a:moveTo>
                <a:lnTo>
                  <a:pt x="2733898" y="593089"/>
                </a:lnTo>
                <a:lnTo>
                  <a:pt x="2763538" y="595629"/>
                </a:lnTo>
                <a:lnTo>
                  <a:pt x="2778753" y="598169"/>
                </a:lnTo>
                <a:lnTo>
                  <a:pt x="2793642" y="599439"/>
                </a:lnTo>
                <a:lnTo>
                  <a:pt x="2820667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3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1" y="593089"/>
                </a:lnTo>
                <a:close/>
              </a:path>
              <a:path w="3653790" h="605789">
                <a:moveTo>
                  <a:pt x="79444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8" y="443229"/>
                </a:lnTo>
                <a:lnTo>
                  <a:pt x="4559" y="459739"/>
                </a:lnTo>
                <a:lnTo>
                  <a:pt x="4670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3" y="586739"/>
                </a:lnTo>
                <a:lnTo>
                  <a:pt x="105276" y="591819"/>
                </a:lnTo>
                <a:lnTo>
                  <a:pt x="128949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4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2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6" y="543560"/>
                </a:lnTo>
                <a:lnTo>
                  <a:pt x="187092" y="542289"/>
                </a:lnTo>
                <a:lnTo>
                  <a:pt x="130895" y="542289"/>
                </a:lnTo>
                <a:lnTo>
                  <a:pt x="120057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1" y="427989"/>
                </a:lnTo>
                <a:lnTo>
                  <a:pt x="56511" y="416560"/>
                </a:lnTo>
                <a:lnTo>
                  <a:pt x="56209" y="407669"/>
                </a:lnTo>
                <a:lnTo>
                  <a:pt x="56216" y="388619"/>
                </a:lnTo>
                <a:lnTo>
                  <a:pt x="59195" y="335279"/>
                </a:lnTo>
                <a:lnTo>
                  <a:pt x="60466" y="320039"/>
                </a:lnTo>
                <a:lnTo>
                  <a:pt x="61245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8" y="269239"/>
                </a:lnTo>
                <a:lnTo>
                  <a:pt x="60151" y="254000"/>
                </a:lnTo>
                <a:lnTo>
                  <a:pt x="59486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5" y="90169"/>
                </a:lnTo>
                <a:lnTo>
                  <a:pt x="109258" y="88900"/>
                </a:lnTo>
                <a:lnTo>
                  <a:pt x="101070" y="88900"/>
                </a:lnTo>
                <a:lnTo>
                  <a:pt x="92231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6" y="64769"/>
                </a:lnTo>
                <a:lnTo>
                  <a:pt x="70852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4" y="37179"/>
                </a:lnTo>
                <a:close/>
              </a:path>
              <a:path w="3653790" h="605789">
                <a:moveTo>
                  <a:pt x="267817" y="542289"/>
                </a:moveTo>
                <a:lnTo>
                  <a:pt x="252842" y="542289"/>
                </a:lnTo>
                <a:lnTo>
                  <a:pt x="252218" y="542751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1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6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5" y="582929"/>
                </a:lnTo>
                <a:lnTo>
                  <a:pt x="940771" y="571500"/>
                </a:lnTo>
                <a:lnTo>
                  <a:pt x="942351" y="558800"/>
                </a:lnTo>
                <a:lnTo>
                  <a:pt x="947689" y="549910"/>
                </a:lnTo>
                <a:lnTo>
                  <a:pt x="683999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6" y="547369"/>
                </a:lnTo>
                <a:lnTo>
                  <a:pt x="315961" y="547369"/>
                </a:lnTo>
                <a:lnTo>
                  <a:pt x="281036" y="543560"/>
                </a:lnTo>
                <a:lnTo>
                  <a:pt x="267817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7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1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6" y="603250"/>
                </a:lnTo>
                <a:lnTo>
                  <a:pt x="963073" y="602235"/>
                </a:lnTo>
                <a:lnTo>
                  <a:pt x="956340" y="600710"/>
                </a:lnTo>
                <a:lnTo>
                  <a:pt x="949381" y="594360"/>
                </a:lnTo>
                <a:close/>
              </a:path>
              <a:path w="3653790" h="605789">
                <a:moveTo>
                  <a:pt x="1000105" y="542289"/>
                </a:moveTo>
                <a:lnTo>
                  <a:pt x="970730" y="542289"/>
                </a:lnTo>
                <a:lnTo>
                  <a:pt x="964019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1" y="582929"/>
                </a:lnTo>
                <a:lnTo>
                  <a:pt x="979075" y="593089"/>
                </a:lnTo>
                <a:lnTo>
                  <a:pt x="970385" y="600710"/>
                </a:lnTo>
                <a:lnTo>
                  <a:pt x="963073" y="602235"/>
                </a:lnTo>
                <a:lnTo>
                  <a:pt x="967553" y="603250"/>
                </a:lnTo>
                <a:lnTo>
                  <a:pt x="992129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5" y="600710"/>
                </a:lnTo>
                <a:lnTo>
                  <a:pt x="1055986" y="600710"/>
                </a:lnTo>
                <a:lnTo>
                  <a:pt x="1068572" y="599439"/>
                </a:lnTo>
                <a:lnTo>
                  <a:pt x="1127008" y="599439"/>
                </a:lnTo>
                <a:lnTo>
                  <a:pt x="1136587" y="596900"/>
                </a:lnTo>
                <a:lnTo>
                  <a:pt x="1148347" y="595629"/>
                </a:lnTo>
                <a:lnTo>
                  <a:pt x="1190171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6" y="558800"/>
                </a:lnTo>
                <a:lnTo>
                  <a:pt x="1658973" y="548639"/>
                </a:lnTo>
                <a:lnTo>
                  <a:pt x="1660689" y="547369"/>
                </a:lnTo>
                <a:lnTo>
                  <a:pt x="1430653" y="547369"/>
                </a:lnTo>
                <a:lnTo>
                  <a:pt x="1419821" y="546100"/>
                </a:lnTo>
                <a:lnTo>
                  <a:pt x="1081132" y="546100"/>
                </a:lnTo>
                <a:lnTo>
                  <a:pt x="1070199" y="544829"/>
                </a:lnTo>
                <a:lnTo>
                  <a:pt x="1057819" y="544829"/>
                </a:lnTo>
                <a:lnTo>
                  <a:pt x="1029972" y="543560"/>
                </a:lnTo>
                <a:lnTo>
                  <a:pt x="1015134" y="543560"/>
                </a:lnTo>
                <a:lnTo>
                  <a:pt x="1000105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0" y="598169"/>
                </a:lnTo>
                <a:lnTo>
                  <a:pt x="1394426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8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9" y="542289"/>
                </a:moveTo>
                <a:lnTo>
                  <a:pt x="1670473" y="542289"/>
                </a:lnTo>
                <a:lnTo>
                  <a:pt x="1678390" y="544829"/>
                </a:lnTo>
                <a:lnTo>
                  <a:pt x="1686186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7" y="593089"/>
                </a:lnTo>
                <a:lnTo>
                  <a:pt x="1678111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7" y="602235"/>
                </a:lnTo>
                <a:lnTo>
                  <a:pt x="1715777" y="599439"/>
                </a:lnTo>
                <a:lnTo>
                  <a:pt x="1995276" y="599439"/>
                </a:lnTo>
                <a:lnTo>
                  <a:pt x="2004890" y="596900"/>
                </a:lnTo>
                <a:lnTo>
                  <a:pt x="2011645" y="595629"/>
                </a:lnTo>
                <a:lnTo>
                  <a:pt x="2016853" y="594360"/>
                </a:lnTo>
                <a:lnTo>
                  <a:pt x="2024992" y="593089"/>
                </a:lnTo>
                <a:lnTo>
                  <a:pt x="2036081" y="593089"/>
                </a:lnTo>
                <a:lnTo>
                  <a:pt x="2050144" y="591819"/>
                </a:lnTo>
                <a:lnTo>
                  <a:pt x="2067202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5" y="551179"/>
                </a:lnTo>
                <a:lnTo>
                  <a:pt x="2362455" y="549910"/>
                </a:lnTo>
                <a:lnTo>
                  <a:pt x="2098711" y="549910"/>
                </a:lnTo>
                <a:lnTo>
                  <a:pt x="2085529" y="548639"/>
                </a:lnTo>
                <a:lnTo>
                  <a:pt x="2073484" y="548639"/>
                </a:lnTo>
                <a:lnTo>
                  <a:pt x="2062298" y="547369"/>
                </a:lnTo>
                <a:lnTo>
                  <a:pt x="1719241" y="547369"/>
                </a:lnTo>
                <a:lnTo>
                  <a:pt x="1695748" y="543560"/>
                </a:lnTo>
                <a:lnTo>
                  <a:pt x="1682529" y="542289"/>
                </a:lnTo>
                <a:close/>
              </a:path>
              <a:path w="3653790" h="605789">
                <a:moveTo>
                  <a:pt x="1995276" y="599439"/>
                </a:moveTo>
                <a:lnTo>
                  <a:pt x="1839904" y="599439"/>
                </a:lnTo>
                <a:lnTo>
                  <a:pt x="1853550" y="600710"/>
                </a:lnTo>
                <a:lnTo>
                  <a:pt x="1872219" y="603250"/>
                </a:lnTo>
                <a:lnTo>
                  <a:pt x="1889957" y="603250"/>
                </a:lnTo>
                <a:lnTo>
                  <a:pt x="1900797" y="601979"/>
                </a:lnTo>
                <a:lnTo>
                  <a:pt x="1968288" y="601979"/>
                </a:lnTo>
                <a:lnTo>
                  <a:pt x="1983007" y="600710"/>
                </a:lnTo>
                <a:lnTo>
                  <a:pt x="1995276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4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8" y="594360"/>
                </a:lnTo>
                <a:lnTo>
                  <a:pt x="2264405" y="595629"/>
                </a:lnTo>
                <a:lnTo>
                  <a:pt x="2274018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20" y="603250"/>
                </a:lnTo>
                <a:lnTo>
                  <a:pt x="2381073" y="601549"/>
                </a:lnTo>
                <a:lnTo>
                  <a:pt x="2376134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9" y="541019"/>
                </a:moveTo>
                <a:lnTo>
                  <a:pt x="2379130" y="541019"/>
                </a:lnTo>
                <a:lnTo>
                  <a:pt x="2375504" y="542318"/>
                </a:lnTo>
                <a:lnTo>
                  <a:pt x="2382264" y="543560"/>
                </a:lnTo>
                <a:lnTo>
                  <a:pt x="2392151" y="551179"/>
                </a:lnTo>
                <a:lnTo>
                  <a:pt x="2398171" y="560069"/>
                </a:lnTo>
                <a:lnTo>
                  <a:pt x="2400401" y="571500"/>
                </a:lnTo>
                <a:lnTo>
                  <a:pt x="2398914" y="582929"/>
                </a:lnTo>
                <a:lnTo>
                  <a:pt x="2393788" y="593089"/>
                </a:lnTo>
                <a:lnTo>
                  <a:pt x="2385098" y="600710"/>
                </a:lnTo>
                <a:lnTo>
                  <a:pt x="2381073" y="601549"/>
                </a:lnTo>
                <a:lnTo>
                  <a:pt x="2391081" y="603250"/>
                </a:lnTo>
                <a:lnTo>
                  <a:pt x="2399740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5" y="593089"/>
                </a:lnTo>
                <a:lnTo>
                  <a:pt x="2541205" y="590550"/>
                </a:lnTo>
                <a:lnTo>
                  <a:pt x="3068742" y="590550"/>
                </a:lnTo>
                <a:lnTo>
                  <a:pt x="3064793" y="582929"/>
                </a:lnTo>
                <a:lnTo>
                  <a:pt x="3062839" y="571500"/>
                </a:lnTo>
                <a:lnTo>
                  <a:pt x="3064419" y="558800"/>
                </a:lnTo>
                <a:lnTo>
                  <a:pt x="3069758" y="549910"/>
                </a:lnTo>
                <a:lnTo>
                  <a:pt x="3075351" y="546100"/>
                </a:lnTo>
                <a:lnTo>
                  <a:pt x="2672453" y="546100"/>
                </a:lnTo>
                <a:lnTo>
                  <a:pt x="2644691" y="543560"/>
                </a:lnTo>
                <a:lnTo>
                  <a:pt x="2633592" y="542289"/>
                </a:lnTo>
                <a:lnTo>
                  <a:pt x="2508199" y="542289"/>
                </a:lnTo>
                <a:lnTo>
                  <a:pt x="2496239" y="541019"/>
                </a:lnTo>
                <a:close/>
              </a:path>
              <a:path w="3653790" h="605789">
                <a:moveTo>
                  <a:pt x="3068742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1" y="593089"/>
                </a:lnTo>
                <a:lnTo>
                  <a:pt x="2959564" y="594360"/>
                </a:lnTo>
                <a:lnTo>
                  <a:pt x="2971150" y="594360"/>
                </a:lnTo>
                <a:lnTo>
                  <a:pt x="3060318" y="602243"/>
                </a:lnTo>
                <a:lnTo>
                  <a:pt x="3070608" y="603250"/>
                </a:lnTo>
                <a:lnTo>
                  <a:pt x="3081960" y="603250"/>
                </a:lnTo>
                <a:lnTo>
                  <a:pt x="3085177" y="602243"/>
                </a:lnTo>
                <a:lnTo>
                  <a:pt x="3078409" y="600710"/>
                </a:lnTo>
                <a:lnTo>
                  <a:pt x="3070058" y="593089"/>
                </a:lnTo>
                <a:lnTo>
                  <a:pt x="3068742" y="590550"/>
                </a:lnTo>
                <a:close/>
              </a:path>
              <a:path w="3653790" h="605789">
                <a:moveTo>
                  <a:pt x="3122174" y="542289"/>
                </a:moveTo>
                <a:lnTo>
                  <a:pt x="3092799" y="542289"/>
                </a:lnTo>
                <a:lnTo>
                  <a:pt x="3091059" y="542451"/>
                </a:lnTo>
                <a:lnTo>
                  <a:pt x="3095764" y="543560"/>
                </a:lnTo>
                <a:lnTo>
                  <a:pt x="3102981" y="552450"/>
                </a:lnTo>
                <a:lnTo>
                  <a:pt x="3106533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2" y="599439"/>
                </a:lnTo>
                <a:lnTo>
                  <a:pt x="3085177" y="602243"/>
                </a:lnTo>
                <a:lnTo>
                  <a:pt x="3089621" y="603250"/>
                </a:lnTo>
                <a:lnTo>
                  <a:pt x="3114369" y="603250"/>
                </a:lnTo>
                <a:lnTo>
                  <a:pt x="3127086" y="601979"/>
                </a:lnTo>
                <a:lnTo>
                  <a:pt x="3139876" y="601979"/>
                </a:lnTo>
                <a:lnTo>
                  <a:pt x="3165494" y="600710"/>
                </a:lnTo>
                <a:lnTo>
                  <a:pt x="3178233" y="600710"/>
                </a:lnTo>
                <a:lnTo>
                  <a:pt x="3190866" y="599439"/>
                </a:lnTo>
                <a:lnTo>
                  <a:pt x="3249259" y="599439"/>
                </a:lnTo>
                <a:lnTo>
                  <a:pt x="3258861" y="596900"/>
                </a:lnTo>
                <a:lnTo>
                  <a:pt x="3270625" y="595629"/>
                </a:lnTo>
                <a:lnTo>
                  <a:pt x="3312446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9" y="561339"/>
                </a:lnTo>
                <a:lnTo>
                  <a:pt x="3614611" y="546100"/>
                </a:lnTo>
                <a:lnTo>
                  <a:pt x="3203200" y="546100"/>
                </a:lnTo>
                <a:lnTo>
                  <a:pt x="3192267" y="544829"/>
                </a:lnTo>
                <a:lnTo>
                  <a:pt x="3179887" y="544829"/>
                </a:lnTo>
                <a:lnTo>
                  <a:pt x="3152041" y="543560"/>
                </a:lnTo>
                <a:lnTo>
                  <a:pt x="3137203" y="543560"/>
                </a:lnTo>
                <a:lnTo>
                  <a:pt x="3122174" y="542289"/>
                </a:lnTo>
                <a:close/>
              </a:path>
              <a:path w="3653790" h="605789">
                <a:moveTo>
                  <a:pt x="3091059" y="542451"/>
                </a:moveTo>
                <a:lnTo>
                  <a:pt x="3079080" y="543560"/>
                </a:lnTo>
                <a:lnTo>
                  <a:pt x="3069758" y="549910"/>
                </a:lnTo>
                <a:lnTo>
                  <a:pt x="3064419" y="558800"/>
                </a:lnTo>
                <a:lnTo>
                  <a:pt x="3062839" y="571500"/>
                </a:lnTo>
                <a:lnTo>
                  <a:pt x="3064793" y="582929"/>
                </a:lnTo>
                <a:lnTo>
                  <a:pt x="3070058" y="593089"/>
                </a:lnTo>
                <a:lnTo>
                  <a:pt x="3078409" y="600710"/>
                </a:lnTo>
                <a:lnTo>
                  <a:pt x="3085177" y="602243"/>
                </a:lnTo>
                <a:lnTo>
                  <a:pt x="3094132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3" y="565150"/>
                </a:lnTo>
                <a:lnTo>
                  <a:pt x="3102981" y="552450"/>
                </a:lnTo>
                <a:lnTo>
                  <a:pt x="3095764" y="543560"/>
                </a:lnTo>
                <a:lnTo>
                  <a:pt x="3091059" y="542451"/>
                </a:lnTo>
                <a:close/>
              </a:path>
              <a:path w="3653790" h="605789">
                <a:moveTo>
                  <a:pt x="964019" y="542911"/>
                </a:moveTo>
                <a:lnTo>
                  <a:pt x="957011" y="543560"/>
                </a:lnTo>
                <a:lnTo>
                  <a:pt x="947689" y="549910"/>
                </a:lnTo>
                <a:lnTo>
                  <a:pt x="942351" y="558800"/>
                </a:lnTo>
                <a:lnTo>
                  <a:pt x="940771" y="571500"/>
                </a:lnTo>
                <a:lnTo>
                  <a:pt x="942725" y="582929"/>
                </a:lnTo>
                <a:lnTo>
                  <a:pt x="947990" y="593089"/>
                </a:lnTo>
                <a:lnTo>
                  <a:pt x="956340" y="600710"/>
                </a:lnTo>
                <a:lnTo>
                  <a:pt x="963073" y="602235"/>
                </a:lnTo>
                <a:lnTo>
                  <a:pt x="970385" y="600710"/>
                </a:lnTo>
                <a:lnTo>
                  <a:pt x="979075" y="593089"/>
                </a:lnTo>
                <a:lnTo>
                  <a:pt x="984201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9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8" y="599439"/>
                </a:moveTo>
                <a:lnTo>
                  <a:pt x="1068572" y="599439"/>
                </a:lnTo>
                <a:lnTo>
                  <a:pt x="1083827" y="600710"/>
                </a:lnTo>
                <a:lnTo>
                  <a:pt x="1096124" y="601979"/>
                </a:lnTo>
                <a:lnTo>
                  <a:pt x="1116540" y="601979"/>
                </a:lnTo>
                <a:lnTo>
                  <a:pt x="1127008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71" y="591819"/>
                </a:lnTo>
                <a:lnTo>
                  <a:pt x="1216973" y="594360"/>
                </a:lnTo>
                <a:lnTo>
                  <a:pt x="1227858" y="594360"/>
                </a:lnTo>
                <a:lnTo>
                  <a:pt x="1240720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4" y="598169"/>
                </a:lnTo>
                <a:lnTo>
                  <a:pt x="1535017" y="598169"/>
                </a:lnTo>
                <a:lnTo>
                  <a:pt x="1547498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39" y="601979"/>
                </a:lnTo>
                <a:lnTo>
                  <a:pt x="1671313" y="601286"/>
                </a:lnTo>
                <a:lnTo>
                  <a:pt x="1668204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4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4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3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9" y="599439"/>
                </a:moveTo>
                <a:lnTo>
                  <a:pt x="3190866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9" y="599439"/>
                </a:lnTo>
                <a:close/>
              </a:path>
              <a:path w="3653790" h="605789">
                <a:moveTo>
                  <a:pt x="252218" y="542751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2" y="600710"/>
                </a:lnTo>
                <a:lnTo>
                  <a:pt x="259659" y="601853"/>
                </a:lnTo>
                <a:lnTo>
                  <a:pt x="265901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1"/>
                </a:lnTo>
                <a:close/>
              </a:path>
              <a:path w="3653790" h="605789">
                <a:moveTo>
                  <a:pt x="2375504" y="542318"/>
                </a:moveTo>
                <a:lnTo>
                  <a:pt x="2368494" y="544829"/>
                </a:lnTo>
                <a:lnTo>
                  <a:pt x="2360945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4" y="600710"/>
                </a:lnTo>
                <a:lnTo>
                  <a:pt x="2381073" y="601549"/>
                </a:lnTo>
                <a:lnTo>
                  <a:pt x="2385098" y="600710"/>
                </a:lnTo>
                <a:lnTo>
                  <a:pt x="2393788" y="593089"/>
                </a:lnTo>
                <a:lnTo>
                  <a:pt x="2398914" y="582929"/>
                </a:lnTo>
                <a:lnTo>
                  <a:pt x="2400401" y="571500"/>
                </a:lnTo>
                <a:lnTo>
                  <a:pt x="2398171" y="560069"/>
                </a:lnTo>
                <a:lnTo>
                  <a:pt x="2392151" y="551179"/>
                </a:lnTo>
                <a:lnTo>
                  <a:pt x="2382264" y="543560"/>
                </a:lnTo>
                <a:lnTo>
                  <a:pt x="2375504" y="542318"/>
                </a:lnTo>
                <a:close/>
              </a:path>
              <a:path w="3653790" h="605789">
                <a:moveTo>
                  <a:pt x="1670473" y="542289"/>
                </a:moveTo>
                <a:lnTo>
                  <a:pt x="1667555" y="542289"/>
                </a:lnTo>
                <a:lnTo>
                  <a:pt x="1658973" y="548639"/>
                </a:lnTo>
                <a:lnTo>
                  <a:pt x="1653596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4" y="600710"/>
                </a:lnTo>
                <a:lnTo>
                  <a:pt x="1671313" y="601286"/>
                </a:lnTo>
                <a:lnTo>
                  <a:pt x="1678111" y="600710"/>
                </a:lnTo>
                <a:lnTo>
                  <a:pt x="1685867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6" y="553719"/>
                </a:lnTo>
                <a:lnTo>
                  <a:pt x="1678390" y="544829"/>
                </a:lnTo>
                <a:lnTo>
                  <a:pt x="1670473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4" y="599439"/>
                </a:lnTo>
                <a:lnTo>
                  <a:pt x="330422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4" y="599439"/>
                </a:moveTo>
                <a:lnTo>
                  <a:pt x="1729337" y="599439"/>
                </a:lnTo>
                <a:lnTo>
                  <a:pt x="1745135" y="600710"/>
                </a:lnTo>
                <a:lnTo>
                  <a:pt x="1829379" y="600710"/>
                </a:lnTo>
                <a:lnTo>
                  <a:pt x="1839904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2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1" y="594360"/>
                </a:lnTo>
                <a:lnTo>
                  <a:pt x="947990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6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8" y="594360"/>
                </a:lnTo>
                <a:lnTo>
                  <a:pt x="2156974" y="596900"/>
                </a:lnTo>
                <a:lnTo>
                  <a:pt x="2168636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70" y="595629"/>
                </a:lnTo>
                <a:lnTo>
                  <a:pt x="2257598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7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6" y="596900"/>
                </a:lnTo>
                <a:lnTo>
                  <a:pt x="2662757" y="596900"/>
                </a:lnTo>
                <a:lnTo>
                  <a:pt x="2674859" y="595629"/>
                </a:lnTo>
                <a:lnTo>
                  <a:pt x="2689669" y="594360"/>
                </a:lnTo>
                <a:lnTo>
                  <a:pt x="2708267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6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8" y="544829"/>
                </a:lnTo>
                <a:lnTo>
                  <a:pt x="733138" y="546100"/>
                </a:lnTo>
                <a:lnTo>
                  <a:pt x="714882" y="548639"/>
                </a:lnTo>
                <a:lnTo>
                  <a:pt x="698594" y="548639"/>
                </a:lnTo>
                <a:lnTo>
                  <a:pt x="683999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5" y="544829"/>
                </a:moveTo>
                <a:lnTo>
                  <a:pt x="2159060" y="544829"/>
                </a:lnTo>
                <a:lnTo>
                  <a:pt x="2147851" y="546100"/>
                </a:lnTo>
                <a:lnTo>
                  <a:pt x="2129594" y="548639"/>
                </a:lnTo>
                <a:lnTo>
                  <a:pt x="2113307" y="548639"/>
                </a:lnTo>
                <a:lnTo>
                  <a:pt x="2098711" y="549910"/>
                </a:lnTo>
                <a:lnTo>
                  <a:pt x="2362455" y="549910"/>
                </a:lnTo>
                <a:lnTo>
                  <a:pt x="2366984" y="546100"/>
                </a:lnTo>
                <a:lnTo>
                  <a:pt x="2227645" y="546100"/>
                </a:lnTo>
                <a:lnTo>
                  <a:pt x="2214845" y="544829"/>
                </a:lnTo>
                <a:close/>
              </a:path>
              <a:path w="3653790" h="605789">
                <a:moveTo>
                  <a:pt x="605876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6" y="547369"/>
                </a:lnTo>
                <a:lnTo>
                  <a:pt x="626679" y="544829"/>
                </a:lnTo>
                <a:lnTo>
                  <a:pt x="616403" y="542289"/>
                </a:lnTo>
                <a:lnTo>
                  <a:pt x="605876" y="541019"/>
                </a:lnTo>
                <a:close/>
              </a:path>
              <a:path w="3653790" h="605789">
                <a:moveTo>
                  <a:pt x="1471713" y="544829"/>
                </a:moveTo>
                <a:lnTo>
                  <a:pt x="1457427" y="546100"/>
                </a:lnTo>
                <a:lnTo>
                  <a:pt x="1440645" y="547369"/>
                </a:lnTo>
                <a:lnTo>
                  <a:pt x="1516999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3" y="544829"/>
                </a:lnTo>
                <a:close/>
              </a:path>
              <a:path w="3653790" h="605789">
                <a:moveTo>
                  <a:pt x="1604539" y="541019"/>
                </a:moveTo>
                <a:lnTo>
                  <a:pt x="1582982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4" y="547369"/>
                </a:lnTo>
                <a:lnTo>
                  <a:pt x="1660689" y="547369"/>
                </a:lnTo>
                <a:lnTo>
                  <a:pt x="1665839" y="543560"/>
                </a:lnTo>
                <a:lnTo>
                  <a:pt x="1616794" y="543560"/>
                </a:lnTo>
                <a:lnTo>
                  <a:pt x="1604539" y="541019"/>
                </a:lnTo>
                <a:close/>
              </a:path>
              <a:path w="3653790" h="605789">
                <a:moveTo>
                  <a:pt x="2020588" y="541019"/>
                </a:moveTo>
                <a:lnTo>
                  <a:pt x="1931322" y="541019"/>
                </a:lnTo>
                <a:lnTo>
                  <a:pt x="1918128" y="542289"/>
                </a:lnTo>
                <a:lnTo>
                  <a:pt x="1893576" y="543560"/>
                </a:lnTo>
                <a:lnTo>
                  <a:pt x="1792616" y="543560"/>
                </a:lnTo>
                <a:lnTo>
                  <a:pt x="1756754" y="547369"/>
                </a:lnTo>
                <a:lnTo>
                  <a:pt x="2062298" y="547369"/>
                </a:lnTo>
                <a:lnTo>
                  <a:pt x="2041391" y="544829"/>
                </a:lnTo>
                <a:lnTo>
                  <a:pt x="2031115" y="542289"/>
                </a:lnTo>
                <a:lnTo>
                  <a:pt x="2020588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1" y="543560"/>
                </a:lnTo>
                <a:lnTo>
                  <a:pt x="964019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8" y="544829"/>
                </a:moveTo>
                <a:lnTo>
                  <a:pt x="1105738" y="544829"/>
                </a:lnTo>
                <a:lnTo>
                  <a:pt x="1097399" y="546100"/>
                </a:lnTo>
                <a:lnTo>
                  <a:pt x="1310248" y="546100"/>
                </a:lnTo>
                <a:lnTo>
                  <a:pt x="1295368" y="544829"/>
                </a:lnTo>
                <a:close/>
              </a:path>
              <a:path w="3653790" h="605789">
                <a:moveTo>
                  <a:pt x="1382462" y="543560"/>
                </a:moveTo>
                <a:lnTo>
                  <a:pt x="1353676" y="543560"/>
                </a:lnTo>
                <a:lnTo>
                  <a:pt x="1338172" y="544829"/>
                </a:lnTo>
                <a:lnTo>
                  <a:pt x="1324681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2" y="543560"/>
                </a:lnTo>
                <a:close/>
              </a:path>
              <a:path w="3653790" h="605789">
                <a:moveTo>
                  <a:pt x="2368434" y="541019"/>
                </a:moveTo>
                <a:lnTo>
                  <a:pt x="2357930" y="541019"/>
                </a:lnTo>
                <a:lnTo>
                  <a:pt x="2346022" y="542289"/>
                </a:lnTo>
                <a:lnTo>
                  <a:pt x="2333027" y="542289"/>
                </a:lnTo>
                <a:lnTo>
                  <a:pt x="2290713" y="544829"/>
                </a:lnTo>
                <a:lnTo>
                  <a:pt x="2262919" y="544829"/>
                </a:lnTo>
                <a:lnTo>
                  <a:pt x="2250103" y="546100"/>
                </a:lnTo>
                <a:lnTo>
                  <a:pt x="2366984" y="546100"/>
                </a:lnTo>
                <a:lnTo>
                  <a:pt x="2368494" y="544829"/>
                </a:lnTo>
                <a:lnTo>
                  <a:pt x="2375504" y="542318"/>
                </a:lnTo>
                <a:lnTo>
                  <a:pt x="2368434" y="541019"/>
                </a:lnTo>
                <a:close/>
              </a:path>
              <a:path w="3653790" h="605789">
                <a:moveTo>
                  <a:pt x="2834982" y="543560"/>
                </a:moveTo>
                <a:lnTo>
                  <a:pt x="2734289" y="543560"/>
                </a:lnTo>
                <a:lnTo>
                  <a:pt x="2711587" y="546100"/>
                </a:lnTo>
                <a:lnTo>
                  <a:pt x="2878983" y="546100"/>
                </a:lnTo>
                <a:lnTo>
                  <a:pt x="2865135" y="544829"/>
                </a:lnTo>
                <a:lnTo>
                  <a:pt x="2834982" y="543560"/>
                </a:lnTo>
                <a:close/>
              </a:path>
              <a:path w="3653790" h="605789">
                <a:moveTo>
                  <a:pt x="2959938" y="542289"/>
                </a:moveTo>
                <a:lnTo>
                  <a:pt x="2945717" y="542289"/>
                </a:lnTo>
                <a:lnTo>
                  <a:pt x="2933452" y="543560"/>
                </a:lnTo>
                <a:lnTo>
                  <a:pt x="2924287" y="544829"/>
                </a:lnTo>
                <a:lnTo>
                  <a:pt x="2919390" y="546100"/>
                </a:lnTo>
                <a:lnTo>
                  <a:pt x="3075351" y="546100"/>
                </a:lnTo>
                <a:lnTo>
                  <a:pt x="3077216" y="544829"/>
                </a:lnTo>
                <a:lnTo>
                  <a:pt x="3002925" y="544829"/>
                </a:lnTo>
                <a:lnTo>
                  <a:pt x="2989684" y="543560"/>
                </a:lnTo>
                <a:lnTo>
                  <a:pt x="2974974" y="543560"/>
                </a:lnTo>
                <a:lnTo>
                  <a:pt x="2959938" y="542289"/>
                </a:lnTo>
                <a:close/>
              </a:path>
              <a:path w="3653790" h="605789">
                <a:moveTo>
                  <a:pt x="3414357" y="544829"/>
                </a:moveTo>
                <a:lnTo>
                  <a:pt x="3227807" y="544829"/>
                </a:lnTo>
                <a:lnTo>
                  <a:pt x="3219468" y="546100"/>
                </a:lnTo>
                <a:lnTo>
                  <a:pt x="3429345" y="546100"/>
                </a:lnTo>
                <a:lnTo>
                  <a:pt x="3414357" y="544829"/>
                </a:lnTo>
                <a:close/>
              </a:path>
              <a:path w="3653790" h="605789">
                <a:moveTo>
                  <a:pt x="3592373" y="353784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3" y="382269"/>
                </a:lnTo>
                <a:lnTo>
                  <a:pt x="3593485" y="393700"/>
                </a:lnTo>
                <a:lnTo>
                  <a:pt x="3593682" y="405129"/>
                </a:lnTo>
                <a:lnTo>
                  <a:pt x="3592843" y="417829"/>
                </a:lnTo>
                <a:lnTo>
                  <a:pt x="3590521" y="433069"/>
                </a:lnTo>
                <a:lnTo>
                  <a:pt x="3590317" y="444500"/>
                </a:lnTo>
                <a:lnTo>
                  <a:pt x="3591052" y="457200"/>
                </a:lnTo>
                <a:lnTo>
                  <a:pt x="3592340" y="472439"/>
                </a:lnTo>
                <a:lnTo>
                  <a:pt x="3591216" y="483869"/>
                </a:lnTo>
                <a:lnTo>
                  <a:pt x="3561474" y="524510"/>
                </a:lnTo>
                <a:lnTo>
                  <a:pt x="3521668" y="541019"/>
                </a:lnTo>
                <a:lnTo>
                  <a:pt x="3508670" y="541019"/>
                </a:lnTo>
                <a:lnTo>
                  <a:pt x="3492520" y="542289"/>
                </a:lnTo>
                <a:lnTo>
                  <a:pt x="3472550" y="544829"/>
                </a:lnTo>
                <a:lnTo>
                  <a:pt x="3458846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1" y="459739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30" y="370839"/>
                </a:lnTo>
                <a:lnTo>
                  <a:pt x="3607589" y="368300"/>
                </a:lnTo>
                <a:lnTo>
                  <a:pt x="3597834" y="361950"/>
                </a:lnTo>
                <a:lnTo>
                  <a:pt x="3592373" y="353784"/>
                </a:lnTo>
                <a:close/>
              </a:path>
              <a:path w="3653790" h="605789">
                <a:moveTo>
                  <a:pt x="1241300" y="541019"/>
                </a:moveTo>
                <a:lnTo>
                  <a:pt x="1192941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9" y="544829"/>
                </a:lnTo>
                <a:lnTo>
                  <a:pt x="1280538" y="544829"/>
                </a:lnTo>
                <a:lnTo>
                  <a:pt x="1266252" y="543560"/>
                </a:lnTo>
                <a:lnTo>
                  <a:pt x="1241300" y="541019"/>
                </a:lnTo>
                <a:close/>
              </a:path>
              <a:path w="3653790" h="605789">
                <a:moveTo>
                  <a:pt x="3084987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6" y="544829"/>
                </a:lnTo>
                <a:lnTo>
                  <a:pt x="3079080" y="543560"/>
                </a:lnTo>
                <a:lnTo>
                  <a:pt x="3091059" y="542451"/>
                </a:lnTo>
                <a:lnTo>
                  <a:pt x="3084987" y="541019"/>
                </a:lnTo>
                <a:close/>
              </a:path>
              <a:path w="3653790" h="605789">
                <a:moveTo>
                  <a:pt x="3362244" y="541019"/>
                </a:moveTo>
                <a:lnTo>
                  <a:pt x="3315011" y="541019"/>
                </a:lnTo>
                <a:lnTo>
                  <a:pt x="3300047" y="542289"/>
                </a:lnTo>
                <a:lnTo>
                  <a:pt x="3284190" y="542289"/>
                </a:lnTo>
                <a:lnTo>
                  <a:pt x="3268238" y="543560"/>
                </a:lnTo>
                <a:lnTo>
                  <a:pt x="3252991" y="543560"/>
                </a:lnTo>
                <a:lnTo>
                  <a:pt x="3239247" y="544829"/>
                </a:lnTo>
                <a:lnTo>
                  <a:pt x="3399749" y="544829"/>
                </a:lnTo>
                <a:lnTo>
                  <a:pt x="3385925" y="543560"/>
                </a:lnTo>
                <a:lnTo>
                  <a:pt x="3362244" y="541019"/>
                </a:lnTo>
                <a:close/>
              </a:path>
              <a:path w="3653790" h="605789">
                <a:moveTo>
                  <a:pt x="246071" y="541019"/>
                </a:moveTo>
                <a:lnTo>
                  <a:pt x="234424" y="542289"/>
                </a:lnTo>
                <a:lnTo>
                  <a:pt x="223522" y="542289"/>
                </a:lnTo>
                <a:lnTo>
                  <a:pt x="212546" y="543560"/>
                </a:lnTo>
                <a:lnTo>
                  <a:pt x="251126" y="543560"/>
                </a:lnTo>
                <a:lnTo>
                  <a:pt x="252218" y="542751"/>
                </a:lnTo>
                <a:lnTo>
                  <a:pt x="246071" y="541019"/>
                </a:lnTo>
                <a:close/>
              </a:path>
              <a:path w="3653790" h="605789">
                <a:moveTo>
                  <a:pt x="1666515" y="541019"/>
                </a:moveTo>
                <a:lnTo>
                  <a:pt x="1651433" y="542289"/>
                </a:lnTo>
                <a:lnTo>
                  <a:pt x="1638968" y="543560"/>
                </a:lnTo>
                <a:lnTo>
                  <a:pt x="1665839" y="543560"/>
                </a:lnTo>
                <a:lnTo>
                  <a:pt x="1667555" y="542289"/>
                </a:lnTo>
                <a:lnTo>
                  <a:pt x="1670473" y="542289"/>
                </a:lnTo>
                <a:lnTo>
                  <a:pt x="1666515" y="541019"/>
                </a:lnTo>
                <a:close/>
              </a:path>
              <a:path w="3653790" h="605789">
                <a:moveTo>
                  <a:pt x="2787990" y="542289"/>
                </a:moveTo>
                <a:lnTo>
                  <a:pt x="2758888" y="542289"/>
                </a:lnTo>
                <a:lnTo>
                  <a:pt x="2745880" y="543560"/>
                </a:lnTo>
                <a:lnTo>
                  <a:pt x="2803500" y="543560"/>
                </a:lnTo>
                <a:lnTo>
                  <a:pt x="2787990" y="542289"/>
                </a:lnTo>
                <a:close/>
              </a:path>
              <a:path w="3653790" h="605789">
                <a:moveTo>
                  <a:pt x="170974" y="539750"/>
                </a:moveTo>
                <a:lnTo>
                  <a:pt x="157071" y="539750"/>
                </a:lnTo>
                <a:lnTo>
                  <a:pt x="130895" y="542289"/>
                </a:lnTo>
                <a:lnTo>
                  <a:pt x="187092" y="542289"/>
                </a:lnTo>
                <a:lnTo>
                  <a:pt x="170974" y="539750"/>
                </a:lnTo>
                <a:close/>
              </a:path>
              <a:path w="3653790" h="605789">
                <a:moveTo>
                  <a:pt x="2568530" y="537210"/>
                </a:moveTo>
                <a:lnTo>
                  <a:pt x="2519761" y="542289"/>
                </a:lnTo>
                <a:lnTo>
                  <a:pt x="2633592" y="542289"/>
                </a:lnTo>
                <a:lnTo>
                  <a:pt x="2595429" y="538479"/>
                </a:lnTo>
                <a:lnTo>
                  <a:pt x="2581952" y="538479"/>
                </a:lnTo>
                <a:lnTo>
                  <a:pt x="2568530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7" y="539750"/>
                </a:moveTo>
                <a:lnTo>
                  <a:pt x="1958448" y="539750"/>
                </a:lnTo>
                <a:lnTo>
                  <a:pt x="1944836" y="541019"/>
                </a:lnTo>
                <a:lnTo>
                  <a:pt x="2009531" y="541019"/>
                </a:lnTo>
                <a:lnTo>
                  <a:pt x="1997667" y="539750"/>
                </a:lnTo>
                <a:close/>
              </a:path>
              <a:path w="3653790" h="605789">
                <a:moveTo>
                  <a:pt x="2455358" y="538479"/>
                </a:moveTo>
                <a:lnTo>
                  <a:pt x="2431613" y="538479"/>
                </a:lnTo>
                <a:lnTo>
                  <a:pt x="2407158" y="541019"/>
                </a:lnTo>
                <a:lnTo>
                  <a:pt x="2483620" y="541019"/>
                </a:lnTo>
                <a:lnTo>
                  <a:pt x="2455358" y="538479"/>
                </a:lnTo>
                <a:close/>
              </a:path>
              <a:path w="3653790" h="605789">
                <a:moveTo>
                  <a:pt x="3629328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3" y="353784"/>
                </a:lnTo>
                <a:lnTo>
                  <a:pt x="3597834" y="361950"/>
                </a:lnTo>
                <a:lnTo>
                  <a:pt x="3607589" y="368300"/>
                </a:lnTo>
                <a:lnTo>
                  <a:pt x="3619430" y="370839"/>
                </a:lnTo>
                <a:lnTo>
                  <a:pt x="3631636" y="369569"/>
                </a:lnTo>
                <a:lnTo>
                  <a:pt x="3642485" y="364489"/>
                </a:lnTo>
                <a:lnTo>
                  <a:pt x="3650254" y="355600"/>
                </a:lnTo>
                <a:lnTo>
                  <a:pt x="3650837" y="353107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8" y="331469"/>
                </a:lnTo>
                <a:close/>
              </a:path>
              <a:path w="3653790" h="605789">
                <a:moveTo>
                  <a:pt x="3650837" y="353107"/>
                </a:moveTo>
                <a:lnTo>
                  <a:pt x="3650254" y="355600"/>
                </a:lnTo>
                <a:lnTo>
                  <a:pt x="3642485" y="364489"/>
                </a:lnTo>
                <a:lnTo>
                  <a:pt x="3631636" y="369569"/>
                </a:lnTo>
                <a:lnTo>
                  <a:pt x="3619430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6" y="355600"/>
                </a:lnTo>
                <a:lnTo>
                  <a:pt x="3650837" y="353107"/>
                </a:lnTo>
                <a:close/>
              </a:path>
              <a:path w="3653790" h="605789">
                <a:moveTo>
                  <a:pt x="3615255" y="72389"/>
                </a:moveTo>
                <a:lnTo>
                  <a:pt x="3461478" y="72389"/>
                </a:lnTo>
                <a:lnTo>
                  <a:pt x="3473300" y="73660"/>
                </a:lnTo>
                <a:lnTo>
                  <a:pt x="3494508" y="76200"/>
                </a:lnTo>
                <a:lnTo>
                  <a:pt x="3509928" y="80010"/>
                </a:lnTo>
                <a:lnTo>
                  <a:pt x="3521111" y="83819"/>
                </a:lnTo>
                <a:lnTo>
                  <a:pt x="3529533" y="86360"/>
                </a:lnTo>
                <a:lnTo>
                  <a:pt x="3572359" y="114300"/>
                </a:lnTo>
                <a:lnTo>
                  <a:pt x="3590361" y="148589"/>
                </a:lnTo>
                <a:lnTo>
                  <a:pt x="3592607" y="195579"/>
                </a:lnTo>
                <a:lnTo>
                  <a:pt x="3592952" y="210819"/>
                </a:lnTo>
                <a:lnTo>
                  <a:pt x="3593577" y="226060"/>
                </a:lnTo>
                <a:lnTo>
                  <a:pt x="3594669" y="241300"/>
                </a:lnTo>
                <a:lnTo>
                  <a:pt x="3595929" y="255269"/>
                </a:lnTo>
                <a:lnTo>
                  <a:pt x="3596830" y="266700"/>
                </a:lnTo>
                <a:lnTo>
                  <a:pt x="3597370" y="278129"/>
                </a:lnTo>
                <a:lnTo>
                  <a:pt x="3597550" y="289560"/>
                </a:lnTo>
                <a:lnTo>
                  <a:pt x="3596850" y="300989"/>
                </a:lnTo>
                <a:lnTo>
                  <a:pt x="3595247" y="312419"/>
                </a:lnTo>
                <a:lnTo>
                  <a:pt x="3593429" y="325119"/>
                </a:lnTo>
                <a:lnTo>
                  <a:pt x="3592081" y="337819"/>
                </a:lnTo>
                <a:lnTo>
                  <a:pt x="3591920" y="353107"/>
                </a:lnTo>
                <a:lnTo>
                  <a:pt x="3592373" y="353784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8" y="331469"/>
                </a:lnTo>
                <a:lnTo>
                  <a:pt x="3652287" y="331469"/>
                </a:lnTo>
                <a:lnTo>
                  <a:pt x="3650706" y="320039"/>
                </a:lnTo>
                <a:lnTo>
                  <a:pt x="3649301" y="307339"/>
                </a:lnTo>
                <a:lnTo>
                  <a:pt x="3648975" y="297179"/>
                </a:lnTo>
                <a:lnTo>
                  <a:pt x="3649011" y="293369"/>
                </a:lnTo>
                <a:lnTo>
                  <a:pt x="3650409" y="278129"/>
                </a:lnTo>
                <a:lnTo>
                  <a:pt x="3651035" y="270510"/>
                </a:lnTo>
                <a:lnTo>
                  <a:pt x="3651283" y="261619"/>
                </a:lnTo>
                <a:lnTo>
                  <a:pt x="3651380" y="210819"/>
                </a:lnTo>
                <a:lnTo>
                  <a:pt x="3651517" y="203200"/>
                </a:lnTo>
                <a:lnTo>
                  <a:pt x="3651487" y="200660"/>
                </a:lnTo>
                <a:lnTo>
                  <a:pt x="3651012" y="189229"/>
                </a:lnTo>
                <a:lnTo>
                  <a:pt x="3650188" y="179069"/>
                </a:lnTo>
                <a:lnTo>
                  <a:pt x="3649458" y="168910"/>
                </a:lnTo>
                <a:lnTo>
                  <a:pt x="3649209" y="157479"/>
                </a:lnTo>
                <a:lnTo>
                  <a:pt x="3649831" y="142239"/>
                </a:lnTo>
                <a:lnTo>
                  <a:pt x="3649491" y="134619"/>
                </a:lnTo>
                <a:lnTo>
                  <a:pt x="3626677" y="86360"/>
                </a:lnTo>
                <a:lnTo>
                  <a:pt x="3615255" y="72389"/>
                </a:lnTo>
                <a:close/>
              </a:path>
              <a:path w="3653790" h="605789">
                <a:moveTo>
                  <a:pt x="3652287" y="331469"/>
                </a:moveTo>
                <a:lnTo>
                  <a:pt x="3629328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7"/>
                </a:lnTo>
                <a:lnTo>
                  <a:pt x="3653223" y="342900"/>
                </a:lnTo>
                <a:lnTo>
                  <a:pt x="3652287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4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0" y="99060"/>
                </a:lnTo>
                <a:lnTo>
                  <a:pt x="193696" y="99060"/>
                </a:lnTo>
                <a:lnTo>
                  <a:pt x="209151" y="97789"/>
                </a:lnTo>
                <a:lnTo>
                  <a:pt x="212057" y="97026"/>
                </a:lnTo>
                <a:lnTo>
                  <a:pt x="202579" y="95250"/>
                </a:lnTo>
                <a:lnTo>
                  <a:pt x="190032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5" y="0"/>
                </a:moveTo>
                <a:lnTo>
                  <a:pt x="210242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60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1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7" y="97026"/>
                </a:lnTo>
                <a:lnTo>
                  <a:pt x="216134" y="97789"/>
                </a:lnTo>
                <a:lnTo>
                  <a:pt x="229411" y="99060"/>
                </a:lnTo>
                <a:lnTo>
                  <a:pt x="233726" y="99060"/>
                </a:lnTo>
                <a:lnTo>
                  <a:pt x="243859" y="97789"/>
                </a:lnTo>
                <a:lnTo>
                  <a:pt x="252085" y="96519"/>
                </a:lnTo>
                <a:lnTo>
                  <a:pt x="259161" y="93979"/>
                </a:lnTo>
                <a:lnTo>
                  <a:pt x="265841" y="91439"/>
                </a:lnTo>
                <a:lnTo>
                  <a:pt x="272881" y="88900"/>
                </a:lnTo>
                <a:lnTo>
                  <a:pt x="319764" y="81279"/>
                </a:lnTo>
                <a:lnTo>
                  <a:pt x="333896" y="80390"/>
                </a:lnTo>
                <a:lnTo>
                  <a:pt x="325636" y="77469"/>
                </a:lnTo>
                <a:lnTo>
                  <a:pt x="318418" y="68579"/>
                </a:lnTo>
                <a:lnTo>
                  <a:pt x="314867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2" y="20936"/>
                </a:lnTo>
                <a:lnTo>
                  <a:pt x="323029" y="19050"/>
                </a:lnTo>
                <a:lnTo>
                  <a:pt x="277482" y="13969"/>
                </a:lnTo>
                <a:lnTo>
                  <a:pt x="247361" y="3810"/>
                </a:lnTo>
                <a:lnTo>
                  <a:pt x="240344" y="2539"/>
                </a:lnTo>
                <a:lnTo>
                  <a:pt x="232046" y="1269"/>
                </a:lnTo>
                <a:lnTo>
                  <a:pt x="221725" y="0"/>
                </a:lnTo>
                <a:close/>
              </a:path>
              <a:path w="3653790" h="605789">
                <a:moveTo>
                  <a:pt x="210242" y="2258"/>
                </a:moveTo>
                <a:lnTo>
                  <a:pt x="175029" y="38100"/>
                </a:lnTo>
                <a:lnTo>
                  <a:pt x="172572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2" y="90169"/>
                </a:lnTo>
                <a:lnTo>
                  <a:pt x="202579" y="95250"/>
                </a:lnTo>
                <a:lnTo>
                  <a:pt x="212057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1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2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4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2" y="55879"/>
                </a:lnTo>
                <a:lnTo>
                  <a:pt x="73266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1" y="85089"/>
                </a:lnTo>
                <a:lnTo>
                  <a:pt x="101070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4" y="54610"/>
                </a:lnTo>
                <a:lnTo>
                  <a:pt x="107301" y="46989"/>
                </a:lnTo>
                <a:lnTo>
                  <a:pt x="101072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60" y="35560"/>
                </a:moveTo>
                <a:lnTo>
                  <a:pt x="93231" y="35560"/>
                </a:lnTo>
                <a:lnTo>
                  <a:pt x="101072" y="39369"/>
                </a:lnTo>
                <a:lnTo>
                  <a:pt x="107301" y="46989"/>
                </a:lnTo>
                <a:lnTo>
                  <a:pt x="111754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2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2" y="52069"/>
                </a:lnTo>
                <a:lnTo>
                  <a:pt x="175029" y="38100"/>
                </a:lnTo>
                <a:lnTo>
                  <a:pt x="176060" y="35560"/>
                </a:lnTo>
                <a:close/>
              </a:path>
              <a:path w="3653790" h="605789">
                <a:moveTo>
                  <a:pt x="1033705" y="74929"/>
                </a:moveTo>
                <a:lnTo>
                  <a:pt x="735420" y="74929"/>
                </a:lnTo>
                <a:lnTo>
                  <a:pt x="748947" y="76200"/>
                </a:lnTo>
                <a:lnTo>
                  <a:pt x="762759" y="76200"/>
                </a:lnTo>
                <a:lnTo>
                  <a:pt x="776709" y="77469"/>
                </a:lnTo>
                <a:lnTo>
                  <a:pt x="787808" y="80010"/>
                </a:lnTo>
                <a:lnTo>
                  <a:pt x="825971" y="83819"/>
                </a:lnTo>
                <a:lnTo>
                  <a:pt x="865979" y="83819"/>
                </a:lnTo>
                <a:lnTo>
                  <a:pt x="878513" y="82550"/>
                </a:lnTo>
                <a:lnTo>
                  <a:pt x="890213" y="80010"/>
                </a:lnTo>
                <a:lnTo>
                  <a:pt x="1042271" y="80010"/>
                </a:lnTo>
                <a:lnTo>
                  <a:pt x="1043016" y="79832"/>
                </a:lnTo>
                <a:lnTo>
                  <a:pt x="1035654" y="77469"/>
                </a:lnTo>
                <a:lnTo>
                  <a:pt x="1033705" y="74929"/>
                </a:lnTo>
                <a:close/>
              </a:path>
              <a:path w="3653790" h="605789">
                <a:moveTo>
                  <a:pt x="1042271" y="80010"/>
                </a:moveTo>
                <a:lnTo>
                  <a:pt x="925161" y="80010"/>
                </a:lnTo>
                <a:lnTo>
                  <a:pt x="937780" y="81279"/>
                </a:lnTo>
                <a:lnTo>
                  <a:pt x="966043" y="83819"/>
                </a:lnTo>
                <a:lnTo>
                  <a:pt x="978006" y="83819"/>
                </a:lnTo>
                <a:lnTo>
                  <a:pt x="989788" y="82550"/>
                </a:lnTo>
                <a:lnTo>
                  <a:pt x="1014243" y="81279"/>
                </a:lnTo>
                <a:lnTo>
                  <a:pt x="1027631" y="81279"/>
                </a:lnTo>
                <a:lnTo>
                  <a:pt x="1042271" y="80010"/>
                </a:lnTo>
                <a:close/>
              </a:path>
              <a:path w="3653790" h="605789">
                <a:moveTo>
                  <a:pt x="2446468" y="72389"/>
                </a:moveTo>
                <a:lnTo>
                  <a:pt x="2043227" y="72389"/>
                </a:lnTo>
                <a:lnTo>
                  <a:pt x="2055272" y="73660"/>
                </a:lnTo>
                <a:lnTo>
                  <a:pt x="2131089" y="82550"/>
                </a:lnTo>
                <a:lnTo>
                  <a:pt x="2143673" y="82550"/>
                </a:lnTo>
                <a:lnTo>
                  <a:pt x="2156819" y="81279"/>
                </a:lnTo>
                <a:lnTo>
                  <a:pt x="2183920" y="81279"/>
                </a:lnTo>
                <a:lnTo>
                  <a:pt x="2197433" y="80010"/>
                </a:lnTo>
                <a:lnTo>
                  <a:pt x="2210628" y="80010"/>
                </a:lnTo>
                <a:lnTo>
                  <a:pt x="2235180" y="78739"/>
                </a:lnTo>
                <a:lnTo>
                  <a:pt x="2246096" y="78739"/>
                </a:lnTo>
                <a:lnTo>
                  <a:pt x="2258583" y="77469"/>
                </a:lnTo>
                <a:lnTo>
                  <a:pt x="2347378" y="77469"/>
                </a:lnTo>
                <a:lnTo>
                  <a:pt x="2372003" y="74929"/>
                </a:lnTo>
                <a:lnTo>
                  <a:pt x="2448417" y="74929"/>
                </a:lnTo>
                <a:lnTo>
                  <a:pt x="2446468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2" y="20936"/>
                </a:lnTo>
                <a:lnTo>
                  <a:pt x="337010" y="21589"/>
                </a:lnTo>
                <a:lnTo>
                  <a:pt x="346987" y="29210"/>
                </a:lnTo>
                <a:lnTo>
                  <a:pt x="353048" y="40639"/>
                </a:lnTo>
                <a:lnTo>
                  <a:pt x="355285" y="53339"/>
                </a:lnTo>
                <a:lnTo>
                  <a:pt x="353786" y="64769"/>
                </a:lnTo>
                <a:lnTo>
                  <a:pt x="348643" y="74929"/>
                </a:lnTo>
                <a:lnTo>
                  <a:pt x="339944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3" y="76200"/>
                </a:lnTo>
                <a:lnTo>
                  <a:pt x="509280" y="76200"/>
                </a:lnTo>
                <a:lnTo>
                  <a:pt x="518633" y="74929"/>
                </a:lnTo>
                <a:lnTo>
                  <a:pt x="1033705" y="74929"/>
                </a:lnTo>
                <a:lnTo>
                  <a:pt x="1027858" y="67310"/>
                </a:lnTo>
                <a:lnTo>
                  <a:pt x="1024063" y="54610"/>
                </a:lnTo>
                <a:lnTo>
                  <a:pt x="1024195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5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6" y="20319"/>
                </a:moveTo>
                <a:lnTo>
                  <a:pt x="1037792" y="20319"/>
                </a:lnTo>
                <a:lnTo>
                  <a:pt x="1045266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5" y="69850"/>
                </a:lnTo>
                <a:lnTo>
                  <a:pt x="1052907" y="77469"/>
                </a:lnTo>
                <a:lnTo>
                  <a:pt x="1043016" y="79832"/>
                </a:lnTo>
                <a:lnTo>
                  <a:pt x="1047530" y="81279"/>
                </a:lnTo>
                <a:lnTo>
                  <a:pt x="1062611" y="80010"/>
                </a:lnTo>
                <a:lnTo>
                  <a:pt x="1075075" y="78739"/>
                </a:lnTo>
                <a:lnTo>
                  <a:pt x="1086197" y="77469"/>
                </a:lnTo>
                <a:lnTo>
                  <a:pt x="1157036" y="77469"/>
                </a:lnTo>
                <a:lnTo>
                  <a:pt x="1170646" y="74929"/>
                </a:lnTo>
                <a:lnTo>
                  <a:pt x="1184120" y="74929"/>
                </a:lnTo>
                <a:lnTo>
                  <a:pt x="1197044" y="73660"/>
                </a:lnTo>
                <a:lnTo>
                  <a:pt x="1740560" y="73660"/>
                </a:lnTo>
                <a:lnTo>
                  <a:pt x="1736605" y="71119"/>
                </a:lnTo>
                <a:lnTo>
                  <a:pt x="1730585" y="60960"/>
                </a:lnTo>
                <a:lnTo>
                  <a:pt x="1728356" y="49529"/>
                </a:lnTo>
                <a:lnTo>
                  <a:pt x="1729842" y="38100"/>
                </a:lnTo>
                <a:lnTo>
                  <a:pt x="1734968" y="29210"/>
                </a:lnTo>
                <a:lnTo>
                  <a:pt x="1509928" y="29210"/>
                </a:lnTo>
                <a:lnTo>
                  <a:pt x="1497070" y="27939"/>
                </a:lnTo>
                <a:lnTo>
                  <a:pt x="1486186" y="26669"/>
                </a:lnTo>
                <a:lnTo>
                  <a:pt x="1407009" y="26669"/>
                </a:lnTo>
                <a:lnTo>
                  <a:pt x="1398809" y="25400"/>
                </a:lnTo>
                <a:lnTo>
                  <a:pt x="1376603" y="25400"/>
                </a:lnTo>
                <a:lnTo>
                  <a:pt x="1349193" y="22860"/>
                </a:lnTo>
                <a:lnTo>
                  <a:pt x="1153685" y="22860"/>
                </a:lnTo>
                <a:lnTo>
                  <a:pt x="1140441" y="21589"/>
                </a:lnTo>
                <a:lnTo>
                  <a:pt x="1126806" y="21589"/>
                </a:lnTo>
                <a:lnTo>
                  <a:pt x="1112776" y="20319"/>
                </a:lnTo>
                <a:close/>
              </a:path>
              <a:path w="3653790" h="605789">
                <a:moveTo>
                  <a:pt x="1157036" y="77469"/>
                </a:moveTo>
                <a:lnTo>
                  <a:pt x="1086197" y="77469"/>
                </a:lnTo>
                <a:lnTo>
                  <a:pt x="1097249" y="78739"/>
                </a:lnTo>
                <a:lnTo>
                  <a:pt x="1109505" y="80010"/>
                </a:lnTo>
                <a:lnTo>
                  <a:pt x="1119525" y="81279"/>
                </a:lnTo>
                <a:lnTo>
                  <a:pt x="1131062" y="81279"/>
                </a:lnTo>
                <a:lnTo>
                  <a:pt x="1143704" y="78739"/>
                </a:lnTo>
                <a:lnTo>
                  <a:pt x="1157036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1" y="81279"/>
                </a:lnTo>
                <a:lnTo>
                  <a:pt x="1521101" y="80010"/>
                </a:lnTo>
                <a:lnTo>
                  <a:pt x="1536065" y="80010"/>
                </a:lnTo>
                <a:lnTo>
                  <a:pt x="1551922" y="78739"/>
                </a:lnTo>
                <a:lnTo>
                  <a:pt x="1567874" y="78739"/>
                </a:lnTo>
                <a:lnTo>
                  <a:pt x="1583121" y="77469"/>
                </a:lnTo>
                <a:lnTo>
                  <a:pt x="1596865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3" y="21589"/>
                </a:lnTo>
                <a:lnTo>
                  <a:pt x="2442888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70" y="67310"/>
                </a:lnTo>
                <a:lnTo>
                  <a:pt x="2450366" y="77469"/>
                </a:lnTo>
                <a:lnTo>
                  <a:pt x="2462242" y="81279"/>
                </a:lnTo>
                <a:lnTo>
                  <a:pt x="2477323" y="80010"/>
                </a:lnTo>
                <a:lnTo>
                  <a:pt x="2461201" y="80010"/>
                </a:lnTo>
                <a:lnTo>
                  <a:pt x="2469783" y="72389"/>
                </a:lnTo>
                <a:lnTo>
                  <a:pt x="2475160" y="63500"/>
                </a:lnTo>
                <a:lnTo>
                  <a:pt x="2477128" y="50800"/>
                </a:lnTo>
                <a:lnTo>
                  <a:pt x="2475485" y="39369"/>
                </a:lnTo>
                <a:lnTo>
                  <a:pt x="2470027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10" y="77469"/>
                </a:lnTo>
                <a:lnTo>
                  <a:pt x="2511962" y="78739"/>
                </a:lnTo>
                <a:lnTo>
                  <a:pt x="2524217" y="80010"/>
                </a:lnTo>
                <a:lnTo>
                  <a:pt x="2534237" y="81279"/>
                </a:lnTo>
                <a:lnTo>
                  <a:pt x="2545774" y="81279"/>
                </a:lnTo>
                <a:lnTo>
                  <a:pt x="2558416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8" y="76200"/>
                </a:moveTo>
                <a:lnTo>
                  <a:pt x="2833388" y="76200"/>
                </a:lnTo>
                <a:lnTo>
                  <a:pt x="2862504" y="78739"/>
                </a:lnTo>
                <a:lnTo>
                  <a:pt x="2887456" y="80010"/>
                </a:lnTo>
                <a:lnTo>
                  <a:pt x="2897131" y="81279"/>
                </a:lnTo>
                <a:lnTo>
                  <a:pt x="2922543" y="81279"/>
                </a:lnTo>
                <a:lnTo>
                  <a:pt x="2935814" y="80010"/>
                </a:lnTo>
                <a:lnTo>
                  <a:pt x="2950777" y="80010"/>
                </a:lnTo>
                <a:lnTo>
                  <a:pt x="2966635" y="78739"/>
                </a:lnTo>
                <a:lnTo>
                  <a:pt x="2982586" y="78739"/>
                </a:lnTo>
                <a:lnTo>
                  <a:pt x="2997834" y="77469"/>
                </a:lnTo>
                <a:lnTo>
                  <a:pt x="3011577" y="77469"/>
                </a:lnTo>
                <a:lnTo>
                  <a:pt x="3023018" y="76200"/>
                </a:lnTo>
                <a:close/>
              </a:path>
              <a:path w="3653790" h="605789">
                <a:moveTo>
                  <a:pt x="333412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7" y="57150"/>
                </a:lnTo>
                <a:lnTo>
                  <a:pt x="318418" y="68579"/>
                </a:lnTo>
                <a:lnTo>
                  <a:pt x="325636" y="77469"/>
                </a:lnTo>
                <a:lnTo>
                  <a:pt x="333896" y="80390"/>
                </a:lnTo>
                <a:lnTo>
                  <a:pt x="339944" y="80010"/>
                </a:lnTo>
                <a:lnTo>
                  <a:pt x="348643" y="74929"/>
                </a:lnTo>
                <a:lnTo>
                  <a:pt x="353786" y="64769"/>
                </a:lnTo>
                <a:lnTo>
                  <a:pt x="355285" y="53339"/>
                </a:lnTo>
                <a:lnTo>
                  <a:pt x="353048" y="40639"/>
                </a:lnTo>
                <a:lnTo>
                  <a:pt x="346987" y="29210"/>
                </a:lnTo>
                <a:lnTo>
                  <a:pt x="337010" y="21589"/>
                </a:lnTo>
                <a:lnTo>
                  <a:pt x="333412" y="20936"/>
                </a:lnTo>
                <a:close/>
              </a:path>
              <a:path w="3653790" h="605789">
                <a:moveTo>
                  <a:pt x="1750971" y="20064"/>
                </a:moveTo>
                <a:lnTo>
                  <a:pt x="1743658" y="21589"/>
                </a:lnTo>
                <a:lnTo>
                  <a:pt x="1734968" y="29210"/>
                </a:lnTo>
                <a:lnTo>
                  <a:pt x="1729842" y="38100"/>
                </a:lnTo>
                <a:lnTo>
                  <a:pt x="1728356" y="49529"/>
                </a:lnTo>
                <a:lnTo>
                  <a:pt x="1730585" y="60960"/>
                </a:lnTo>
                <a:lnTo>
                  <a:pt x="1736605" y="71119"/>
                </a:lnTo>
                <a:lnTo>
                  <a:pt x="1746492" y="77469"/>
                </a:lnTo>
                <a:lnTo>
                  <a:pt x="1760322" y="80010"/>
                </a:lnTo>
                <a:lnTo>
                  <a:pt x="1782734" y="80010"/>
                </a:lnTo>
                <a:lnTo>
                  <a:pt x="1795729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3" y="62229"/>
                </a:lnTo>
                <a:lnTo>
                  <a:pt x="1773273" y="50800"/>
                </a:lnTo>
                <a:lnTo>
                  <a:pt x="1771319" y="39369"/>
                </a:lnTo>
                <a:lnTo>
                  <a:pt x="1766054" y="29210"/>
                </a:lnTo>
                <a:lnTo>
                  <a:pt x="1757703" y="21589"/>
                </a:lnTo>
                <a:lnTo>
                  <a:pt x="1750971" y="20064"/>
                </a:lnTo>
                <a:close/>
              </a:path>
              <a:path w="3653790" h="605789">
                <a:moveTo>
                  <a:pt x="2448417" y="74929"/>
                </a:moveTo>
                <a:lnTo>
                  <a:pt x="2409515" y="74929"/>
                </a:lnTo>
                <a:lnTo>
                  <a:pt x="2433007" y="78739"/>
                </a:lnTo>
                <a:lnTo>
                  <a:pt x="2446227" y="80010"/>
                </a:lnTo>
                <a:lnTo>
                  <a:pt x="2458283" y="80010"/>
                </a:lnTo>
                <a:lnTo>
                  <a:pt x="2450366" y="77469"/>
                </a:lnTo>
                <a:lnTo>
                  <a:pt x="2448417" y="74929"/>
                </a:lnTo>
                <a:close/>
              </a:path>
              <a:path w="3653790" h="605789">
                <a:moveTo>
                  <a:pt x="2527486" y="20319"/>
                </a:moveTo>
                <a:lnTo>
                  <a:pt x="2465615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7" y="29210"/>
                </a:lnTo>
                <a:lnTo>
                  <a:pt x="2475485" y="39369"/>
                </a:lnTo>
                <a:lnTo>
                  <a:pt x="2477128" y="50800"/>
                </a:lnTo>
                <a:lnTo>
                  <a:pt x="2475160" y="63500"/>
                </a:lnTo>
                <a:lnTo>
                  <a:pt x="2469783" y="72389"/>
                </a:lnTo>
                <a:lnTo>
                  <a:pt x="2461201" y="80010"/>
                </a:lnTo>
                <a:lnTo>
                  <a:pt x="2477323" y="80010"/>
                </a:lnTo>
                <a:lnTo>
                  <a:pt x="2489788" y="78739"/>
                </a:lnTo>
                <a:lnTo>
                  <a:pt x="2500910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9" y="73660"/>
                </a:lnTo>
                <a:lnTo>
                  <a:pt x="3150986" y="71119"/>
                </a:lnTo>
                <a:lnTo>
                  <a:pt x="3145090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8" y="26669"/>
                </a:lnTo>
                <a:lnTo>
                  <a:pt x="2821721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4" y="22860"/>
                </a:lnTo>
                <a:lnTo>
                  <a:pt x="2568397" y="22860"/>
                </a:lnTo>
                <a:lnTo>
                  <a:pt x="2555152" y="21589"/>
                </a:lnTo>
                <a:lnTo>
                  <a:pt x="2541518" y="21589"/>
                </a:lnTo>
                <a:lnTo>
                  <a:pt x="2527486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90" y="60960"/>
                </a:lnTo>
                <a:lnTo>
                  <a:pt x="3150986" y="71119"/>
                </a:lnTo>
                <a:lnTo>
                  <a:pt x="3160743" y="77469"/>
                </a:lnTo>
                <a:lnTo>
                  <a:pt x="3174431" y="80010"/>
                </a:lnTo>
                <a:lnTo>
                  <a:pt x="3196807" y="80010"/>
                </a:lnTo>
                <a:lnTo>
                  <a:pt x="3209817" y="78739"/>
                </a:lnTo>
                <a:lnTo>
                  <a:pt x="3171745" y="78739"/>
                </a:lnTo>
                <a:lnTo>
                  <a:pt x="3181066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2" y="20319"/>
                </a:lnTo>
                <a:lnTo>
                  <a:pt x="1028177" y="29210"/>
                </a:lnTo>
                <a:lnTo>
                  <a:pt x="1024195" y="40639"/>
                </a:lnTo>
                <a:lnTo>
                  <a:pt x="1024063" y="54610"/>
                </a:lnTo>
                <a:lnTo>
                  <a:pt x="1027858" y="67310"/>
                </a:lnTo>
                <a:lnTo>
                  <a:pt x="1035654" y="77469"/>
                </a:lnTo>
                <a:lnTo>
                  <a:pt x="1043016" y="79832"/>
                </a:lnTo>
                <a:lnTo>
                  <a:pt x="1052907" y="77469"/>
                </a:lnTo>
                <a:lnTo>
                  <a:pt x="1060455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6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5" y="76200"/>
                </a:moveTo>
                <a:lnTo>
                  <a:pt x="556266" y="76200"/>
                </a:lnTo>
                <a:lnTo>
                  <a:pt x="586419" y="77469"/>
                </a:lnTo>
                <a:lnTo>
                  <a:pt x="602139" y="78739"/>
                </a:lnTo>
                <a:lnTo>
                  <a:pt x="675520" y="78739"/>
                </a:lnTo>
                <a:lnTo>
                  <a:pt x="698025" y="76200"/>
                </a:lnTo>
                <a:close/>
              </a:path>
              <a:path w="3653790" h="605789">
                <a:moveTo>
                  <a:pt x="1742537" y="74929"/>
                </a:moveTo>
                <a:lnTo>
                  <a:pt x="1294222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5" y="76200"/>
                </a:lnTo>
                <a:lnTo>
                  <a:pt x="1742537" y="74929"/>
                </a:lnTo>
                <a:close/>
              </a:path>
              <a:path w="3653790" h="605789">
                <a:moveTo>
                  <a:pt x="1744515" y="76200"/>
                </a:moveTo>
                <a:lnTo>
                  <a:pt x="1643844" y="76200"/>
                </a:lnTo>
                <a:lnTo>
                  <a:pt x="1656225" y="77469"/>
                </a:lnTo>
                <a:lnTo>
                  <a:pt x="1684071" y="78739"/>
                </a:lnTo>
                <a:lnTo>
                  <a:pt x="1753407" y="78739"/>
                </a:lnTo>
                <a:lnTo>
                  <a:pt x="1746492" y="77469"/>
                </a:lnTo>
                <a:lnTo>
                  <a:pt x="1744515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6" y="19050"/>
                </a:lnTo>
                <a:lnTo>
                  <a:pt x="1750971" y="20064"/>
                </a:lnTo>
                <a:lnTo>
                  <a:pt x="1757703" y="21589"/>
                </a:lnTo>
                <a:lnTo>
                  <a:pt x="1766054" y="29210"/>
                </a:lnTo>
                <a:lnTo>
                  <a:pt x="1771319" y="39369"/>
                </a:lnTo>
                <a:lnTo>
                  <a:pt x="1773273" y="50800"/>
                </a:lnTo>
                <a:lnTo>
                  <a:pt x="1771693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9" y="78739"/>
                </a:lnTo>
                <a:lnTo>
                  <a:pt x="1838043" y="77469"/>
                </a:lnTo>
                <a:lnTo>
                  <a:pt x="1852194" y="77469"/>
                </a:lnTo>
                <a:lnTo>
                  <a:pt x="1865837" y="76200"/>
                </a:lnTo>
                <a:lnTo>
                  <a:pt x="1980905" y="76200"/>
                </a:lnTo>
                <a:lnTo>
                  <a:pt x="1999162" y="73660"/>
                </a:lnTo>
                <a:lnTo>
                  <a:pt x="2015450" y="72389"/>
                </a:lnTo>
                <a:lnTo>
                  <a:pt x="2446468" y="72389"/>
                </a:lnTo>
                <a:lnTo>
                  <a:pt x="2442570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8" y="30479"/>
                </a:lnTo>
                <a:lnTo>
                  <a:pt x="2003721" y="29210"/>
                </a:lnTo>
                <a:lnTo>
                  <a:pt x="1992078" y="27939"/>
                </a:lnTo>
                <a:lnTo>
                  <a:pt x="1987005" y="26669"/>
                </a:lnTo>
                <a:lnTo>
                  <a:pt x="1864351" y="26669"/>
                </a:lnTo>
                <a:lnTo>
                  <a:pt x="1854738" y="25400"/>
                </a:lnTo>
                <a:lnTo>
                  <a:pt x="1842889" y="25400"/>
                </a:lnTo>
                <a:lnTo>
                  <a:pt x="1829372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8" y="77469"/>
                </a:moveTo>
                <a:lnTo>
                  <a:pt x="2271575" y="77469"/>
                </a:lnTo>
                <a:lnTo>
                  <a:pt x="2298164" y="78739"/>
                </a:lnTo>
                <a:lnTo>
                  <a:pt x="2336140" y="78739"/>
                </a:lnTo>
                <a:lnTo>
                  <a:pt x="2347378" y="77469"/>
                </a:lnTo>
                <a:close/>
              </a:path>
              <a:path w="3653790" h="605789">
                <a:moveTo>
                  <a:pt x="3156840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2" y="76200"/>
                </a:lnTo>
                <a:lnTo>
                  <a:pt x="3156840" y="74929"/>
                </a:lnTo>
                <a:close/>
              </a:path>
              <a:path w="3653790" h="605789">
                <a:moveTo>
                  <a:pt x="3158792" y="76200"/>
                </a:moveTo>
                <a:lnTo>
                  <a:pt x="3058557" y="76200"/>
                </a:lnTo>
                <a:lnTo>
                  <a:pt x="3070937" y="77469"/>
                </a:lnTo>
                <a:lnTo>
                  <a:pt x="3098783" y="78739"/>
                </a:lnTo>
                <a:lnTo>
                  <a:pt x="3167587" y="78739"/>
                </a:lnTo>
                <a:lnTo>
                  <a:pt x="3160743" y="77469"/>
                </a:lnTo>
                <a:lnTo>
                  <a:pt x="3158792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6" y="72389"/>
                </a:lnTo>
                <a:lnTo>
                  <a:pt x="3171745" y="78739"/>
                </a:lnTo>
                <a:lnTo>
                  <a:pt x="3209817" y="78739"/>
                </a:lnTo>
                <a:lnTo>
                  <a:pt x="3252185" y="77469"/>
                </a:lnTo>
                <a:lnTo>
                  <a:pt x="3266324" y="77469"/>
                </a:lnTo>
                <a:lnTo>
                  <a:pt x="3279922" y="76200"/>
                </a:lnTo>
                <a:lnTo>
                  <a:pt x="3379803" y="76200"/>
                </a:lnTo>
                <a:lnTo>
                  <a:pt x="3407731" y="73660"/>
                </a:lnTo>
                <a:lnTo>
                  <a:pt x="3421993" y="73660"/>
                </a:lnTo>
                <a:lnTo>
                  <a:pt x="3435753" y="72389"/>
                </a:lnTo>
                <a:lnTo>
                  <a:pt x="3615255" y="72389"/>
                </a:lnTo>
                <a:lnTo>
                  <a:pt x="3614217" y="71119"/>
                </a:lnTo>
                <a:lnTo>
                  <a:pt x="3583635" y="43179"/>
                </a:lnTo>
                <a:lnTo>
                  <a:pt x="3549551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90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4" y="29210"/>
                </a:lnTo>
                <a:lnTo>
                  <a:pt x="3400398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6" y="76200"/>
                </a:moveTo>
                <a:lnTo>
                  <a:pt x="1913911" y="76200"/>
                </a:lnTo>
                <a:lnTo>
                  <a:pt x="1927946" y="77469"/>
                </a:lnTo>
                <a:lnTo>
                  <a:pt x="1956615" y="77469"/>
                </a:lnTo>
                <a:lnTo>
                  <a:pt x="1969696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3" y="74929"/>
                </a:lnTo>
                <a:lnTo>
                  <a:pt x="529776" y="76200"/>
                </a:lnTo>
                <a:lnTo>
                  <a:pt x="709812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60" y="73660"/>
                </a:moveTo>
                <a:lnTo>
                  <a:pt x="1197044" y="73660"/>
                </a:lnTo>
                <a:lnTo>
                  <a:pt x="1218627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7" y="74929"/>
                </a:lnTo>
                <a:lnTo>
                  <a:pt x="1740560" y="73660"/>
                </a:lnTo>
                <a:close/>
              </a:path>
              <a:path w="3653790" h="605789">
                <a:moveTo>
                  <a:pt x="3154889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9" y="76200"/>
                </a:lnTo>
                <a:lnTo>
                  <a:pt x="2688111" y="74929"/>
                </a:lnTo>
                <a:lnTo>
                  <a:pt x="3156840" y="74929"/>
                </a:lnTo>
                <a:lnTo>
                  <a:pt x="3154889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29" y="26669"/>
                </a:lnTo>
                <a:lnTo>
                  <a:pt x="81175" y="35560"/>
                </a:lnTo>
                <a:lnTo>
                  <a:pt x="79444" y="37179"/>
                </a:lnTo>
                <a:lnTo>
                  <a:pt x="83940" y="35560"/>
                </a:lnTo>
                <a:lnTo>
                  <a:pt x="176060" y="35560"/>
                </a:lnTo>
                <a:lnTo>
                  <a:pt x="180185" y="25400"/>
                </a:lnTo>
                <a:lnTo>
                  <a:pt x="187737" y="16510"/>
                </a:lnTo>
                <a:lnTo>
                  <a:pt x="197380" y="7619"/>
                </a:lnTo>
                <a:lnTo>
                  <a:pt x="208811" y="2539"/>
                </a:lnTo>
                <a:lnTo>
                  <a:pt x="210242" y="2258"/>
                </a:lnTo>
                <a:lnTo>
                  <a:pt x="203528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3" y="26669"/>
                </a:lnTo>
                <a:lnTo>
                  <a:pt x="905824" y="29210"/>
                </a:lnTo>
                <a:lnTo>
                  <a:pt x="893464" y="30479"/>
                </a:lnTo>
                <a:lnTo>
                  <a:pt x="1027734" y="30479"/>
                </a:lnTo>
                <a:lnTo>
                  <a:pt x="1028177" y="29210"/>
                </a:lnTo>
                <a:lnTo>
                  <a:pt x="1034824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2" y="19050"/>
                </a:moveTo>
                <a:lnTo>
                  <a:pt x="2160467" y="19050"/>
                </a:lnTo>
                <a:lnTo>
                  <a:pt x="2145748" y="20319"/>
                </a:lnTo>
                <a:lnTo>
                  <a:pt x="2133480" y="22860"/>
                </a:lnTo>
                <a:lnTo>
                  <a:pt x="2123866" y="24129"/>
                </a:lnTo>
                <a:lnTo>
                  <a:pt x="2117111" y="26669"/>
                </a:lnTo>
                <a:lnTo>
                  <a:pt x="2111903" y="26669"/>
                </a:lnTo>
                <a:lnTo>
                  <a:pt x="2103765" y="27939"/>
                </a:lnTo>
                <a:lnTo>
                  <a:pt x="2092675" y="29210"/>
                </a:lnTo>
                <a:lnTo>
                  <a:pt x="2078613" y="30479"/>
                </a:lnTo>
                <a:lnTo>
                  <a:pt x="2442446" y="30479"/>
                </a:lnTo>
                <a:lnTo>
                  <a:pt x="2442888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6" y="21589"/>
                </a:lnTo>
                <a:lnTo>
                  <a:pt x="2268983" y="20319"/>
                </a:lnTo>
                <a:lnTo>
                  <a:pt x="2198118" y="20319"/>
                </a:lnTo>
                <a:lnTo>
                  <a:pt x="2177432" y="19050"/>
                </a:lnTo>
                <a:close/>
              </a:path>
              <a:path w="3653790" h="605789">
                <a:moveTo>
                  <a:pt x="580331" y="15239"/>
                </a:moveTo>
                <a:lnTo>
                  <a:pt x="573721" y="15239"/>
                </a:lnTo>
                <a:lnTo>
                  <a:pt x="564608" y="16510"/>
                </a:lnTo>
                <a:lnTo>
                  <a:pt x="552976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2" y="29210"/>
                </a:lnTo>
                <a:lnTo>
                  <a:pt x="657862" y="26669"/>
                </a:lnTo>
                <a:lnTo>
                  <a:pt x="627758" y="21589"/>
                </a:lnTo>
                <a:lnTo>
                  <a:pt x="600733" y="17779"/>
                </a:lnTo>
                <a:lnTo>
                  <a:pt x="589483" y="16510"/>
                </a:lnTo>
                <a:lnTo>
                  <a:pt x="580331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1" y="25400"/>
                </a:lnTo>
                <a:lnTo>
                  <a:pt x="731730" y="26669"/>
                </a:lnTo>
                <a:lnTo>
                  <a:pt x="713133" y="29210"/>
                </a:lnTo>
                <a:lnTo>
                  <a:pt x="856291" y="29210"/>
                </a:lnTo>
                <a:lnTo>
                  <a:pt x="843070" y="27939"/>
                </a:lnTo>
                <a:lnTo>
                  <a:pt x="829446" y="27939"/>
                </a:lnTo>
                <a:lnTo>
                  <a:pt x="815751" y="26669"/>
                </a:lnTo>
                <a:lnTo>
                  <a:pt x="789478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3" y="20319"/>
                </a:lnTo>
                <a:lnTo>
                  <a:pt x="1587036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8" y="29210"/>
                </a:lnTo>
                <a:lnTo>
                  <a:pt x="1743658" y="21589"/>
                </a:lnTo>
                <a:lnTo>
                  <a:pt x="1630217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9" y="26669"/>
                </a:lnTo>
                <a:lnTo>
                  <a:pt x="2952964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20" y="22860"/>
                </a:moveTo>
                <a:lnTo>
                  <a:pt x="1948290" y="22860"/>
                </a:lnTo>
                <a:lnTo>
                  <a:pt x="1934447" y="24129"/>
                </a:lnTo>
                <a:lnTo>
                  <a:pt x="1919623" y="24129"/>
                </a:lnTo>
                <a:lnTo>
                  <a:pt x="1891161" y="26669"/>
                </a:lnTo>
                <a:lnTo>
                  <a:pt x="1987005" y="26669"/>
                </a:lnTo>
                <a:lnTo>
                  <a:pt x="1981933" y="25400"/>
                </a:lnTo>
                <a:lnTo>
                  <a:pt x="1971782" y="24129"/>
                </a:lnTo>
                <a:lnTo>
                  <a:pt x="1960120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8" y="26669"/>
                </a:lnTo>
                <a:lnTo>
                  <a:pt x="3388699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7" y="19050"/>
                </a:moveTo>
                <a:lnTo>
                  <a:pt x="1268597" y="19050"/>
                </a:lnTo>
                <a:lnTo>
                  <a:pt x="1229294" y="22860"/>
                </a:lnTo>
                <a:lnTo>
                  <a:pt x="1349193" y="22860"/>
                </a:lnTo>
                <a:lnTo>
                  <a:pt x="1304967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3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4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9" y="19050"/>
                </a:moveTo>
                <a:lnTo>
                  <a:pt x="1008264" y="21589"/>
                </a:lnTo>
                <a:lnTo>
                  <a:pt x="1034824" y="21589"/>
                </a:lnTo>
                <a:lnTo>
                  <a:pt x="1035932" y="20319"/>
                </a:lnTo>
                <a:lnTo>
                  <a:pt x="1037792" y="20319"/>
                </a:lnTo>
                <a:lnTo>
                  <a:pt x="1030319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9" y="19050"/>
                </a:lnTo>
                <a:lnTo>
                  <a:pt x="1696377" y="20319"/>
                </a:lnTo>
                <a:lnTo>
                  <a:pt x="1670769" y="21589"/>
                </a:lnTo>
                <a:lnTo>
                  <a:pt x="1743658" y="21589"/>
                </a:lnTo>
                <a:lnTo>
                  <a:pt x="1750971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9" y="20319"/>
                </a:lnTo>
                <a:lnTo>
                  <a:pt x="2308682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1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7" y="17779"/>
                </a:moveTo>
                <a:lnTo>
                  <a:pt x="2248044" y="17779"/>
                </a:lnTo>
                <a:lnTo>
                  <a:pt x="2238799" y="19050"/>
                </a:lnTo>
                <a:lnTo>
                  <a:pt x="2227958" y="19050"/>
                </a:lnTo>
                <a:lnTo>
                  <a:pt x="2214680" y="20319"/>
                </a:lnTo>
                <a:lnTo>
                  <a:pt x="2268983" y="20319"/>
                </a:lnTo>
                <a:lnTo>
                  <a:pt x="2256537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70866" y="4984380"/>
            <a:ext cx="3956050" cy="154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354965" indent="-342900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54965">
              <a:lnSpc>
                <a:spcPct val="100000"/>
              </a:lnSpc>
              <a:spcBef>
                <a:spcPts val="1585"/>
              </a:spcBef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6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546" y="846050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408" y="5149480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6408" y="5149480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7063" y="6629236"/>
            <a:ext cx="99060" cy="1549400"/>
          </a:xfrm>
          <a:custGeom>
            <a:avLst/>
            <a:gdLst/>
            <a:ahLst/>
            <a:cxnLst/>
            <a:rect l="l" t="t" r="r" b="b"/>
            <a:pathLst>
              <a:path w="99059" h="1549400">
                <a:moveTo>
                  <a:pt x="96878" y="1473200"/>
                </a:moveTo>
                <a:lnTo>
                  <a:pt x="2508" y="1473200"/>
                </a:lnTo>
                <a:lnTo>
                  <a:pt x="665" y="1485900"/>
                </a:lnTo>
                <a:lnTo>
                  <a:pt x="0" y="1498600"/>
                </a:lnTo>
                <a:lnTo>
                  <a:pt x="1992" y="1511299"/>
                </a:lnTo>
                <a:lnTo>
                  <a:pt x="6480" y="1536699"/>
                </a:lnTo>
                <a:lnTo>
                  <a:pt x="13554" y="1536699"/>
                </a:lnTo>
                <a:lnTo>
                  <a:pt x="23308" y="1549399"/>
                </a:lnTo>
                <a:lnTo>
                  <a:pt x="77912" y="1549399"/>
                </a:lnTo>
                <a:lnTo>
                  <a:pt x="87152" y="1536699"/>
                </a:lnTo>
                <a:lnTo>
                  <a:pt x="93705" y="1523999"/>
                </a:lnTo>
                <a:lnTo>
                  <a:pt x="97609" y="1511299"/>
                </a:lnTo>
                <a:lnTo>
                  <a:pt x="98902" y="1498600"/>
                </a:lnTo>
                <a:lnTo>
                  <a:pt x="98340" y="1485900"/>
                </a:lnTo>
                <a:lnTo>
                  <a:pt x="96878" y="1473200"/>
                </a:lnTo>
                <a:close/>
              </a:path>
              <a:path w="99059" h="1549400">
                <a:moveTo>
                  <a:pt x="78369" y="1392635"/>
                </a:moveTo>
                <a:lnTo>
                  <a:pt x="77248" y="1397000"/>
                </a:lnTo>
                <a:lnTo>
                  <a:pt x="68792" y="1409700"/>
                </a:lnTo>
                <a:lnTo>
                  <a:pt x="17880" y="1409700"/>
                </a:lnTo>
                <a:lnTo>
                  <a:pt x="16625" y="1422400"/>
                </a:lnTo>
                <a:lnTo>
                  <a:pt x="14361" y="1435100"/>
                </a:lnTo>
                <a:lnTo>
                  <a:pt x="11454" y="1447800"/>
                </a:lnTo>
                <a:lnTo>
                  <a:pt x="8266" y="1460500"/>
                </a:lnTo>
                <a:lnTo>
                  <a:pt x="5163" y="1473200"/>
                </a:lnTo>
                <a:lnTo>
                  <a:pt x="94726" y="1473200"/>
                </a:lnTo>
                <a:lnTo>
                  <a:pt x="92095" y="1460500"/>
                </a:lnTo>
                <a:lnTo>
                  <a:pt x="89194" y="1460500"/>
                </a:lnTo>
                <a:lnTo>
                  <a:pt x="86235" y="1447800"/>
                </a:lnTo>
                <a:lnTo>
                  <a:pt x="83426" y="1435100"/>
                </a:lnTo>
                <a:lnTo>
                  <a:pt x="80979" y="1422400"/>
                </a:lnTo>
                <a:lnTo>
                  <a:pt x="79104" y="1409700"/>
                </a:lnTo>
                <a:lnTo>
                  <a:pt x="22990" y="1409700"/>
                </a:lnTo>
                <a:lnTo>
                  <a:pt x="19801" y="1400612"/>
                </a:lnTo>
                <a:lnTo>
                  <a:pt x="78713" y="1400612"/>
                </a:lnTo>
                <a:lnTo>
                  <a:pt x="78369" y="1392635"/>
                </a:lnTo>
                <a:close/>
              </a:path>
              <a:path w="99059" h="1549400">
                <a:moveTo>
                  <a:pt x="78011" y="1384300"/>
                </a:moveTo>
                <a:lnTo>
                  <a:pt x="27791" y="1384300"/>
                </a:lnTo>
                <a:lnTo>
                  <a:pt x="20566" y="1397000"/>
                </a:lnTo>
                <a:lnTo>
                  <a:pt x="19801" y="1400612"/>
                </a:lnTo>
                <a:lnTo>
                  <a:pt x="22990" y="1409700"/>
                </a:lnTo>
                <a:lnTo>
                  <a:pt x="68792" y="1409700"/>
                </a:lnTo>
                <a:lnTo>
                  <a:pt x="77248" y="1397000"/>
                </a:lnTo>
                <a:lnTo>
                  <a:pt x="78369" y="1392635"/>
                </a:lnTo>
                <a:lnTo>
                  <a:pt x="78011" y="1384300"/>
                </a:lnTo>
                <a:close/>
              </a:path>
              <a:path w="99059" h="1549400">
                <a:moveTo>
                  <a:pt x="20693" y="780281"/>
                </a:moveTo>
                <a:lnTo>
                  <a:pt x="18772" y="787400"/>
                </a:lnTo>
                <a:lnTo>
                  <a:pt x="19937" y="800100"/>
                </a:lnTo>
                <a:lnTo>
                  <a:pt x="20916" y="812800"/>
                </a:lnTo>
                <a:lnTo>
                  <a:pt x="20683" y="825500"/>
                </a:lnTo>
                <a:lnTo>
                  <a:pt x="18209" y="838200"/>
                </a:lnTo>
                <a:lnTo>
                  <a:pt x="18057" y="850900"/>
                </a:lnTo>
                <a:lnTo>
                  <a:pt x="19297" y="863600"/>
                </a:lnTo>
                <a:lnTo>
                  <a:pt x="21252" y="876300"/>
                </a:lnTo>
                <a:lnTo>
                  <a:pt x="23245" y="889000"/>
                </a:lnTo>
                <a:lnTo>
                  <a:pt x="24596" y="901700"/>
                </a:lnTo>
                <a:lnTo>
                  <a:pt x="24628" y="914400"/>
                </a:lnTo>
                <a:lnTo>
                  <a:pt x="23708" y="927100"/>
                </a:lnTo>
                <a:lnTo>
                  <a:pt x="22922" y="939800"/>
                </a:lnTo>
                <a:lnTo>
                  <a:pt x="22573" y="952500"/>
                </a:lnTo>
                <a:lnTo>
                  <a:pt x="22969" y="965200"/>
                </a:lnTo>
                <a:lnTo>
                  <a:pt x="24416" y="977900"/>
                </a:lnTo>
                <a:lnTo>
                  <a:pt x="24139" y="990600"/>
                </a:lnTo>
                <a:lnTo>
                  <a:pt x="23255" y="1003300"/>
                </a:lnTo>
                <a:lnTo>
                  <a:pt x="22134" y="1016000"/>
                </a:lnTo>
                <a:lnTo>
                  <a:pt x="21149" y="1028700"/>
                </a:lnTo>
                <a:lnTo>
                  <a:pt x="20670" y="1041400"/>
                </a:lnTo>
                <a:lnTo>
                  <a:pt x="21070" y="1054100"/>
                </a:lnTo>
                <a:lnTo>
                  <a:pt x="22719" y="1066800"/>
                </a:lnTo>
                <a:lnTo>
                  <a:pt x="23240" y="1079500"/>
                </a:lnTo>
                <a:lnTo>
                  <a:pt x="23023" y="1092200"/>
                </a:lnTo>
                <a:lnTo>
                  <a:pt x="22275" y="1117600"/>
                </a:lnTo>
                <a:lnTo>
                  <a:pt x="21205" y="1130300"/>
                </a:lnTo>
                <a:lnTo>
                  <a:pt x="18921" y="1155700"/>
                </a:lnTo>
                <a:lnTo>
                  <a:pt x="18121" y="1168400"/>
                </a:lnTo>
                <a:lnTo>
                  <a:pt x="17826" y="1168400"/>
                </a:lnTo>
                <a:lnTo>
                  <a:pt x="18145" y="1181100"/>
                </a:lnTo>
                <a:lnTo>
                  <a:pt x="18664" y="1193800"/>
                </a:lnTo>
                <a:lnTo>
                  <a:pt x="19329" y="1206500"/>
                </a:lnTo>
                <a:lnTo>
                  <a:pt x="20086" y="1231900"/>
                </a:lnTo>
                <a:lnTo>
                  <a:pt x="21661" y="1257300"/>
                </a:lnTo>
                <a:lnTo>
                  <a:pt x="22371" y="1270000"/>
                </a:lnTo>
                <a:lnTo>
                  <a:pt x="22958" y="1282700"/>
                </a:lnTo>
                <a:lnTo>
                  <a:pt x="22793" y="1295400"/>
                </a:lnTo>
                <a:lnTo>
                  <a:pt x="22232" y="1308100"/>
                </a:lnTo>
                <a:lnTo>
                  <a:pt x="21486" y="1320800"/>
                </a:lnTo>
                <a:lnTo>
                  <a:pt x="19846" y="1346200"/>
                </a:lnTo>
                <a:lnTo>
                  <a:pt x="19154" y="1371600"/>
                </a:lnTo>
                <a:lnTo>
                  <a:pt x="18683" y="1384300"/>
                </a:lnTo>
                <a:lnTo>
                  <a:pt x="18534" y="1397000"/>
                </a:lnTo>
                <a:lnTo>
                  <a:pt x="19801" y="1400612"/>
                </a:lnTo>
                <a:lnTo>
                  <a:pt x="20566" y="1397000"/>
                </a:lnTo>
                <a:lnTo>
                  <a:pt x="27791" y="1384300"/>
                </a:lnTo>
                <a:lnTo>
                  <a:pt x="38014" y="1384300"/>
                </a:lnTo>
                <a:lnTo>
                  <a:pt x="49690" y="1371600"/>
                </a:lnTo>
                <a:lnTo>
                  <a:pt x="80188" y="1371600"/>
                </a:lnTo>
                <a:lnTo>
                  <a:pt x="79653" y="1358900"/>
                </a:lnTo>
                <a:lnTo>
                  <a:pt x="77584" y="1320800"/>
                </a:lnTo>
                <a:lnTo>
                  <a:pt x="77067" y="1308100"/>
                </a:lnTo>
                <a:lnTo>
                  <a:pt x="77349" y="1295400"/>
                </a:lnTo>
                <a:lnTo>
                  <a:pt x="78388" y="1282700"/>
                </a:lnTo>
                <a:lnTo>
                  <a:pt x="79177" y="1270000"/>
                </a:lnTo>
                <a:lnTo>
                  <a:pt x="78711" y="1257300"/>
                </a:lnTo>
                <a:lnTo>
                  <a:pt x="75982" y="1244600"/>
                </a:lnTo>
                <a:lnTo>
                  <a:pt x="73695" y="1244600"/>
                </a:lnTo>
                <a:lnTo>
                  <a:pt x="71704" y="1231900"/>
                </a:lnTo>
                <a:lnTo>
                  <a:pt x="70252" y="1206500"/>
                </a:lnTo>
                <a:lnTo>
                  <a:pt x="69583" y="1193800"/>
                </a:lnTo>
                <a:lnTo>
                  <a:pt x="69938" y="1181100"/>
                </a:lnTo>
                <a:lnTo>
                  <a:pt x="71561" y="1168400"/>
                </a:lnTo>
                <a:lnTo>
                  <a:pt x="72377" y="1155700"/>
                </a:lnTo>
                <a:lnTo>
                  <a:pt x="72768" y="1143000"/>
                </a:lnTo>
                <a:lnTo>
                  <a:pt x="72973" y="1104900"/>
                </a:lnTo>
                <a:lnTo>
                  <a:pt x="73247" y="1092200"/>
                </a:lnTo>
                <a:lnTo>
                  <a:pt x="75214" y="1054100"/>
                </a:lnTo>
                <a:lnTo>
                  <a:pt x="79307" y="1016000"/>
                </a:lnTo>
                <a:lnTo>
                  <a:pt x="80299" y="1003300"/>
                </a:lnTo>
                <a:lnTo>
                  <a:pt x="80238" y="990600"/>
                </a:lnTo>
                <a:lnTo>
                  <a:pt x="79453" y="977900"/>
                </a:lnTo>
                <a:lnTo>
                  <a:pt x="78271" y="965200"/>
                </a:lnTo>
                <a:lnTo>
                  <a:pt x="77020" y="952500"/>
                </a:lnTo>
                <a:lnTo>
                  <a:pt x="76030" y="939800"/>
                </a:lnTo>
                <a:lnTo>
                  <a:pt x="75628" y="927100"/>
                </a:lnTo>
                <a:lnTo>
                  <a:pt x="75739" y="914400"/>
                </a:lnTo>
                <a:lnTo>
                  <a:pt x="75985" y="901700"/>
                </a:lnTo>
                <a:lnTo>
                  <a:pt x="77353" y="863600"/>
                </a:lnTo>
                <a:lnTo>
                  <a:pt x="78602" y="838200"/>
                </a:lnTo>
                <a:lnTo>
                  <a:pt x="79077" y="825500"/>
                </a:lnTo>
                <a:lnTo>
                  <a:pt x="79191" y="800100"/>
                </a:lnTo>
                <a:lnTo>
                  <a:pt x="32509" y="800100"/>
                </a:lnTo>
                <a:lnTo>
                  <a:pt x="23244" y="787400"/>
                </a:lnTo>
                <a:lnTo>
                  <a:pt x="20693" y="780281"/>
                </a:lnTo>
                <a:close/>
              </a:path>
              <a:path w="99059" h="1549400">
                <a:moveTo>
                  <a:pt x="80511" y="1384300"/>
                </a:moveTo>
                <a:lnTo>
                  <a:pt x="78011" y="1384300"/>
                </a:lnTo>
                <a:lnTo>
                  <a:pt x="78369" y="1392635"/>
                </a:lnTo>
                <a:lnTo>
                  <a:pt x="80511" y="1384300"/>
                </a:lnTo>
                <a:close/>
              </a:path>
              <a:path w="99059" h="1549400">
                <a:moveTo>
                  <a:pt x="49690" y="1371600"/>
                </a:moveTo>
                <a:lnTo>
                  <a:pt x="38014" y="1384300"/>
                </a:lnTo>
                <a:lnTo>
                  <a:pt x="61277" y="1384300"/>
                </a:lnTo>
                <a:lnTo>
                  <a:pt x="49690" y="1371600"/>
                </a:lnTo>
                <a:close/>
              </a:path>
              <a:path w="99059" h="1549400">
                <a:moveTo>
                  <a:pt x="80188" y="1371600"/>
                </a:moveTo>
                <a:lnTo>
                  <a:pt x="49690" y="1371600"/>
                </a:lnTo>
                <a:lnTo>
                  <a:pt x="61277" y="1384300"/>
                </a:lnTo>
                <a:lnTo>
                  <a:pt x="80482" y="1384300"/>
                </a:lnTo>
                <a:lnTo>
                  <a:pt x="80188" y="1371600"/>
                </a:lnTo>
                <a:close/>
              </a:path>
              <a:path w="99059" h="1549400">
                <a:moveTo>
                  <a:pt x="69168" y="762000"/>
                </a:moveTo>
                <a:lnTo>
                  <a:pt x="43668" y="762000"/>
                </a:lnTo>
                <a:lnTo>
                  <a:pt x="31271" y="774700"/>
                </a:lnTo>
                <a:lnTo>
                  <a:pt x="22200" y="774700"/>
                </a:lnTo>
                <a:lnTo>
                  <a:pt x="20693" y="780281"/>
                </a:lnTo>
                <a:lnTo>
                  <a:pt x="23244" y="787400"/>
                </a:lnTo>
                <a:lnTo>
                  <a:pt x="32509" y="800100"/>
                </a:lnTo>
                <a:lnTo>
                  <a:pt x="68828" y="800100"/>
                </a:lnTo>
                <a:lnTo>
                  <a:pt x="77184" y="787400"/>
                </a:lnTo>
                <a:lnTo>
                  <a:pt x="78303" y="782938"/>
                </a:lnTo>
                <a:lnTo>
                  <a:pt x="77638" y="774700"/>
                </a:lnTo>
                <a:lnTo>
                  <a:pt x="69168" y="762000"/>
                </a:lnTo>
                <a:close/>
              </a:path>
              <a:path w="99059" h="1549400">
                <a:moveTo>
                  <a:pt x="78303" y="782938"/>
                </a:moveTo>
                <a:lnTo>
                  <a:pt x="77184" y="787400"/>
                </a:lnTo>
                <a:lnTo>
                  <a:pt x="68828" y="800100"/>
                </a:lnTo>
                <a:lnTo>
                  <a:pt x="79191" y="800100"/>
                </a:lnTo>
                <a:lnTo>
                  <a:pt x="78664" y="787400"/>
                </a:lnTo>
                <a:lnTo>
                  <a:pt x="78303" y="782938"/>
                </a:lnTo>
                <a:close/>
              </a:path>
              <a:path w="99059" h="1549400">
                <a:moveTo>
                  <a:pt x="79467" y="762000"/>
                </a:moveTo>
                <a:lnTo>
                  <a:pt x="69168" y="762000"/>
                </a:lnTo>
                <a:lnTo>
                  <a:pt x="77638" y="774700"/>
                </a:lnTo>
                <a:lnTo>
                  <a:pt x="78303" y="782938"/>
                </a:lnTo>
                <a:lnTo>
                  <a:pt x="80370" y="774700"/>
                </a:lnTo>
                <a:lnTo>
                  <a:pt x="79467" y="762000"/>
                </a:lnTo>
                <a:close/>
              </a:path>
              <a:path w="99059" h="1549400">
                <a:moveTo>
                  <a:pt x="18779" y="162550"/>
                </a:moveTo>
                <a:lnTo>
                  <a:pt x="18008" y="165100"/>
                </a:lnTo>
                <a:lnTo>
                  <a:pt x="18473" y="190500"/>
                </a:lnTo>
                <a:lnTo>
                  <a:pt x="19494" y="203200"/>
                </a:lnTo>
                <a:lnTo>
                  <a:pt x="20688" y="203200"/>
                </a:lnTo>
                <a:lnTo>
                  <a:pt x="21672" y="215900"/>
                </a:lnTo>
                <a:lnTo>
                  <a:pt x="22061" y="228600"/>
                </a:lnTo>
                <a:lnTo>
                  <a:pt x="21553" y="241300"/>
                </a:lnTo>
                <a:lnTo>
                  <a:pt x="20823" y="254000"/>
                </a:lnTo>
                <a:lnTo>
                  <a:pt x="20223" y="266700"/>
                </a:lnTo>
                <a:lnTo>
                  <a:pt x="20111" y="279400"/>
                </a:lnTo>
                <a:lnTo>
                  <a:pt x="20840" y="292100"/>
                </a:lnTo>
                <a:lnTo>
                  <a:pt x="22765" y="304800"/>
                </a:lnTo>
                <a:lnTo>
                  <a:pt x="23431" y="317500"/>
                </a:lnTo>
                <a:lnTo>
                  <a:pt x="23557" y="330200"/>
                </a:lnTo>
                <a:lnTo>
                  <a:pt x="23186" y="342900"/>
                </a:lnTo>
                <a:lnTo>
                  <a:pt x="22637" y="355600"/>
                </a:lnTo>
                <a:lnTo>
                  <a:pt x="21341" y="393700"/>
                </a:lnTo>
                <a:lnTo>
                  <a:pt x="20763" y="406400"/>
                </a:lnTo>
                <a:lnTo>
                  <a:pt x="20344" y="419100"/>
                </a:lnTo>
                <a:lnTo>
                  <a:pt x="20166" y="431800"/>
                </a:lnTo>
                <a:lnTo>
                  <a:pt x="20315" y="444500"/>
                </a:lnTo>
                <a:lnTo>
                  <a:pt x="20875" y="457200"/>
                </a:lnTo>
                <a:lnTo>
                  <a:pt x="22845" y="482600"/>
                </a:lnTo>
                <a:lnTo>
                  <a:pt x="23439" y="495300"/>
                </a:lnTo>
                <a:lnTo>
                  <a:pt x="23599" y="508000"/>
                </a:lnTo>
                <a:lnTo>
                  <a:pt x="23212" y="520700"/>
                </a:lnTo>
                <a:lnTo>
                  <a:pt x="22168" y="533400"/>
                </a:lnTo>
                <a:lnTo>
                  <a:pt x="20355" y="558800"/>
                </a:lnTo>
                <a:lnTo>
                  <a:pt x="15566" y="596900"/>
                </a:lnTo>
                <a:lnTo>
                  <a:pt x="14611" y="622300"/>
                </a:lnTo>
                <a:lnTo>
                  <a:pt x="15475" y="635000"/>
                </a:lnTo>
                <a:lnTo>
                  <a:pt x="17531" y="635000"/>
                </a:lnTo>
                <a:lnTo>
                  <a:pt x="19431" y="647700"/>
                </a:lnTo>
                <a:lnTo>
                  <a:pt x="19819" y="660400"/>
                </a:lnTo>
                <a:lnTo>
                  <a:pt x="19154" y="673100"/>
                </a:lnTo>
                <a:lnTo>
                  <a:pt x="16507" y="698500"/>
                </a:lnTo>
                <a:lnTo>
                  <a:pt x="15445" y="711200"/>
                </a:lnTo>
                <a:lnTo>
                  <a:pt x="15793" y="723900"/>
                </a:lnTo>
                <a:lnTo>
                  <a:pt x="16573" y="736600"/>
                </a:lnTo>
                <a:lnTo>
                  <a:pt x="17505" y="749300"/>
                </a:lnTo>
                <a:lnTo>
                  <a:pt x="18306" y="762000"/>
                </a:lnTo>
                <a:lnTo>
                  <a:pt x="18694" y="774700"/>
                </a:lnTo>
                <a:lnTo>
                  <a:pt x="20693" y="780281"/>
                </a:lnTo>
                <a:lnTo>
                  <a:pt x="22200" y="774700"/>
                </a:lnTo>
                <a:lnTo>
                  <a:pt x="31271" y="774700"/>
                </a:lnTo>
                <a:lnTo>
                  <a:pt x="43668" y="762000"/>
                </a:lnTo>
                <a:lnTo>
                  <a:pt x="79467" y="762000"/>
                </a:lnTo>
                <a:lnTo>
                  <a:pt x="78272" y="749300"/>
                </a:lnTo>
                <a:lnTo>
                  <a:pt x="77424" y="736600"/>
                </a:lnTo>
                <a:lnTo>
                  <a:pt x="77565" y="723900"/>
                </a:lnTo>
                <a:lnTo>
                  <a:pt x="79335" y="711200"/>
                </a:lnTo>
                <a:lnTo>
                  <a:pt x="78946" y="698500"/>
                </a:lnTo>
                <a:lnTo>
                  <a:pt x="76826" y="685800"/>
                </a:lnTo>
                <a:lnTo>
                  <a:pt x="70901" y="660400"/>
                </a:lnTo>
                <a:lnTo>
                  <a:pt x="68853" y="647700"/>
                </a:lnTo>
                <a:lnTo>
                  <a:pt x="68583" y="635000"/>
                </a:lnTo>
                <a:lnTo>
                  <a:pt x="71460" y="596900"/>
                </a:lnTo>
                <a:lnTo>
                  <a:pt x="72298" y="584200"/>
                </a:lnTo>
                <a:lnTo>
                  <a:pt x="72896" y="571500"/>
                </a:lnTo>
                <a:lnTo>
                  <a:pt x="73146" y="558800"/>
                </a:lnTo>
                <a:lnTo>
                  <a:pt x="73486" y="546100"/>
                </a:lnTo>
                <a:lnTo>
                  <a:pt x="73723" y="533400"/>
                </a:lnTo>
                <a:lnTo>
                  <a:pt x="73469" y="520700"/>
                </a:lnTo>
                <a:lnTo>
                  <a:pt x="72339" y="508000"/>
                </a:lnTo>
                <a:lnTo>
                  <a:pt x="69947" y="495300"/>
                </a:lnTo>
                <a:lnTo>
                  <a:pt x="69736" y="482600"/>
                </a:lnTo>
                <a:lnTo>
                  <a:pt x="70433" y="469900"/>
                </a:lnTo>
                <a:lnTo>
                  <a:pt x="71826" y="457200"/>
                </a:lnTo>
                <a:lnTo>
                  <a:pt x="73704" y="444500"/>
                </a:lnTo>
                <a:lnTo>
                  <a:pt x="75855" y="419100"/>
                </a:lnTo>
                <a:lnTo>
                  <a:pt x="80130" y="393700"/>
                </a:lnTo>
                <a:lnTo>
                  <a:pt x="81830" y="381000"/>
                </a:lnTo>
                <a:lnTo>
                  <a:pt x="82958" y="368300"/>
                </a:lnTo>
                <a:lnTo>
                  <a:pt x="83300" y="368300"/>
                </a:lnTo>
                <a:lnTo>
                  <a:pt x="81699" y="355600"/>
                </a:lnTo>
                <a:lnTo>
                  <a:pt x="79314" y="342900"/>
                </a:lnTo>
                <a:lnTo>
                  <a:pt x="73922" y="317500"/>
                </a:lnTo>
                <a:lnTo>
                  <a:pt x="71779" y="304800"/>
                </a:lnTo>
                <a:lnTo>
                  <a:pt x="70581" y="292100"/>
                </a:lnTo>
                <a:lnTo>
                  <a:pt x="70594" y="279400"/>
                </a:lnTo>
                <a:lnTo>
                  <a:pt x="71184" y="266700"/>
                </a:lnTo>
                <a:lnTo>
                  <a:pt x="72204" y="254000"/>
                </a:lnTo>
                <a:lnTo>
                  <a:pt x="74939" y="228600"/>
                </a:lnTo>
                <a:lnTo>
                  <a:pt x="76359" y="215900"/>
                </a:lnTo>
                <a:lnTo>
                  <a:pt x="77617" y="203200"/>
                </a:lnTo>
                <a:lnTo>
                  <a:pt x="78565" y="190500"/>
                </a:lnTo>
                <a:lnTo>
                  <a:pt x="46069" y="190500"/>
                </a:lnTo>
                <a:lnTo>
                  <a:pt x="34205" y="177800"/>
                </a:lnTo>
                <a:lnTo>
                  <a:pt x="24563" y="177800"/>
                </a:lnTo>
                <a:lnTo>
                  <a:pt x="18912" y="165100"/>
                </a:lnTo>
                <a:lnTo>
                  <a:pt x="18779" y="162550"/>
                </a:lnTo>
                <a:close/>
              </a:path>
              <a:path w="99059" h="1549400">
                <a:moveTo>
                  <a:pt x="58385" y="177800"/>
                </a:moveTo>
                <a:lnTo>
                  <a:pt x="34205" y="177800"/>
                </a:lnTo>
                <a:lnTo>
                  <a:pt x="46069" y="190500"/>
                </a:lnTo>
                <a:lnTo>
                  <a:pt x="58385" y="177800"/>
                </a:lnTo>
                <a:close/>
              </a:path>
              <a:path w="99059" h="1549400">
                <a:moveTo>
                  <a:pt x="77758" y="163193"/>
                </a:moveTo>
                <a:lnTo>
                  <a:pt x="77298" y="165100"/>
                </a:lnTo>
                <a:lnTo>
                  <a:pt x="69385" y="177800"/>
                </a:lnTo>
                <a:lnTo>
                  <a:pt x="58385" y="177800"/>
                </a:lnTo>
                <a:lnTo>
                  <a:pt x="46069" y="190500"/>
                </a:lnTo>
                <a:lnTo>
                  <a:pt x="78565" y="190500"/>
                </a:lnTo>
                <a:lnTo>
                  <a:pt x="79056" y="177800"/>
                </a:lnTo>
                <a:lnTo>
                  <a:pt x="78940" y="165100"/>
                </a:lnTo>
                <a:lnTo>
                  <a:pt x="77758" y="163193"/>
                </a:lnTo>
                <a:close/>
              </a:path>
              <a:path w="99059" h="1549400">
                <a:moveTo>
                  <a:pt x="71062" y="152400"/>
                </a:moveTo>
                <a:lnTo>
                  <a:pt x="21849" y="152400"/>
                </a:lnTo>
                <a:lnTo>
                  <a:pt x="18779" y="162550"/>
                </a:lnTo>
                <a:lnTo>
                  <a:pt x="18912" y="165100"/>
                </a:lnTo>
                <a:lnTo>
                  <a:pt x="24563" y="177800"/>
                </a:lnTo>
                <a:lnTo>
                  <a:pt x="69385" y="177800"/>
                </a:lnTo>
                <a:lnTo>
                  <a:pt x="77298" y="165100"/>
                </a:lnTo>
                <a:lnTo>
                  <a:pt x="77758" y="163193"/>
                </a:lnTo>
                <a:lnTo>
                  <a:pt x="71062" y="152400"/>
                </a:lnTo>
                <a:close/>
              </a:path>
              <a:path w="99059" h="1549400">
                <a:moveTo>
                  <a:pt x="80357" y="152400"/>
                </a:moveTo>
                <a:lnTo>
                  <a:pt x="71062" y="152400"/>
                </a:lnTo>
                <a:lnTo>
                  <a:pt x="77758" y="163193"/>
                </a:lnTo>
                <a:lnTo>
                  <a:pt x="80357" y="152400"/>
                </a:lnTo>
                <a:close/>
              </a:path>
              <a:path w="99059" h="1549400">
                <a:moveTo>
                  <a:pt x="90150" y="88900"/>
                </a:moveTo>
                <a:lnTo>
                  <a:pt x="7317" y="88900"/>
                </a:lnTo>
                <a:lnTo>
                  <a:pt x="12469" y="114300"/>
                </a:lnTo>
                <a:lnTo>
                  <a:pt x="14841" y="114300"/>
                </a:lnTo>
                <a:lnTo>
                  <a:pt x="16829" y="127000"/>
                </a:lnTo>
                <a:lnTo>
                  <a:pt x="18248" y="152400"/>
                </a:lnTo>
                <a:lnTo>
                  <a:pt x="18779" y="162550"/>
                </a:lnTo>
                <a:lnTo>
                  <a:pt x="21849" y="152400"/>
                </a:lnTo>
                <a:lnTo>
                  <a:pt x="80357" y="152400"/>
                </a:lnTo>
                <a:lnTo>
                  <a:pt x="81235" y="139700"/>
                </a:lnTo>
                <a:lnTo>
                  <a:pt x="82851" y="114300"/>
                </a:lnTo>
                <a:lnTo>
                  <a:pt x="85007" y="101600"/>
                </a:lnTo>
                <a:lnTo>
                  <a:pt x="87505" y="101600"/>
                </a:lnTo>
                <a:lnTo>
                  <a:pt x="90150" y="88900"/>
                </a:lnTo>
                <a:close/>
              </a:path>
              <a:path w="99059" h="1549400">
                <a:moveTo>
                  <a:pt x="96989" y="63500"/>
                </a:moveTo>
                <a:lnTo>
                  <a:pt x="581" y="63500"/>
                </a:lnTo>
                <a:lnTo>
                  <a:pt x="1355" y="76200"/>
                </a:lnTo>
                <a:lnTo>
                  <a:pt x="2859" y="76200"/>
                </a:lnTo>
                <a:lnTo>
                  <a:pt x="4909" y="88900"/>
                </a:lnTo>
                <a:lnTo>
                  <a:pt x="92744" y="88900"/>
                </a:lnTo>
                <a:lnTo>
                  <a:pt x="95089" y="76200"/>
                </a:lnTo>
                <a:lnTo>
                  <a:pt x="96989" y="63500"/>
                </a:lnTo>
                <a:close/>
              </a:path>
              <a:path w="99059" h="1549400">
                <a:moveTo>
                  <a:pt x="60948" y="0"/>
                </a:moveTo>
                <a:lnTo>
                  <a:pt x="30743" y="0"/>
                </a:lnTo>
                <a:lnTo>
                  <a:pt x="17247" y="12700"/>
                </a:lnTo>
                <a:lnTo>
                  <a:pt x="8457" y="25400"/>
                </a:lnTo>
                <a:lnTo>
                  <a:pt x="3392" y="38100"/>
                </a:lnTo>
                <a:lnTo>
                  <a:pt x="1073" y="50800"/>
                </a:lnTo>
                <a:lnTo>
                  <a:pt x="517" y="63500"/>
                </a:lnTo>
                <a:lnTo>
                  <a:pt x="98245" y="63500"/>
                </a:lnTo>
                <a:lnTo>
                  <a:pt x="98662" y="50800"/>
                </a:lnTo>
                <a:lnTo>
                  <a:pt x="96108" y="38100"/>
                </a:lnTo>
                <a:lnTo>
                  <a:pt x="90892" y="25400"/>
                </a:lnTo>
                <a:lnTo>
                  <a:pt x="83182" y="12700"/>
                </a:lnTo>
                <a:lnTo>
                  <a:pt x="73145" y="12700"/>
                </a:lnTo>
                <a:lnTo>
                  <a:pt x="60948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5660" y="807151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40">
                <a:moveTo>
                  <a:pt x="27216" y="8563"/>
                </a:moveTo>
                <a:lnTo>
                  <a:pt x="16199" y="9417"/>
                </a:lnTo>
                <a:lnTo>
                  <a:pt x="6917" y="16160"/>
                </a:lnTo>
                <a:lnTo>
                  <a:pt x="981" y="26205"/>
                </a:lnTo>
                <a:lnTo>
                  <a:pt x="0" y="36966"/>
                </a:lnTo>
                <a:lnTo>
                  <a:pt x="5645" y="46272"/>
                </a:lnTo>
                <a:lnTo>
                  <a:pt x="14982" y="56136"/>
                </a:lnTo>
                <a:lnTo>
                  <a:pt x="26061" y="65679"/>
                </a:lnTo>
                <a:lnTo>
                  <a:pt x="36928" y="74023"/>
                </a:lnTo>
                <a:lnTo>
                  <a:pt x="42829" y="85402"/>
                </a:lnTo>
                <a:lnTo>
                  <a:pt x="50049" y="96994"/>
                </a:lnTo>
                <a:lnTo>
                  <a:pt x="58145" y="105283"/>
                </a:lnTo>
                <a:lnTo>
                  <a:pt x="65315" y="115031"/>
                </a:lnTo>
                <a:lnTo>
                  <a:pt x="70166" y="129387"/>
                </a:lnTo>
                <a:lnTo>
                  <a:pt x="77408" y="139046"/>
                </a:lnTo>
                <a:lnTo>
                  <a:pt x="85784" y="149615"/>
                </a:lnTo>
                <a:lnTo>
                  <a:pt x="90447" y="163001"/>
                </a:lnTo>
                <a:lnTo>
                  <a:pt x="97471" y="174896"/>
                </a:lnTo>
                <a:lnTo>
                  <a:pt x="106497" y="186430"/>
                </a:lnTo>
                <a:lnTo>
                  <a:pt x="113056" y="195423"/>
                </a:lnTo>
                <a:lnTo>
                  <a:pt x="119257" y="201099"/>
                </a:lnTo>
                <a:lnTo>
                  <a:pt x="126155" y="207745"/>
                </a:lnTo>
                <a:lnTo>
                  <a:pt x="129833" y="223514"/>
                </a:lnTo>
                <a:lnTo>
                  <a:pt x="131531" y="233486"/>
                </a:lnTo>
                <a:lnTo>
                  <a:pt x="136946" y="247135"/>
                </a:lnTo>
                <a:lnTo>
                  <a:pt x="141328" y="253794"/>
                </a:lnTo>
                <a:lnTo>
                  <a:pt x="150926" y="256199"/>
                </a:lnTo>
                <a:lnTo>
                  <a:pt x="171214" y="253689"/>
                </a:lnTo>
                <a:lnTo>
                  <a:pt x="177049" y="251481"/>
                </a:lnTo>
                <a:lnTo>
                  <a:pt x="185269" y="242471"/>
                </a:lnTo>
                <a:lnTo>
                  <a:pt x="190644" y="229721"/>
                </a:lnTo>
                <a:lnTo>
                  <a:pt x="195103" y="216129"/>
                </a:lnTo>
                <a:lnTo>
                  <a:pt x="200572" y="204592"/>
                </a:lnTo>
                <a:lnTo>
                  <a:pt x="224169" y="171168"/>
                </a:lnTo>
                <a:lnTo>
                  <a:pt x="249174" y="140433"/>
                </a:lnTo>
                <a:lnTo>
                  <a:pt x="256230" y="131579"/>
                </a:lnTo>
                <a:lnTo>
                  <a:pt x="262323" y="121189"/>
                </a:lnTo>
                <a:lnTo>
                  <a:pt x="268247" y="109307"/>
                </a:lnTo>
                <a:lnTo>
                  <a:pt x="274796" y="95981"/>
                </a:lnTo>
                <a:lnTo>
                  <a:pt x="281746" y="85925"/>
                </a:lnTo>
                <a:lnTo>
                  <a:pt x="290050" y="76724"/>
                </a:lnTo>
                <a:lnTo>
                  <a:pt x="299469" y="67861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0" y="39105"/>
                </a:lnTo>
                <a:lnTo>
                  <a:pt x="331054" y="28892"/>
                </a:lnTo>
                <a:lnTo>
                  <a:pt x="329815" y="18080"/>
                </a:lnTo>
                <a:lnTo>
                  <a:pt x="326430" y="15289"/>
                </a:lnTo>
                <a:lnTo>
                  <a:pt x="51663" y="15289"/>
                </a:lnTo>
                <a:lnTo>
                  <a:pt x="41538" y="13806"/>
                </a:lnTo>
                <a:lnTo>
                  <a:pt x="27216" y="8563"/>
                </a:lnTo>
                <a:close/>
              </a:path>
              <a:path w="331470" h="256540">
                <a:moveTo>
                  <a:pt x="77800" y="11191"/>
                </a:moveTo>
                <a:lnTo>
                  <a:pt x="66717" y="11714"/>
                </a:lnTo>
                <a:lnTo>
                  <a:pt x="51663" y="15289"/>
                </a:lnTo>
                <a:lnTo>
                  <a:pt x="326430" y="15289"/>
                </a:lnTo>
                <a:lnTo>
                  <a:pt x="325973" y="14912"/>
                </a:lnTo>
                <a:lnTo>
                  <a:pt x="267926" y="14912"/>
                </a:lnTo>
                <a:lnTo>
                  <a:pt x="267037" y="14859"/>
                </a:lnTo>
                <a:lnTo>
                  <a:pt x="245136" y="14859"/>
                </a:lnTo>
                <a:lnTo>
                  <a:pt x="235846" y="14663"/>
                </a:lnTo>
                <a:lnTo>
                  <a:pt x="225653" y="12254"/>
                </a:lnTo>
                <a:lnTo>
                  <a:pt x="221849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40">
                <a:moveTo>
                  <a:pt x="312353" y="10040"/>
                </a:moveTo>
                <a:lnTo>
                  <a:pt x="297907" y="10652"/>
                </a:lnTo>
                <a:lnTo>
                  <a:pt x="280273" y="14608"/>
                </a:lnTo>
                <a:lnTo>
                  <a:pt x="267926" y="14912"/>
                </a:lnTo>
                <a:lnTo>
                  <a:pt x="325973" y="14912"/>
                </a:lnTo>
                <a:lnTo>
                  <a:pt x="323145" y="12580"/>
                </a:lnTo>
                <a:lnTo>
                  <a:pt x="312353" y="10040"/>
                </a:lnTo>
                <a:close/>
              </a:path>
              <a:path w="331470" h="256540">
                <a:moveTo>
                  <a:pt x="256414" y="14222"/>
                </a:moveTo>
                <a:lnTo>
                  <a:pt x="245136" y="14859"/>
                </a:lnTo>
                <a:lnTo>
                  <a:pt x="267037" y="14859"/>
                </a:lnTo>
                <a:lnTo>
                  <a:pt x="256414" y="14222"/>
                </a:lnTo>
                <a:close/>
              </a:path>
              <a:path w="331470" h="256540">
                <a:moveTo>
                  <a:pt x="160493" y="0"/>
                </a:moveTo>
                <a:lnTo>
                  <a:pt x="147341" y="1412"/>
                </a:lnTo>
                <a:lnTo>
                  <a:pt x="138101" y="5529"/>
                </a:lnTo>
                <a:lnTo>
                  <a:pt x="129638" y="7985"/>
                </a:lnTo>
                <a:lnTo>
                  <a:pt x="105299" y="10469"/>
                </a:lnTo>
                <a:lnTo>
                  <a:pt x="88438" y="11584"/>
                </a:lnTo>
                <a:lnTo>
                  <a:pt x="221849" y="11584"/>
                </a:lnTo>
                <a:lnTo>
                  <a:pt x="208036" y="9149"/>
                </a:lnTo>
                <a:lnTo>
                  <a:pt x="191380" y="7123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1130" y="2840328"/>
            <a:ext cx="3806825" cy="1841500"/>
          </a:xfrm>
          <a:custGeom>
            <a:avLst/>
            <a:gdLst/>
            <a:ahLst/>
            <a:cxnLst/>
            <a:rect l="l" t="t" r="r" b="b"/>
            <a:pathLst>
              <a:path w="3806825" h="1841500">
                <a:moveTo>
                  <a:pt x="466459" y="1828800"/>
                </a:moveTo>
                <a:lnTo>
                  <a:pt x="169687" y="1828800"/>
                </a:lnTo>
                <a:lnTo>
                  <a:pt x="181952" y="1841500"/>
                </a:lnTo>
                <a:lnTo>
                  <a:pt x="466459" y="1841500"/>
                </a:lnTo>
                <a:lnTo>
                  <a:pt x="466459" y="1828800"/>
                </a:lnTo>
                <a:close/>
              </a:path>
              <a:path w="3806825" h="1841500">
                <a:moveTo>
                  <a:pt x="530382" y="1828800"/>
                </a:moveTo>
                <a:lnTo>
                  <a:pt x="501246" y="1828800"/>
                </a:lnTo>
                <a:lnTo>
                  <a:pt x="488995" y="1841500"/>
                </a:lnTo>
                <a:lnTo>
                  <a:pt x="522481" y="1841500"/>
                </a:lnTo>
                <a:lnTo>
                  <a:pt x="530382" y="1828800"/>
                </a:lnTo>
                <a:close/>
              </a:path>
              <a:path w="3806825" h="1841500">
                <a:moveTo>
                  <a:pt x="553125" y="1828800"/>
                </a:moveTo>
                <a:lnTo>
                  <a:pt x="530382" y="1828800"/>
                </a:lnTo>
                <a:lnTo>
                  <a:pt x="528039" y="1841500"/>
                </a:lnTo>
                <a:lnTo>
                  <a:pt x="547735" y="1841500"/>
                </a:lnTo>
                <a:lnTo>
                  <a:pt x="553125" y="1828800"/>
                </a:lnTo>
                <a:close/>
              </a:path>
              <a:path w="3806825" h="1841500">
                <a:moveTo>
                  <a:pt x="808086" y="1828800"/>
                </a:moveTo>
                <a:lnTo>
                  <a:pt x="553125" y="1828800"/>
                </a:lnTo>
                <a:lnTo>
                  <a:pt x="565948" y="1841500"/>
                </a:lnTo>
                <a:lnTo>
                  <a:pt x="796459" y="1841500"/>
                </a:lnTo>
                <a:lnTo>
                  <a:pt x="808086" y="1828800"/>
                </a:lnTo>
                <a:close/>
              </a:path>
              <a:path w="3806825" h="1841500">
                <a:moveTo>
                  <a:pt x="950939" y="1828800"/>
                </a:moveTo>
                <a:lnTo>
                  <a:pt x="818663" y="1828800"/>
                </a:lnTo>
                <a:lnTo>
                  <a:pt x="833737" y="1841500"/>
                </a:lnTo>
                <a:lnTo>
                  <a:pt x="937648" y="1841500"/>
                </a:lnTo>
                <a:lnTo>
                  <a:pt x="950939" y="1828800"/>
                </a:lnTo>
                <a:close/>
              </a:path>
              <a:path w="3806825" h="1841500">
                <a:moveTo>
                  <a:pt x="1021924" y="1828800"/>
                </a:moveTo>
                <a:lnTo>
                  <a:pt x="950939" y="1828800"/>
                </a:lnTo>
                <a:lnTo>
                  <a:pt x="967750" y="1841500"/>
                </a:lnTo>
                <a:lnTo>
                  <a:pt x="1012826" y="1841500"/>
                </a:lnTo>
                <a:lnTo>
                  <a:pt x="1021924" y="1828800"/>
                </a:lnTo>
                <a:close/>
              </a:path>
              <a:path w="3806825" h="1841500">
                <a:moveTo>
                  <a:pt x="1071981" y="1828800"/>
                </a:moveTo>
                <a:lnTo>
                  <a:pt x="1035671" y="1828800"/>
                </a:lnTo>
                <a:lnTo>
                  <a:pt x="1029941" y="1841500"/>
                </a:lnTo>
                <a:lnTo>
                  <a:pt x="1060145" y="1841500"/>
                </a:lnTo>
                <a:lnTo>
                  <a:pt x="1071981" y="1828800"/>
                </a:lnTo>
                <a:close/>
              </a:path>
              <a:path w="3806825" h="1841500">
                <a:moveTo>
                  <a:pt x="1134379" y="1828800"/>
                </a:moveTo>
                <a:lnTo>
                  <a:pt x="1075742" y="1828800"/>
                </a:lnTo>
                <a:lnTo>
                  <a:pt x="1071462" y="1841500"/>
                </a:lnTo>
                <a:lnTo>
                  <a:pt x="1123036" y="1841500"/>
                </a:lnTo>
                <a:lnTo>
                  <a:pt x="1134379" y="1828800"/>
                </a:lnTo>
                <a:close/>
              </a:path>
              <a:path w="3806825" h="1841500">
                <a:moveTo>
                  <a:pt x="1205005" y="1828800"/>
                </a:moveTo>
                <a:lnTo>
                  <a:pt x="1147154" y="1828800"/>
                </a:lnTo>
                <a:lnTo>
                  <a:pt x="1148098" y="1841500"/>
                </a:lnTo>
                <a:lnTo>
                  <a:pt x="1173461" y="1841500"/>
                </a:lnTo>
                <a:lnTo>
                  <a:pt x="1205005" y="1828800"/>
                </a:lnTo>
                <a:close/>
              </a:path>
              <a:path w="3806825" h="1841500">
                <a:moveTo>
                  <a:pt x="1281328" y="1828800"/>
                </a:moveTo>
                <a:lnTo>
                  <a:pt x="1238582" y="1828800"/>
                </a:lnTo>
                <a:lnTo>
                  <a:pt x="1226816" y="1841500"/>
                </a:lnTo>
                <a:lnTo>
                  <a:pt x="1270352" y="1841500"/>
                </a:lnTo>
                <a:lnTo>
                  <a:pt x="1281328" y="1828800"/>
                </a:lnTo>
                <a:close/>
              </a:path>
              <a:path w="3806825" h="1841500">
                <a:moveTo>
                  <a:pt x="1631582" y="1828800"/>
                </a:moveTo>
                <a:lnTo>
                  <a:pt x="1397556" y="1828800"/>
                </a:lnTo>
                <a:lnTo>
                  <a:pt x="1409705" y="1841500"/>
                </a:lnTo>
                <a:lnTo>
                  <a:pt x="1621120" y="1841500"/>
                </a:lnTo>
                <a:lnTo>
                  <a:pt x="1631582" y="1828800"/>
                </a:lnTo>
                <a:close/>
              </a:path>
              <a:path w="3806825" h="1841500">
                <a:moveTo>
                  <a:pt x="1719674" y="1828800"/>
                </a:moveTo>
                <a:lnTo>
                  <a:pt x="1701951" y="1828800"/>
                </a:lnTo>
                <a:lnTo>
                  <a:pt x="1715299" y="1841500"/>
                </a:lnTo>
                <a:lnTo>
                  <a:pt x="1726913" y="1841500"/>
                </a:lnTo>
                <a:lnTo>
                  <a:pt x="1719674" y="1828800"/>
                </a:lnTo>
                <a:close/>
              </a:path>
              <a:path w="3806825" h="1841500">
                <a:moveTo>
                  <a:pt x="2543662" y="1828800"/>
                </a:moveTo>
                <a:lnTo>
                  <a:pt x="1749096" y="1828800"/>
                </a:lnTo>
                <a:lnTo>
                  <a:pt x="1749783" y="1841500"/>
                </a:lnTo>
                <a:lnTo>
                  <a:pt x="2553973" y="1841500"/>
                </a:lnTo>
                <a:lnTo>
                  <a:pt x="2543662" y="1828800"/>
                </a:lnTo>
                <a:close/>
              </a:path>
              <a:path w="3806825" h="1841500">
                <a:moveTo>
                  <a:pt x="2644316" y="1828800"/>
                </a:moveTo>
                <a:lnTo>
                  <a:pt x="2561848" y="1828800"/>
                </a:lnTo>
                <a:lnTo>
                  <a:pt x="2553973" y="1841500"/>
                </a:lnTo>
                <a:lnTo>
                  <a:pt x="2634775" y="1841500"/>
                </a:lnTo>
                <a:lnTo>
                  <a:pt x="2644316" y="1828800"/>
                </a:lnTo>
                <a:close/>
              </a:path>
              <a:path w="3806825" h="1841500">
                <a:moveTo>
                  <a:pt x="3072413" y="1828800"/>
                </a:moveTo>
                <a:lnTo>
                  <a:pt x="2654686" y="1828800"/>
                </a:lnTo>
                <a:lnTo>
                  <a:pt x="2655769" y="1841500"/>
                </a:lnTo>
                <a:lnTo>
                  <a:pt x="3084548" y="1841500"/>
                </a:lnTo>
                <a:lnTo>
                  <a:pt x="3072413" y="1828800"/>
                </a:lnTo>
                <a:close/>
              </a:path>
              <a:path w="3806825" h="1841500">
                <a:moveTo>
                  <a:pt x="3149837" y="1828800"/>
                </a:moveTo>
                <a:lnTo>
                  <a:pt x="3096252" y="1828800"/>
                </a:lnTo>
                <a:lnTo>
                  <a:pt x="3095746" y="1841500"/>
                </a:lnTo>
                <a:lnTo>
                  <a:pt x="3156286" y="1841500"/>
                </a:lnTo>
                <a:lnTo>
                  <a:pt x="3149837" y="1828800"/>
                </a:lnTo>
                <a:close/>
              </a:path>
              <a:path w="3806825" h="1841500">
                <a:moveTo>
                  <a:pt x="3217971" y="1828800"/>
                </a:moveTo>
                <a:lnTo>
                  <a:pt x="3162408" y="1828800"/>
                </a:lnTo>
                <a:lnTo>
                  <a:pt x="3174870" y="1841500"/>
                </a:lnTo>
                <a:lnTo>
                  <a:pt x="3200780" y="1841500"/>
                </a:lnTo>
                <a:lnTo>
                  <a:pt x="3217971" y="1828800"/>
                </a:lnTo>
                <a:close/>
              </a:path>
              <a:path w="3806825" h="1841500">
                <a:moveTo>
                  <a:pt x="3259037" y="1828800"/>
                </a:moveTo>
                <a:lnTo>
                  <a:pt x="3217971" y="1828800"/>
                </a:lnTo>
                <a:lnTo>
                  <a:pt x="3217971" y="1841500"/>
                </a:lnTo>
                <a:lnTo>
                  <a:pt x="3254262" y="1841500"/>
                </a:lnTo>
                <a:lnTo>
                  <a:pt x="3259037" y="1828800"/>
                </a:lnTo>
                <a:close/>
              </a:path>
              <a:path w="3806825" h="1841500">
                <a:moveTo>
                  <a:pt x="3675593" y="1828800"/>
                </a:moveTo>
                <a:lnTo>
                  <a:pt x="3266679" y="1828800"/>
                </a:lnTo>
                <a:lnTo>
                  <a:pt x="3266679" y="1841500"/>
                </a:lnTo>
                <a:lnTo>
                  <a:pt x="3664019" y="1841500"/>
                </a:lnTo>
                <a:lnTo>
                  <a:pt x="3675593" y="1828800"/>
                </a:lnTo>
                <a:close/>
              </a:path>
              <a:path w="3806825" h="1841500">
                <a:moveTo>
                  <a:pt x="160356" y="1816100"/>
                </a:moveTo>
                <a:lnTo>
                  <a:pt x="108436" y="1816100"/>
                </a:lnTo>
                <a:lnTo>
                  <a:pt x="125038" y="1828800"/>
                </a:lnTo>
                <a:lnTo>
                  <a:pt x="171049" y="1828800"/>
                </a:lnTo>
                <a:lnTo>
                  <a:pt x="160356" y="1816100"/>
                </a:lnTo>
                <a:close/>
              </a:path>
              <a:path w="3806825" h="1841500">
                <a:moveTo>
                  <a:pt x="366137" y="1816100"/>
                </a:moveTo>
                <a:lnTo>
                  <a:pt x="168430" y="1816100"/>
                </a:lnTo>
                <a:lnTo>
                  <a:pt x="171049" y="1828800"/>
                </a:lnTo>
                <a:lnTo>
                  <a:pt x="376554" y="1828800"/>
                </a:lnTo>
                <a:lnTo>
                  <a:pt x="366137" y="1816100"/>
                </a:lnTo>
                <a:close/>
              </a:path>
              <a:path w="3806825" h="1841500">
                <a:moveTo>
                  <a:pt x="495111" y="1816100"/>
                </a:moveTo>
                <a:lnTo>
                  <a:pt x="396522" y="1816100"/>
                </a:lnTo>
                <a:lnTo>
                  <a:pt x="385297" y="1828800"/>
                </a:lnTo>
                <a:lnTo>
                  <a:pt x="485033" y="1828800"/>
                </a:lnTo>
                <a:lnTo>
                  <a:pt x="495111" y="1816100"/>
                </a:lnTo>
                <a:close/>
              </a:path>
              <a:path w="3806825" h="1841500">
                <a:moveTo>
                  <a:pt x="692459" y="1816100"/>
                </a:moveTo>
                <a:lnTo>
                  <a:pt x="495111" y="1816100"/>
                </a:lnTo>
                <a:lnTo>
                  <a:pt x="501797" y="1828800"/>
                </a:lnTo>
                <a:lnTo>
                  <a:pt x="701950" y="1828800"/>
                </a:lnTo>
                <a:lnTo>
                  <a:pt x="692459" y="1816100"/>
                </a:lnTo>
                <a:close/>
              </a:path>
              <a:path w="3806825" h="1841500">
                <a:moveTo>
                  <a:pt x="821288" y="1816100"/>
                </a:moveTo>
                <a:lnTo>
                  <a:pt x="808539" y="1816100"/>
                </a:lnTo>
                <a:lnTo>
                  <a:pt x="795695" y="1828800"/>
                </a:lnTo>
                <a:lnTo>
                  <a:pt x="833838" y="1828800"/>
                </a:lnTo>
                <a:lnTo>
                  <a:pt x="821288" y="1816100"/>
                </a:lnTo>
                <a:close/>
              </a:path>
              <a:path w="3806825" h="1841500">
                <a:moveTo>
                  <a:pt x="993058" y="1816100"/>
                </a:moveTo>
                <a:lnTo>
                  <a:pt x="827195" y="1816100"/>
                </a:lnTo>
                <a:lnTo>
                  <a:pt x="833838" y="1828800"/>
                </a:lnTo>
                <a:lnTo>
                  <a:pt x="1013569" y="1828800"/>
                </a:lnTo>
                <a:lnTo>
                  <a:pt x="993058" y="1816100"/>
                </a:lnTo>
                <a:close/>
              </a:path>
              <a:path w="3806825" h="1841500">
                <a:moveTo>
                  <a:pt x="2614421" y="1816100"/>
                </a:moveTo>
                <a:lnTo>
                  <a:pt x="1022318" y="1816100"/>
                </a:lnTo>
                <a:lnTo>
                  <a:pt x="1033761" y="1828800"/>
                </a:lnTo>
                <a:lnTo>
                  <a:pt x="2623379" y="1828800"/>
                </a:lnTo>
                <a:lnTo>
                  <a:pt x="2614421" y="1816100"/>
                </a:lnTo>
                <a:close/>
              </a:path>
              <a:path w="3806825" h="1841500">
                <a:moveTo>
                  <a:pt x="2770945" y="1816100"/>
                </a:moveTo>
                <a:lnTo>
                  <a:pt x="2630612" y="1816100"/>
                </a:lnTo>
                <a:lnTo>
                  <a:pt x="2630612" y="1828800"/>
                </a:lnTo>
                <a:lnTo>
                  <a:pt x="2766818" y="1828800"/>
                </a:lnTo>
                <a:lnTo>
                  <a:pt x="2770945" y="1816100"/>
                </a:lnTo>
                <a:close/>
              </a:path>
              <a:path w="3806825" h="1841500">
                <a:moveTo>
                  <a:pt x="2869697" y="1816100"/>
                </a:moveTo>
                <a:lnTo>
                  <a:pt x="2793814" y="1816100"/>
                </a:lnTo>
                <a:lnTo>
                  <a:pt x="2791846" y="1828800"/>
                </a:lnTo>
                <a:lnTo>
                  <a:pt x="2859640" y="1828800"/>
                </a:lnTo>
                <a:lnTo>
                  <a:pt x="2869697" y="1816100"/>
                </a:lnTo>
                <a:close/>
              </a:path>
              <a:path w="3806825" h="1841500">
                <a:moveTo>
                  <a:pt x="3033256" y="1816100"/>
                </a:moveTo>
                <a:lnTo>
                  <a:pt x="2869697" y="1816100"/>
                </a:lnTo>
                <a:lnTo>
                  <a:pt x="2874201" y="1828800"/>
                </a:lnTo>
                <a:lnTo>
                  <a:pt x="3022604" y="1828800"/>
                </a:lnTo>
                <a:lnTo>
                  <a:pt x="3033256" y="1816100"/>
                </a:lnTo>
                <a:close/>
              </a:path>
              <a:path w="3806825" h="1841500">
                <a:moveTo>
                  <a:pt x="3163109" y="1816100"/>
                </a:moveTo>
                <a:lnTo>
                  <a:pt x="3061326" y="1816100"/>
                </a:lnTo>
                <a:lnTo>
                  <a:pt x="3070033" y="1828800"/>
                </a:lnTo>
                <a:lnTo>
                  <a:pt x="3166784" y="1828800"/>
                </a:lnTo>
                <a:lnTo>
                  <a:pt x="3163109" y="1816100"/>
                </a:lnTo>
                <a:close/>
              </a:path>
              <a:path w="3806825" h="1841500">
                <a:moveTo>
                  <a:pt x="3248931" y="1816100"/>
                </a:moveTo>
                <a:lnTo>
                  <a:pt x="3225900" y="1816100"/>
                </a:lnTo>
                <a:lnTo>
                  <a:pt x="3221813" y="1828800"/>
                </a:lnTo>
                <a:lnTo>
                  <a:pt x="3242463" y="1828800"/>
                </a:lnTo>
                <a:lnTo>
                  <a:pt x="3248931" y="1816100"/>
                </a:lnTo>
                <a:close/>
              </a:path>
              <a:path w="3806825" h="1841500">
                <a:moveTo>
                  <a:pt x="3310892" y="1816100"/>
                </a:moveTo>
                <a:lnTo>
                  <a:pt x="3263482" y="1816100"/>
                </a:lnTo>
                <a:lnTo>
                  <a:pt x="3263670" y="1828800"/>
                </a:lnTo>
                <a:lnTo>
                  <a:pt x="3296509" y="1828800"/>
                </a:lnTo>
                <a:lnTo>
                  <a:pt x="3310892" y="1816100"/>
                </a:lnTo>
                <a:close/>
              </a:path>
              <a:path w="3806825" h="1841500">
                <a:moveTo>
                  <a:pt x="3708904" y="1816100"/>
                </a:moveTo>
                <a:lnTo>
                  <a:pt x="3323330" y="1816100"/>
                </a:lnTo>
                <a:lnTo>
                  <a:pt x="3329148" y="1828800"/>
                </a:lnTo>
                <a:lnTo>
                  <a:pt x="3697998" y="1828800"/>
                </a:lnTo>
                <a:lnTo>
                  <a:pt x="3708904" y="1816100"/>
                </a:lnTo>
                <a:close/>
              </a:path>
              <a:path w="3806825" h="1841500">
                <a:moveTo>
                  <a:pt x="76890" y="1790700"/>
                </a:moveTo>
                <a:lnTo>
                  <a:pt x="71560" y="1790700"/>
                </a:lnTo>
                <a:lnTo>
                  <a:pt x="76574" y="1800872"/>
                </a:lnTo>
                <a:lnTo>
                  <a:pt x="79099" y="1803400"/>
                </a:lnTo>
                <a:lnTo>
                  <a:pt x="92110" y="1816100"/>
                </a:lnTo>
                <a:lnTo>
                  <a:pt x="141675" y="1816100"/>
                </a:lnTo>
                <a:lnTo>
                  <a:pt x="129606" y="1803400"/>
                </a:lnTo>
                <a:lnTo>
                  <a:pt x="86716" y="1803400"/>
                </a:lnTo>
                <a:lnTo>
                  <a:pt x="76890" y="1790700"/>
                </a:lnTo>
                <a:close/>
              </a:path>
              <a:path w="3806825" h="1841500">
                <a:moveTo>
                  <a:pt x="534461" y="1803400"/>
                </a:moveTo>
                <a:lnTo>
                  <a:pt x="151498" y="1803400"/>
                </a:lnTo>
                <a:lnTo>
                  <a:pt x="162592" y="1816100"/>
                </a:lnTo>
                <a:lnTo>
                  <a:pt x="538749" y="1816100"/>
                </a:lnTo>
                <a:lnTo>
                  <a:pt x="534461" y="1803400"/>
                </a:lnTo>
                <a:close/>
              </a:path>
              <a:path w="3806825" h="1841500">
                <a:moveTo>
                  <a:pt x="704976" y="1803400"/>
                </a:moveTo>
                <a:lnTo>
                  <a:pt x="547384" y="1803400"/>
                </a:lnTo>
                <a:lnTo>
                  <a:pt x="560936" y="1816100"/>
                </a:lnTo>
                <a:lnTo>
                  <a:pt x="708860" y="1816100"/>
                </a:lnTo>
                <a:lnTo>
                  <a:pt x="704976" y="1803400"/>
                </a:lnTo>
                <a:close/>
              </a:path>
              <a:path w="3806825" h="1841500">
                <a:moveTo>
                  <a:pt x="1365824" y="1803400"/>
                </a:moveTo>
                <a:lnTo>
                  <a:pt x="718353" y="1803400"/>
                </a:lnTo>
                <a:lnTo>
                  <a:pt x="722531" y="1816100"/>
                </a:lnTo>
                <a:lnTo>
                  <a:pt x="1351204" y="1816100"/>
                </a:lnTo>
                <a:lnTo>
                  <a:pt x="1365824" y="1803400"/>
                </a:lnTo>
                <a:close/>
              </a:path>
              <a:path w="3806825" h="1841500">
                <a:moveTo>
                  <a:pt x="1406232" y="1803400"/>
                </a:moveTo>
                <a:lnTo>
                  <a:pt x="1392419" y="1803400"/>
                </a:lnTo>
                <a:lnTo>
                  <a:pt x="1379489" y="1816100"/>
                </a:lnTo>
                <a:lnTo>
                  <a:pt x="1408142" y="1816100"/>
                </a:lnTo>
                <a:lnTo>
                  <a:pt x="1406232" y="1803400"/>
                </a:lnTo>
                <a:close/>
              </a:path>
              <a:path w="3806825" h="1841500">
                <a:moveTo>
                  <a:pt x="1513527" y="1803400"/>
                </a:moveTo>
                <a:lnTo>
                  <a:pt x="1419387" y="1803400"/>
                </a:lnTo>
                <a:lnTo>
                  <a:pt x="1419157" y="1816100"/>
                </a:lnTo>
                <a:lnTo>
                  <a:pt x="1502477" y="1816100"/>
                </a:lnTo>
                <a:lnTo>
                  <a:pt x="1513527" y="1803400"/>
                </a:lnTo>
                <a:close/>
              </a:path>
              <a:path w="3806825" h="1841500">
                <a:moveTo>
                  <a:pt x="1602017" y="1803400"/>
                </a:moveTo>
                <a:lnTo>
                  <a:pt x="1531115" y="1803400"/>
                </a:lnTo>
                <a:lnTo>
                  <a:pt x="1535026" y="1816100"/>
                </a:lnTo>
                <a:lnTo>
                  <a:pt x="1594392" y="1816100"/>
                </a:lnTo>
                <a:lnTo>
                  <a:pt x="1602017" y="1803400"/>
                </a:lnTo>
                <a:close/>
              </a:path>
              <a:path w="3806825" h="1841500">
                <a:moveTo>
                  <a:pt x="1625517" y="1803400"/>
                </a:moveTo>
                <a:lnTo>
                  <a:pt x="1602017" y="1803400"/>
                </a:lnTo>
                <a:lnTo>
                  <a:pt x="1610680" y="1816100"/>
                </a:lnTo>
                <a:lnTo>
                  <a:pt x="1625517" y="1803400"/>
                </a:lnTo>
                <a:close/>
              </a:path>
              <a:path w="3806825" h="1841500">
                <a:moveTo>
                  <a:pt x="1681317" y="1803400"/>
                </a:moveTo>
                <a:lnTo>
                  <a:pt x="1655913" y="1803400"/>
                </a:lnTo>
                <a:lnTo>
                  <a:pt x="1652636" y="1816100"/>
                </a:lnTo>
                <a:lnTo>
                  <a:pt x="1678674" y="1816100"/>
                </a:lnTo>
                <a:lnTo>
                  <a:pt x="1681317" y="1803400"/>
                </a:lnTo>
                <a:close/>
              </a:path>
              <a:path w="3806825" h="1841500">
                <a:moveTo>
                  <a:pt x="1716783" y="1803400"/>
                </a:moveTo>
                <a:lnTo>
                  <a:pt x="1681317" y="1803400"/>
                </a:lnTo>
                <a:lnTo>
                  <a:pt x="1689418" y="1816100"/>
                </a:lnTo>
                <a:lnTo>
                  <a:pt x="1702504" y="1816100"/>
                </a:lnTo>
                <a:lnTo>
                  <a:pt x="1716783" y="1803400"/>
                </a:lnTo>
                <a:close/>
              </a:path>
              <a:path w="3806825" h="1841500">
                <a:moveTo>
                  <a:pt x="1757240" y="1803400"/>
                </a:moveTo>
                <a:lnTo>
                  <a:pt x="1738888" y="1803400"/>
                </a:lnTo>
                <a:lnTo>
                  <a:pt x="1751325" y="1816100"/>
                </a:lnTo>
                <a:lnTo>
                  <a:pt x="1757240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57240" y="1803400"/>
                </a:lnTo>
                <a:lnTo>
                  <a:pt x="1766309" y="1816100"/>
                </a:lnTo>
                <a:lnTo>
                  <a:pt x="1774844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1783454" y="1803400"/>
                </a:moveTo>
                <a:lnTo>
                  <a:pt x="1774844" y="1816100"/>
                </a:lnTo>
                <a:lnTo>
                  <a:pt x="1775818" y="1816100"/>
                </a:lnTo>
                <a:lnTo>
                  <a:pt x="1783454" y="1803400"/>
                </a:lnTo>
                <a:close/>
              </a:path>
              <a:path w="3806825" h="1841500">
                <a:moveTo>
                  <a:pt x="3774023" y="1701800"/>
                </a:moveTo>
                <a:lnTo>
                  <a:pt x="3770431" y="1714500"/>
                </a:lnTo>
                <a:lnTo>
                  <a:pt x="3766321" y="1727200"/>
                </a:lnTo>
                <a:lnTo>
                  <a:pt x="3761136" y="1739900"/>
                </a:lnTo>
                <a:lnTo>
                  <a:pt x="3754320" y="1739900"/>
                </a:lnTo>
                <a:lnTo>
                  <a:pt x="3753000" y="1741761"/>
                </a:lnTo>
                <a:lnTo>
                  <a:pt x="3750317" y="1752600"/>
                </a:lnTo>
                <a:lnTo>
                  <a:pt x="3745317" y="1752600"/>
                </a:lnTo>
                <a:lnTo>
                  <a:pt x="3745067" y="1765300"/>
                </a:lnTo>
                <a:lnTo>
                  <a:pt x="3739361" y="1765300"/>
                </a:lnTo>
                <a:lnTo>
                  <a:pt x="3729130" y="1778000"/>
                </a:lnTo>
                <a:lnTo>
                  <a:pt x="3725397" y="1780792"/>
                </a:lnTo>
                <a:lnTo>
                  <a:pt x="3715369" y="1790700"/>
                </a:lnTo>
                <a:lnTo>
                  <a:pt x="3699134" y="1803400"/>
                </a:lnTo>
                <a:lnTo>
                  <a:pt x="1783454" y="1803400"/>
                </a:lnTo>
                <a:lnTo>
                  <a:pt x="1775818" y="1816100"/>
                </a:lnTo>
                <a:lnTo>
                  <a:pt x="3721960" y="1816100"/>
                </a:lnTo>
                <a:lnTo>
                  <a:pt x="3730387" y="1803400"/>
                </a:lnTo>
                <a:lnTo>
                  <a:pt x="3742713" y="1790700"/>
                </a:lnTo>
                <a:lnTo>
                  <a:pt x="3771578" y="1752600"/>
                </a:lnTo>
                <a:lnTo>
                  <a:pt x="3782096" y="1727200"/>
                </a:lnTo>
                <a:lnTo>
                  <a:pt x="3767672" y="1727200"/>
                </a:lnTo>
                <a:lnTo>
                  <a:pt x="3774023" y="1701800"/>
                </a:lnTo>
                <a:close/>
              </a:path>
              <a:path w="3806825" h="1841500">
                <a:moveTo>
                  <a:pt x="75144" y="1799441"/>
                </a:moveTo>
                <a:lnTo>
                  <a:pt x="77100" y="1803400"/>
                </a:lnTo>
                <a:lnTo>
                  <a:pt x="77820" y="1803400"/>
                </a:lnTo>
                <a:lnTo>
                  <a:pt x="76574" y="1800872"/>
                </a:lnTo>
                <a:lnTo>
                  <a:pt x="75144" y="1799441"/>
                </a:lnTo>
                <a:close/>
              </a:path>
              <a:path w="3806825" h="1841500">
                <a:moveTo>
                  <a:pt x="83935" y="1780742"/>
                </a:moveTo>
                <a:lnTo>
                  <a:pt x="87529" y="1790700"/>
                </a:lnTo>
                <a:lnTo>
                  <a:pt x="98173" y="1803400"/>
                </a:lnTo>
                <a:lnTo>
                  <a:pt x="104233" y="1803400"/>
                </a:lnTo>
                <a:lnTo>
                  <a:pt x="87675" y="1790700"/>
                </a:lnTo>
                <a:lnTo>
                  <a:pt x="94357" y="1790700"/>
                </a:lnTo>
                <a:lnTo>
                  <a:pt x="83935" y="1780742"/>
                </a:lnTo>
                <a:close/>
              </a:path>
              <a:path w="3806825" h="1841500">
                <a:moveTo>
                  <a:pt x="160985" y="1790700"/>
                </a:moveTo>
                <a:lnTo>
                  <a:pt x="113090" y="1790700"/>
                </a:lnTo>
                <a:lnTo>
                  <a:pt x="127449" y="1803400"/>
                </a:lnTo>
                <a:lnTo>
                  <a:pt x="161734" y="1803400"/>
                </a:lnTo>
                <a:lnTo>
                  <a:pt x="160985" y="1790700"/>
                </a:lnTo>
                <a:close/>
              </a:path>
              <a:path w="3806825" h="1841500">
                <a:moveTo>
                  <a:pt x="300301" y="1790700"/>
                </a:moveTo>
                <a:lnTo>
                  <a:pt x="170518" y="1790700"/>
                </a:lnTo>
                <a:lnTo>
                  <a:pt x="188849" y="1803400"/>
                </a:lnTo>
                <a:lnTo>
                  <a:pt x="290891" y="1803400"/>
                </a:lnTo>
                <a:lnTo>
                  <a:pt x="300301" y="1790700"/>
                </a:lnTo>
                <a:close/>
              </a:path>
              <a:path w="3806825" h="1841500">
                <a:moveTo>
                  <a:pt x="348286" y="1790700"/>
                </a:moveTo>
                <a:lnTo>
                  <a:pt x="315874" y="1790700"/>
                </a:lnTo>
                <a:lnTo>
                  <a:pt x="312008" y="1803400"/>
                </a:lnTo>
                <a:lnTo>
                  <a:pt x="342528" y="1803400"/>
                </a:lnTo>
                <a:lnTo>
                  <a:pt x="348286" y="1790700"/>
                </a:lnTo>
                <a:close/>
              </a:path>
              <a:path w="3806825" h="1841500">
                <a:moveTo>
                  <a:pt x="662133" y="1790700"/>
                </a:moveTo>
                <a:lnTo>
                  <a:pt x="457607" y="1790700"/>
                </a:lnTo>
                <a:lnTo>
                  <a:pt x="456910" y="1803400"/>
                </a:lnTo>
                <a:lnTo>
                  <a:pt x="671649" y="1803400"/>
                </a:lnTo>
                <a:lnTo>
                  <a:pt x="662133" y="1790700"/>
                </a:lnTo>
                <a:close/>
              </a:path>
              <a:path w="3806825" h="1841500">
                <a:moveTo>
                  <a:pt x="734829" y="1790700"/>
                </a:moveTo>
                <a:lnTo>
                  <a:pt x="708922" y="1790700"/>
                </a:lnTo>
                <a:lnTo>
                  <a:pt x="709297" y="1803400"/>
                </a:lnTo>
                <a:lnTo>
                  <a:pt x="741757" y="1803400"/>
                </a:lnTo>
                <a:lnTo>
                  <a:pt x="734829" y="1790700"/>
                </a:lnTo>
                <a:close/>
              </a:path>
              <a:path w="3806825" h="1841500">
                <a:moveTo>
                  <a:pt x="907097" y="1790700"/>
                </a:moveTo>
                <a:lnTo>
                  <a:pt x="753736" y="1790700"/>
                </a:lnTo>
                <a:lnTo>
                  <a:pt x="741757" y="1803400"/>
                </a:lnTo>
                <a:lnTo>
                  <a:pt x="912777" y="1803400"/>
                </a:lnTo>
                <a:lnTo>
                  <a:pt x="907097" y="1790700"/>
                </a:lnTo>
                <a:close/>
              </a:path>
              <a:path w="3806825" h="1841500">
                <a:moveTo>
                  <a:pt x="993399" y="1790700"/>
                </a:moveTo>
                <a:lnTo>
                  <a:pt x="929272" y="1790700"/>
                </a:lnTo>
                <a:lnTo>
                  <a:pt x="912777" y="1803400"/>
                </a:lnTo>
                <a:lnTo>
                  <a:pt x="996177" y="1803400"/>
                </a:lnTo>
                <a:lnTo>
                  <a:pt x="993399" y="1790700"/>
                </a:lnTo>
                <a:close/>
              </a:path>
              <a:path w="3806825" h="1841500">
                <a:moveTo>
                  <a:pt x="1022878" y="1790700"/>
                </a:moveTo>
                <a:lnTo>
                  <a:pt x="1014429" y="1790700"/>
                </a:lnTo>
                <a:lnTo>
                  <a:pt x="1008931" y="1803400"/>
                </a:lnTo>
                <a:lnTo>
                  <a:pt x="1024211" y="1803400"/>
                </a:lnTo>
                <a:lnTo>
                  <a:pt x="1022878" y="1790700"/>
                </a:lnTo>
                <a:close/>
              </a:path>
              <a:path w="3806825" h="1841500">
                <a:moveTo>
                  <a:pt x="1053279" y="1790700"/>
                </a:moveTo>
                <a:lnTo>
                  <a:pt x="1032806" y="1790700"/>
                </a:lnTo>
                <a:lnTo>
                  <a:pt x="1024211" y="1803400"/>
                </a:lnTo>
                <a:lnTo>
                  <a:pt x="1087922" y="1803400"/>
                </a:lnTo>
                <a:lnTo>
                  <a:pt x="1053279" y="1790700"/>
                </a:lnTo>
                <a:close/>
              </a:path>
              <a:path w="3806825" h="1841500">
                <a:moveTo>
                  <a:pt x="1141379" y="1790700"/>
                </a:moveTo>
                <a:lnTo>
                  <a:pt x="1094546" y="1790700"/>
                </a:lnTo>
                <a:lnTo>
                  <a:pt x="1087922" y="1803400"/>
                </a:lnTo>
                <a:lnTo>
                  <a:pt x="1149793" y="1803400"/>
                </a:lnTo>
                <a:lnTo>
                  <a:pt x="1141379" y="1790700"/>
                </a:lnTo>
                <a:close/>
              </a:path>
              <a:path w="3806825" h="1841500">
                <a:moveTo>
                  <a:pt x="1298128" y="1790700"/>
                </a:moveTo>
                <a:lnTo>
                  <a:pt x="1161488" y="1790700"/>
                </a:lnTo>
                <a:lnTo>
                  <a:pt x="1149793" y="1803400"/>
                </a:lnTo>
                <a:lnTo>
                  <a:pt x="1299651" y="1803400"/>
                </a:lnTo>
                <a:lnTo>
                  <a:pt x="1298128" y="1790700"/>
                </a:lnTo>
                <a:close/>
              </a:path>
              <a:path w="3806825" h="1841500">
                <a:moveTo>
                  <a:pt x="1716687" y="1790700"/>
                </a:moveTo>
                <a:lnTo>
                  <a:pt x="1358930" y="1790700"/>
                </a:lnTo>
                <a:lnTo>
                  <a:pt x="1336966" y="1803400"/>
                </a:lnTo>
                <a:lnTo>
                  <a:pt x="1706288" y="1803400"/>
                </a:lnTo>
                <a:lnTo>
                  <a:pt x="1716687" y="1790700"/>
                </a:lnTo>
                <a:close/>
              </a:path>
              <a:path w="3806825" h="1841500">
                <a:moveTo>
                  <a:pt x="1841187" y="1790700"/>
                </a:moveTo>
                <a:lnTo>
                  <a:pt x="1723321" y="1790700"/>
                </a:lnTo>
                <a:lnTo>
                  <a:pt x="1723473" y="1803400"/>
                </a:lnTo>
                <a:lnTo>
                  <a:pt x="1857018" y="1803400"/>
                </a:lnTo>
                <a:lnTo>
                  <a:pt x="1841187" y="1790700"/>
                </a:lnTo>
                <a:close/>
              </a:path>
              <a:path w="3806825" h="1841500">
                <a:moveTo>
                  <a:pt x="1902687" y="1790700"/>
                </a:moveTo>
                <a:lnTo>
                  <a:pt x="1858602" y="1790700"/>
                </a:lnTo>
                <a:lnTo>
                  <a:pt x="1857018" y="1803400"/>
                </a:lnTo>
                <a:lnTo>
                  <a:pt x="1889348" y="1803400"/>
                </a:lnTo>
                <a:lnTo>
                  <a:pt x="1902687" y="1790700"/>
                </a:lnTo>
                <a:close/>
              </a:path>
              <a:path w="3806825" h="1841500">
                <a:moveTo>
                  <a:pt x="1997557" y="1790700"/>
                </a:moveTo>
                <a:lnTo>
                  <a:pt x="1922195" y="1790700"/>
                </a:lnTo>
                <a:lnTo>
                  <a:pt x="1922257" y="1803400"/>
                </a:lnTo>
                <a:lnTo>
                  <a:pt x="1982769" y="1803400"/>
                </a:lnTo>
                <a:lnTo>
                  <a:pt x="1997557" y="1790700"/>
                </a:lnTo>
                <a:close/>
              </a:path>
              <a:path w="3806825" h="1841500">
                <a:moveTo>
                  <a:pt x="2090671" y="1790700"/>
                </a:moveTo>
                <a:lnTo>
                  <a:pt x="2013177" y="1790700"/>
                </a:lnTo>
                <a:lnTo>
                  <a:pt x="2028230" y="1803400"/>
                </a:lnTo>
                <a:lnTo>
                  <a:pt x="2080285" y="1803400"/>
                </a:lnTo>
                <a:lnTo>
                  <a:pt x="2090671" y="1790700"/>
                </a:lnTo>
                <a:close/>
              </a:path>
              <a:path w="3806825" h="1841500">
                <a:moveTo>
                  <a:pt x="2167878" y="1790700"/>
                </a:moveTo>
                <a:lnTo>
                  <a:pt x="2117001" y="1790700"/>
                </a:lnTo>
                <a:lnTo>
                  <a:pt x="2114542" y="1803400"/>
                </a:lnTo>
                <a:lnTo>
                  <a:pt x="2159024" y="1803400"/>
                </a:lnTo>
                <a:lnTo>
                  <a:pt x="2167878" y="1790700"/>
                </a:lnTo>
                <a:close/>
              </a:path>
              <a:path w="3806825" h="1841500">
                <a:moveTo>
                  <a:pt x="2268066" y="1790700"/>
                </a:moveTo>
                <a:lnTo>
                  <a:pt x="2178861" y="1790700"/>
                </a:lnTo>
                <a:lnTo>
                  <a:pt x="2193988" y="1803400"/>
                </a:lnTo>
                <a:lnTo>
                  <a:pt x="2265080" y="1803400"/>
                </a:lnTo>
                <a:lnTo>
                  <a:pt x="2268066" y="1790700"/>
                </a:lnTo>
                <a:close/>
              </a:path>
              <a:path w="3806825" h="1841500">
                <a:moveTo>
                  <a:pt x="2662058" y="1790700"/>
                </a:moveTo>
                <a:lnTo>
                  <a:pt x="2325800" y="1790700"/>
                </a:lnTo>
                <a:lnTo>
                  <a:pt x="2339410" y="1803400"/>
                </a:lnTo>
                <a:lnTo>
                  <a:pt x="2655585" y="1803400"/>
                </a:lnTo>
                <a:lnTo>
                  <a:pt x="2662058" y="1790700"/>
                </a:lnTo>
                <a:close/>
              </a:path>
              <a:path w="3806825" h="1841500">
                <a:moveTo>
                  <a:pt x="3753461" y="1739900"/>
                </a:moveTo>
                <a:lnTo>
                  <a:pt x="3719916" y="1739900"/>
                </a:lnTo>
                <a:lnTo>
                  <a:pt x="3720722" y="1752600"/>
                </a:lnTo>
                <a:lnTo>
                  <a:pt x="3714853" y="1752601"/>
                </a:lnTo>
                <a:lnTo>
                  <a:pt x="3713613" y="1754732"/>
                </a:lnTo>
                <a:lnTo>
                  <a:pt x="3710890" y="1765300"/>
                </a:lnTo>
                <a:lnTo>
                  <a:pt x="3693288" y="1765300"/>
                </a:lnTo>
                <a:lnTo>
                  <a:pt x="3683637" y="1778000"/>
                </a:lnTo>
                <a:lnTo>
                  <a:pt x="3580447" y="1778000"/>
                </a:lnTo>
                <a:lnTo>
                  <a:pt x="3590648" y="1790700"/>
                </a:lnTo>
                <a:lnTo>
                  <a:pt x="2685346" y="1790700"/>
                </a:lnTo>
                <a:lnTo>
                  <a:pt x="2680235" y="1803400"/>
                </a:lnTo>
                <a:lnTo>
                  <a:pt x="3697633" y="1803400"/>
                </a:lnTo>
                <a:lnTo>
                  <a:pt x="3712155" y="1790700"/>
                </a:lnTo>
                <a:lnTo>
                  <a:pt x="3725448" y="1780742"/>
                </a:lnTo>
                <a:lnTo>
                  <a:pt x="3728224" y="1778000"/>
                </a:lnTo>
                <a:lnTo>
                  <a:pt x="3738080" y="1765300"/>
                </a:lnTo>
                <a:lnTo>
                  <a:pt x="3745316" y="1752600"/>
                </a:lnTo>
                <a:lnTo>
                  <a:pt x="3753000" y="1741761"/>
                </a:lnTo>
                <a:lnTo>
                  <a:pt x="3753461" y="1739900"/>
                </a:lnTo>
                <a:close/>
              </a:path>
              <a:path w="3806825" h="1841500">
                <a:moveTo>
                  <a:pt x="3725397" y="1780792"/>
                </a:moveTo>
                <a:lnTo>
                  <a:pt x="3712155" y="1790700"/>
                </a:lnTo>
                <a:lnTo>
                  <a:pt x="3697633" y="1803400"/>
                </a:lnTo>
                <a:lnTo>
                  <a:pt x="3699134" y="1803400"/>
                </a:lnTo>
                <a:lnTo>
                  <a:pt x="3715369" y="1790700"/>
                </a:lnTo>
                <a:lnTo>
                  <a:pt x="3725397" y="1780792"/>
                </a:lnTo>
                <a:close/>
              </a:path>
              <a:path w="3806825" h="1841500">
                <a:moveTo>
                  <a:pt x="71560" y="1790700"/>
                </a:moveTo>
                <a:lnTo>
                  <a:pt x="70823" y="1790700"/>
                </a:lnTo>
                <a:lnTo>
                  <a:pt x="75144" y="1799441"/>
                </a:lnTo>
                <a:lnTo>
                  <a:pt x="76574" y="1800872"/>
                </a:lnTo>
                <a:lnTo>
                  <a:pt x="71560" y="1790700"/>
                </a:lnTo>
                <a:close/>
              </a:path>
              <a:path w="3806825" h="1841500">
                <a:moveTo>
                  <a:pt x="70823" y="1790700"/>
                </a:moveTo>
                <a:lnTo>
                  <a:pt x="66410" y="1790700"/>
                </a:lnTo>
                <a:lnTo>
                  <a:pt x="75144" y="1799441"/>
                </a:lnTo>
                <a:lnTo>
                  <a:pt x="70823" y="1790700"/>
                </a:lnTo>
                <a:close/>
              </a:path>
              <a:path w="3806825" h="1841500">
                <a:moveTo>
                  <a:pt x="15675" y="1651000"/>
                </a:moveTo>
                <a:lnTo>
                  <a:pt x="8677" y="1651000"/>
                </a:lnTo>
                <a:lnTo>
                  <a:pt x="8576" y="1663700"/>
                </a:lnTo>
                <a:lnTo>
                  <a:pt x="9316" y="1663700"/>
                </a:lnTo>
                <a:lnTo>
                  <a:pt x="11100" y="1676400"/>
                </a:lnTo>
                <a:lnTo>
                  <a:pt x="18072" y="1714500"/>
                </a:lnTo>
                <a:lnTo>
                  <a:pt x="36169" y="1752601"/>
                </a:lnTo>
                <a:lnTo>
                  <a:pt x="45656" y="1765300"/>
                </a:lnTo>
                <a:lnTo>
                  <a:pt x="54797" y="1778000"/>
                </a:lnTo>
                <a:lnTo>
                  <a:pt x="63288" y="1790700"/>
                </a:lnTo>
                <a:lnTo>
                  <a:pt x="70474" y="1790700"/>
                </a:lnTo>
                <a:lnTo>
                  <a:pt x="65975" y="1778000"/>
                </a:lnTo>
                <a:lnTo>
                  <a:pt x="61899" y="1778000"/>
                </a:lnTo>
                <a:lnTo>
                  <a:pt x="56753" y="1765300"/>
                </a:lnTo>
                <a:lnTo>
                  <a:pt x="59730" y="1765300"/>
                </a:lnTo>
                <a:lnTo>
                  <a:pt x="51633" y="1752600"/>
                </a:lnTo>
                <a:lnTo>
                  <a:pt x="45051" y="1739900"/>
                </a:lnTo>
                <a:lnTo>
                  <a:pt x="39542" y="1739900"/>
                </a:lnTo>
                <a:lnTo>
                  <a:pt x="34664" y="1727200"/>
                </a:lnTo>
                <a:lnTo>
                  <a:pt x="32978" y="1714500"/>
                </a:lnTo>
                <a:lnTo>
                  <a:pt x="30497" y="1714500"/>
                </a:lnTo>
                <a:lnTo>
                  <a:pt x="28915" y="1701800"/>
                </a:lnTo>
                <a:lnTo>
                  <a:pt x="26582" y="1689100"/>
                </a:lnTo>
                <a:lnTo>
                  <a:pt x="19536" y="1689100"/>
                </a:lnTo>
                <a:lnTo>
                  <a:pt x="18051" y="1676400"/>
                </a:lnTo>
                <a:lnTo>
                  <a:pt x="16702" y="1663700"/>
                </a:lnTo>
                <a:lnTo>
                  <a:pt x="15675" y="1651000"/>
                </a:lnTo>
                <a:close/>
              </a:path>
              <a:path w="3806825" h="1841500">
                <a:moveTo>
                  <a:pt x="81064" y="1778000"/>
                </a:moveTo>
                <a:lnTo>
                  <a:pt x="68335" y="1778000"/>
                </a:lnTo>
                <a:lnTo>
                  <a:pt x="76240" y="1790700"/>
                </a:lnTo>
                <a:lnTo>
                  <a:pt x="86227" y="1790700"/>
                </a:lnTo>
                <a:lnTo>
                  <a:pt x="83562" y="1780386"/>
                </a:lnTo>
                <a:lnTo>
                  <a:pt x="81064" y="1778000"/>
                </a:lnTo>
                <a:close/>
              </a:path>
              <a:path w="3806825" h="1841500">
                <a:moveTo>
                  <a:pt x="83562" y="1780386"/>
                </a:moveTo>
                <a:lnTo>
                  <a:pt x="86227" y="1790700"/>
                </a:lnTo>
                <a:lnTo>
                  <a:pt x="87529" y="1790700"/>
                </a:lnTo>
                <a:lnTo>
                  <a:pt x="83935" y="1780742"/>
                </a:lnTo>
                <a:lnTo>
                  <a:pt x="83562" y="1780386"/>
                </a:lnTo>
                <a:close/>
              </a:path>
              <a:path w="3806825" h="1841500">
                <a:moveTo>
                  <a:pt x="83249" y="1778841"/>
                </a:moveTo>
                <a:lnTo>
                  <a:pt x="83935" y="1780742"/>
                </a:lnTo>
                <a:lnTo>
                  <a:pt x="94357" y="1790700"/>
                </a:lnTo>
                <a:lnTo>
                  <a:pt x="97526" y="1790700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54602" y="1778000"/>
                </a:moveTo>
                <a:lnTo>
                  <a:pt x="82945" y="1778000"/>
                </a:lnTo>
                <a:lnTo>
                  <a:pt x="83249" y="1778841"/>
                </a:lnTo>
                <a:lnTo>
                  <a:pt x="97526" y="1790700"/>
                </a:lnTo>
                <a:lnTo>
                  <a:pt x="164831" y="1790700"/>
                </a:lnTo>
                <a:lnTo>
                  <a:pt x="154602" y="1778000"/>
                </a:lnTo>
                <a:close/>
              </a:path>
              <a:path w="3806825" h="1841500">
                <a:moveTo>
                  <a:pt x="1274632" y="1778000"/>
                </a:moveTo>
                <a:lnTo>
                  <a:pt x="1254082" y="1790700"/>
                </a:lnTo>
                <a:lnTo>
                  <a:pt x="1272058" y="1790700"/>
                </a:lnTo>
                <a:lnTo>
                  <a:pt x="1274632" y="1778000"/>
                </a:lnTo>
                <a:close/>
              </a:path>
              <a:path w="3806825" h="1841500">
                <a:moveTo>
                  <a:pt x="1372138" y="1778000"/>
                </a:moveTo>
                <a:lnTo>
                  <a:pt x="1345135" y="1778000"/>
                </a:lnTo>
                <a:lnTo>
                  <a:pt x="1337604" y="1790700"/>
                </a:lnTo>
                <a:lnTo>
                  <a:pt x="1377502" y="1790700"/>
                </a:lnTo>
                <a:lnTo>
                  <a:pt x="1372138" y="1778000"/>
                </a:lnTo>
                <a:close/>
              </a:path>
              <a:path w="3806825" h="1841500">
                <a:moveTo>
                  <a:pt x="1591357" y="1778000"/>
                </a:moveTo>
                <a:lnTo>
                  <a:pt x="1387199" y="1778000"/>
                </a:lnTo>
                <a:lnTo>
                  <a:pt x="1377502" y="1790700"/>
                </a:lnTo>
                <a:lnTo>
                  <a:pt x="1602518" y="1790700"/>
                </a:lnTo>
                <a:lnTo>
                  <a:pt x="1591357" y="1778000"/>
                </a:lnTo>
                <a:close/>
              </a:path>
              <a:path w="3806825" h="1841500">
                <a:moveTo>
                  <a:pt x="1808782" y="1778000"/>
                </a:moveTo>
                <a:lnTo>
                  <a:pt x="1627963" y="1778000"/>
                </a:lnTo>
                <a:lnTo>
                  <a:pt x="1623765" y="1790700"/>
                </a:lnTo>
                <a:lnTo>
                  <a:pt x="1808017" y="1790700"/>
                </a:lnTo>
                <a:lnTo>
                  <a:pt x="1808782" y="1778000"/>
                </a:lnTo>
                <a:close/>
              </a:path>
              <a:path w="3806825" h="1841500">
                <a:moveTo>
                  <a:pt x="3543219" y="1778000"/>
                </a:moveTo>
                <a:lnTo>
                  <a:pt x="1828795" y="1778000"/>
                </a:lnTo>
                <a:lnTo>
                  <a:pt x="1817012" y="1790700"/>
                </a:lnTo>
                <a:lnTo>
                  <a:pt x="3552200" y="1790700"/>
                </a:lnTo>
                <a:lnTo>
                  <a:pt x="3543219" y="1778000"/>
                </a:lnTo>
                <a:close/>
              </a:path>
              <a:path w="3806825" h="1841500">
                <a:moveTo>
                  <a:pt x="3579866" y="1778539"/>
                </a:moveTo>
                <a:lnTo>
                  <a:pt x="3566790" y="1790700"/>
                </a:lnTo>
                <a:lnTo>
                  <a:pt x="3590648" y="1790700"/>
                </a:lnTo>
                <a:lnTo>
                  <a:pt x="3579866" y="1778539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866" y="1778539"/>
                </a:lnTo>
                <a:lnTo>
                  <a:pt x="3590648" y="1790700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83139" y="1778750"/>
                </a:moveTo>
                <a:lnTo>
                  <a:pt x="83562" y="1780386"/>
                </a:lnTo>
                <a:lnTo>
                  <a:pt x="83935" y="1780742"/>
                </a:lnTo>
                <a:lnTo>
                  <a:pt x="83249" y="1778841"/>
                </a:lnTo>
                <a:close/>
              </a:path>
              <a:path w="3806825" h="1841500">
                <a:moveTo>
                  <a:pt x="106153" y="1765300"/>
                </a:moveTo>
                <a:lnTo>
                  <a:pt x="75384" y="1765300"/>
                </a:lnTo>
                <a:lnTo>
                  <a:pt x="81064" y="1778000"/>
                </a:lnTo>
                <a:lnTo>
                  <a:pt x="83562" y="1780386"/>
                </a:lnTo>
                <a:lnTo>
                  <a:pt x="83139" y="1778750"/>
                </a:lnTo>
                <a:lnTo>
                  <a:pt x="82235" y="1778000"/>
                </a:lnTo>
                <a:lnTo>
                  <a:pt x="119435" y="1778000"/>
                </a:lnTo>
                <a:lnTo>
                  <a:pt x="106153" y="17653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82945" y="1778000"/>
                </a:moveTo>
                <a:lnTo>
                  <a:pt x="82235" y="1778000"/>
                </a:lnTo>
                <a:lnTo>
                  <a:pt x="83139" y="1778750"/>
                </a:lnTo>
                <a:lnTo>
                  <a:pt x="82945" y="1778000"/>
                </a:lnTo>
                <a:close/>
              </a:path>
              <a:path w="3806825" h="1841500">
                <a:moveTo>
                  <a:pt x="3580447" y="1778000"/>
                </a:moveTo>
                <a:lnTo>
                  <a:pt x="3579388" y="1778000"/>
                </a:lnTo>
                <a:lnTo>
                  <a:pt x="3579866" y="1778539"/>
                </a:lnTo>
                <a:lnTo>
                  <a:pt x="3580447" y="1778000"/>
                </a:lnTo>
                <a:close/>
              </a:path>
              <a:path w="3806825" h="1841500">
                <a:moveTo>
                  <a:pt x="59730" y="1765300"/>
                </a:moveTo>
                <a:lnTo>
                  <a:pt x="56753" y="1765300"/>
                </a:lnTo>
                <a:lnTo>
                  <a:pt x="62370" y="1778000"/>
                </a:lnTo>
                <a:lnTo>
                  <a:pt x="69784" y="1778000"/>
                </a:lnTo>
                <a:lnTo>
                  <a:pt x="59730" y="1765300"/>
                </a:lnTo>
                <a:close/>
              </a:path>
              <a:path w="3806825" h="1841500">
                <a:moveTo>
                  <a:pt x="126582" y="1775765"/>
                </a:moveTo>
                <a:lnTo>
                  <a:pt x="128661" y="1778000"/>
                </a:lnTo>
                <a:lnTo>
                  <a:pt x="129129" y="1778000"/>
                </a:lnTo>
                <a:lnTo>
                  <a:pt x="126582" y="1775765"/>
                </a:lnTo>
                <a:close/>
              </a:path>
              <a:path w="3806825" h="1841500">
                <a:moveTo>
                  <a:pt x="2920352" y="1765300"/>
                </a:moveTo>
                <a:lnTo>
                  <a:pt x="2905527" y="1765300"/>
                </a:lnTo>
                <a:lnTo>
                  <a:pt x="2896993" y="1778000"/>
                </a:lnTo>
                <a:lnTo>
                  <a:pt x="2931428" y="1778000"/>
                </a:lnTo>
                <a:lnTo>
                  <a:pt x="2920352" y="1765300"/>
                </a:lnTo>
                <a:close/>
              </a:path>
              <a:path w="3806825" h="1841500">
                <a:moveTo>
                  <a:pt x="3078238" y="1765300"/>
                </a:moveTo>
                <a:lnTo>
                  <a:pt x="3062021" y="1765300"/>
                </a:lnTo>
                <a:lnTo>
                  <a:pt x="3050032" y="1778000"/>
                </a:lnTo>
                <a:lnTo>
                  <a:pt x="3070892" y="1778000"/>
                </a:lnTo>
                <a:lnTo>
                  <a:pt x="3078238" y="1765300"/>
                </a:lnTo>
                <a:close/>
              </a:path>
              <a:path w="3806825" h="1841500">
                <a:moveTo>
                  <a:pt x="3497975" y="1765300"/>
                </a:moveTo>
                <a:lnTo>
                  <a:pt x="3189856" y="1765300"/>
                </a:lnTo>
                <a:lnTo>
                  <a:pt x="3070892" y="1778000"/>
                </a:lnTo>
                <a:lnTo>
                  <a:pt x="3497389" y="1778000"/>
                </a:lnTo>
                <a:lnTo>
                  <a:pt x="3497975" y="1765300"/>
                </a:lnTo>
                <a:close/>
              </a:path>
              <a:path w="3806825" h="1841500">
                <a:moveTo>
                  <a:pt x="3530799" y="1765300"/>
                </a:moveTo>
                <a:lnTo>
                  <a:pt x="3523692" y="1765300"/>
                </a:lnTo>
                <a:lnTo>
                  <a:pt x="3520276" y="1778000"/>
                </a:lnTo>
                <a:lnTo>
                  <a:pt x="3530241" y="1778000"/>
                </a:lnTo>
                <a:lnTo>
                  <a:pt x="3530799" y="1765300"/>
                </a:lnTo>
                <a:close/>
              </a:path>
              <a:path w="3806825" h="1841500">
                <a:moveTo>
                  <a:pt x="3711828" y="1739900"/>
                </a:moveTo>
                <a:lnTo>
                  <a:pt x="3690344" y="1739900"/>
                </a:lnTo>
                <a:lnTo>
                  <a:pt x="3679250" y="1752601"/>
                </a:lnTo>
                <a:lnTo>
                  <a:pt x="3665865" y="1765300"/>
                </a:lnTo>
                <a:lnTo>
                  <a:pt x="3604254" y="1765300"/>
                </a:lnTo>
                <a:lnTo>
                  <a:pt x="3594750" y="1778000"/>
                </a:lnTo>
                <a:lnTo>
                  <a:pt x="3676209" y="1778000"/>
                </a:lnTo>
                <a:lnTo>
                  <a:pt x="3691417" y="1765300"/>
                </a:lnTo>
                <a:lnTo>
                  <a:pt x="3703328" y="1752600"/>
                </a:lnTo>
                <a:lnTo>
                  <a:pt x="3711828" y="1739900"/>
                </a:lnTo>
                <a:close/>
              </a:path>
              <a:path w="3806825" h="1841500">
                <a:moveTo>
                  <a:pt x="116846" y="1765300"/>
                </a:moveTo>
                <a:lnTo>
                  <a:pt x="114658" y="1765300"/>
                </a:lnTo>
                <a:lnTo>
                  <a:pt x="126582" y="1775765"/>
                </a:lnTo>
                <a:lnTo>
                  <a:pt x="116846" y="1765300"/>
                </a:lnTo>
                <a:close/>
              </a:path>
              <a:path w="3806825" h="1841500">
                <a:moveTo>
                  <a:pt x="96047" y="1752600"/>
                </a:moveTo>
                <a:lnTo>
                  <a:pt x="57333" y="1752600"/>
                </a:lnTo>
                <a:lnTo>
                  <a:pt x="66406" y="1765300"/>
                </a:lnTo>
                <a:lnTo>
                  <a:pt x="106086" y="1765300"/>
                </a:lnTo>
                <a:lnTo>
                  <a:pt x="96047" y="1752600"/>
                </a:lnTo>
                <a:close/>
              </a:path>
              <a:path w="3806825" h="1841500">
                <a:moveTo>
                  <a:pt x="104092" y="1752600"/>
                </a:moveTo>
                <a:lnTo>
                  <a:pt x="106070" y="1765195"/>
                </a:lnTo>
                <a:lnTo>
                  <a:pt x="106789" y="1765300"/>
                </a:lnTo>
                <a:lnTo>
                  <a:pt x="104092" y="1752600"/>
                </a:lnTo>
                <a:close/>
              </a:path>
              <a:path w="3806825" h="1841500">
                <a:moveTo>
                  <a:pt x="3709041" y="1762585"/>
                </a:moveTo>
                <a:lnTo>
                  <a:pt x="3707461" y="1765300"/>
                </a:lnTo>
                <a:lnTo>
                  <a:pt x="3707649" y="1765300"/>
                </a:lnTo>
                <a:lnTo>
                  <a:pt x="3709041" y="1762585"/>
                </a:lnTo>
                <a:close/>
              </a:path>
              <a:path w="3806825" h="1841500">
                <a:moveTo>
                  <a:pt x="3713613" y="1754732"/>
                </a:moveTo>
                <a:lnTo>
                  <a:pt x="3709041" y="1762585"/>
                </a:lnTo>
                <a:lnTo>
                  <a:pt x="3707649" y="1765300"/>
                </a:lnTo>
                <a:lnTo>
                  <a:pt x="3710890" y="1765300"/>
                </a:lnTo>
                <a:lnTo>
                  <a:pt x="3713613" y="1754732"/>
                </a:lnTo>
                <a:close/>
              </a:path>
              <a:path w="3806825" h="1841500">
                <a:moveTo>
                  <a:pt x="3714162" y="1752600"/>
                </a:moveTo>
                <a:lnTo>
                  <a:pt x="3709041" y="1762585"/>
                </a:lnTo>
                <a:lnTo>
                  <a:pt x="3713613" y="1754732"/>
                </a:lnTo>
                <a:lnTo>
                  <a:pt x="3714162" y="1752600"/>
                </a:lnTo>
                <a:close/>
              </a:path>
              <a:path w="3806825" h="1841500">
                <a:moveTo>
                  <a:pt x="3753000" y="1741761"/>
                </a:moveTo>
                <a:lnTo>
                  <a:pt x="3745316" y="1752601"/>
                </a:lnTo>
                <a:lnTo>
                  <a:pt x="3750317" y="1752600"/>
                </a:lnTo>
                <a:lnTo>
                  <a:pt x="3753000" y="1741761"/>
                </a:lnTo>
                <a:close/>
              </a:path>
              <a:path w="3806825" h="1841500">
                <a:moveTo>
                  <a:pt x="51251" y="1714500"/>
                </a:moveTo>
                <a:lnTo>
                  <a:pt x="41697" y="1714500"/>
                </a:lnTo>
                <a:lnTo>
                  <a:pt x="46355" y="1727200"/>
                </a:lnTo>
                <a:lnTo>
                  <a:pt x="54805" y="1739900"/>
                </a:lnTo>
                <a:lnTo>
                  <a:pt x="59495" y="1752600"/>
                </a:lnTo>
                <a:lnTo>
                  <a:pt x="75626" y="1752600"/>
                </a:lnTo>
                <a:lnTo>
                  <a:pt x="70137" y="1739900"/>
                </a:lnTo>
                <a:lnTo>
                  <a:pt x="63050" y="1739900"/>
                </a:lnTo>
                <a:lnTo>
                  <a:pt x="56384" y="1727200"/>
                </a:lnTo>
                <a:lnTo>
                  <a:pt x="51251" y="1714500"/>
                </a:lnTo>
                <a:close/>
              </a:path>
              <a:path w="3806825" h="1841500">
                <a:moveTo>
                  <a:pt x="63232" y="1701800"/>
                </a:moveTo>
                <a:lnTo>
                  <a:pt x="36182" y="1701800"/>
                </a:lnTo>
                <a:lnTo>
                  <a:pt x="38937" y="1714500"/>
                </a:lnTo>
                <a:lnTo>
                  <a:pt x="57004" y="1714500"/>
                </a:lnTo>
                <a:lnTo>
                  <a:pt x="63452" y="1727200"/>
                </a:lnTo>
                <a:lnTo>
                  <a:pt x="72538" y="1739900"/>
                </a:lnTo>
                <a:lnTo>
                  <a:pt x="75626" y="1752600"/>
                </a:lnTo>
                <a:lnTo>
                  <a:pt x="88377" y="1752600"/>
                </a:lnTo>
                <a:lnTo>
                  <a:pt x="82398" y="1739900"/>
                </a:lnTo>
                <a:lnTo>
                  <a:pt x="74526" y="1727200"/>
                </a:lnTo>
                <a:lnTo>
                  <a:pt x="68276" y="1714500"/>
                </a:lnTo>
                <a:lnTo>
                  <a:pt x="63232" y="1701800"/>
                </a:lnTo>
                <a:close/>
              </a:path>
              <a:path w="3806825" h="1841500">
                <a:moveTo>
                  <a:pt x="3736760" y="1676400"/>
                </a:moveTo>
                <a:lnTo>
                  <a:pt x="3727131" y="1676400"/>
                </a:lnTo>
                <a:lnTo>
                  <a:pt x="3726689" y="1689100"/>
                </a:lnTo>
                <a:lnTo>
                  <a:pt x="3724798" y="1701800"/>
                </a:lnTo>
                <a:lnTo>
                  <a:pt x="3718439" y="1701800"/>
                </a:lnTo>
                <a:lnTo>
                  <a:pt x="3711727" y="1714500"/>
                </a:lnTo>
                <a:lnTo>
                  <a:pt x="3704227" y="1727200"/>
                </a:lnTo>
                <a:lnTo>
                  <a:pt x="3695356" y="1739900"/>
                </a:lnTo>
                <a:lnTo>
                  <a:pt x="3716798" y="1739900"/>
                </a:lnTo>
                <a:lnTo>
                  <a:pt x="3725197" y="1727200"/>
                </a:lnTo>
                <a:lnTo>
                  <a:pt x="3731600" y="1714500"/>
                </a:lnTo>
                <a:lnTo>
                  <a:pt x="3736423" y="1701800"/>
                </a:lnTo>
                <a:lnTo>
                  <a:pt x="3736981" y="1689100"/>
                </a:lnTo>
                <a:lnTo>
                  <a:pt x="3735259" y="1689100"/>
                </a:lnTo>
                <a:lnTo>
                  <a:pt x="3736760" y="1676400"/>
                </a:lnTo>
                <a:close/>
              </a:path>
              <a:path w="3806825" h="1841500">
                <a:moveTo>
                  <a:pt x="3749855" y="1600200"/>
                </a:moveTo>
                <a:lnTo>
                  <a:pt x="3748796" y="1612900"/>
                </a:lnTo>
                <a:lnTo>
                  <a:pt x="3749152" y="1625600"/>
                </a:lnTo>
                <a:lnTo>
                  <a:pt x="3749283" y="1638300"/>
                </a:lnTo>
                <a:lnTo>
                  <a:pt x="3745846" y="1638300"/>
                </a:lnTo>
                <a:lnTo>
                  <a:pt x="3746069" y="1651000"/>
                </a:lnTo>
                <a:lnTo>
                  <a:pt x="3745558" y="1663700"/>
                </a:lnTo>
                <a:lnTo>
                  <a:pt x="3744094" y="1676400"/>
                </a:lnTo>
                <a:lnTo>
                  <a:pt x="3744167" y="1689100"/>
                </a:lnTo>
                <a:lnTo>
                  <a:pt x="3746147" y="1689100"/>
                </a:lnTo>
                <a:lnTo>
                  <a:pt x="3743354" y="1701800"/>
                </a:lnTo>
                <a:lnTo>
                  <a:pt x="3741299" y="1714500"/>
                </a:lnTo>
                <a:lnTo>
                  <a:pt x="3736119" y="1727200"/>
                </a:lnTo>
                <a:lnTo>
                  <a:pt x="3734096" y="1727200"/>
                </a:lnTo>
                <a:lnTo>
                  <a:pt x="3727626" y="1739900"/>
                </a:lnTo>
                <a:lnTo>
                  <a:pt x="3754679" y="1739900"/>
                </a:lnTo>
                <a:lnTo>
                  <a:pt x="3764108" y="1714500"/>
                </a:lnTo>
                <a:lnTo>
                  <a:pt x="3768778" y="1701800"/>
                </a:lnTo>
                <a:lnTo>
                  <a:pt x="3770773" y="1701800"/>
                </a:lnTo>
                <a:lnTo>
                  <a:pt x="3772174" y="1689100"/>
                </a:lnTo>
                <a:lnTo>
                  <a:pt x="3772518" y="1676400"/>
                </a:lnTo>
                <a:lnTo>
                  <a:pt x="3747962" y="1676400"/>
                </a:lnTo>
                <a:lnTo>
                  <a:pt x="3749106" y="1663700"/>
                </a:lnTo>
                <a:lnTo>
                  <a:pt x="3750289" y="1663700"/>
                </a:lnTo>
                <a:lnTo>
                  <a:pt x="3751266" y="1651000"/>
                </a:lnTo>
                <a:lnTo>
                  <a:pt x="3751789" y="1638300"/>
                </a:lnTo>
                <a:lnTo>
                  <a:pt x="3751433" y="1625600"/>
                </a:lnTo>
                <a:lnTo>
                  <a:pt x="3750789" y="1612900"/>
                </a:lnTo>
                <a:lnTo>
                  <a:pt x="3750161" y="1612900"/>
                </a:lnTo>
                <a:lnTo>
                  <a:pt x="3749855" y="1600200"/>
                </a:lnTo>
                <a:close/>
              </a:path>
              <a:path w="3806825" h="1841500">
                <a:moveTo>
                  <a:pt x="3796845" y="1689100"/>
                </a:moveTo>
                <a:lnTo>
                  <a:pt x="3779703" y="1689100"/>
                </a:lnTo>
                <a:lnTo>
                  <a:pt x="3777842" y="1701800"/>
                </a:lnTo>
                <a:lnTo>
                  <a:pt x="3776992" y="1701800"/>
                </a:lnTo>
                <a:lnTo>
                  <a:pt x="3775796" y="1714500"/>
                </a:lnTo>
                <a:lnTo>
                  <a:pt x="3772896" y="1714500"/>
                </a:lnTo>
                <a:lnTo>
                  <a:pt x="3768204" y="1727200"/>
                </a:lnTo>
                <a:lnTo>
                  <a:pt x="3784627" y="1727200"/>
                </a:lnTo>
                <a:lnTo>
                  <a:pt x="3788473" y="1714500"/>
                </a:lnTo>
                <a:lnTo>
                  <a:pt x="3792826" y="1701800"/>
                </a:lnTo>
                <a:lnTo>
                  <a:pt x="3796845" y="1689100"/>
                </a:lnTo>
                <a:close/>
              </a:path>
              <a:path w="3806825" h="1841500">
                <a:moveTo>
                  <a:pt x="36182" y="1701800"/>
                </a:moveTo>
                <a:lnTo>
                  <a:pt x="32545" y="1701800"/>
                </a:lnTo>
                <a:lnTo>
                  <a:pt x="37191" y="1714500"/>
                </a:lnTo>
                <a:lnTo>
                  <a:pt x="36182" y="1701800"/>
                </a:lnTo>
                <a:close/>
              </a:path>
              <a:path w="3806825" h="1841500">
                <a:moveTo>
                  <a:pt x="36670" y="1384300"/>
                </a:moveTo>
                <a:lnTo>
                  <a:pt x="35224" y="1397000"/>
                </a:lnTo>
                <a:lnTo>
                  <a:pt x="28971" y="1397000"/>
                </a:lnTo>
                <a:lnTo>
                  <a:pt x="30016" y="1409700"/>
                </a:lnTo>
                <a:lnTo>
                  <a:pt x="28756" y="1447800"/>
                </a:lnTo>
                <a:lnTo>
                  <a:pt x="28372" y="1574800"/>
                </a:lnTo>
                <a:lnTo>
                  <a:pt x="28154" y="1587500"/>
                </a:lnTo>
                <a:lnTo>
                  <a:pt x="27905" y="1600200"/>
                </a:lnTo>
                <a:lnTo>
                  <a:pt x="27627" y="1612900"/>
                </a:lnTo>
                <a:lnTo>
                  <a:pt x="26997" y="1638300"/>
                </a:lnTo>
                <a:lnTo>
                  <a:pt x="28298" y="1651000"/>
                </a:lnTo>
                <a:lnTo>
                  <a:pt x="30415" y="1651000"/>
                </a:lnTo>
                <a:lnTo>
                  <a:pt x="31807" y="1676400"/>
                </a:lnTo>
                <a:lnTo>
                  <a:pt x="32678" y="1689100"/>
                </a:lnTo>
                <a:lnTo>
                  <a:pt x="32882" y="1701800"/>
                </a:lnTo>
                <a:lnTo>
                  <a:pt x="58979" y="1701800"/>
                </a:lnTo>
                <a:lnTo>
                  <a:pt x="60977" y="1689100"/>
                </a:lnTo>
                <a:lnTo>
                  <a:pt x="61396" y="1689100"/>
                </a:lnTo>
                <a:lnTo>
                  <a:pt x="60744" y="1676400"/>
                </a:lnTo>
                <a:lnTo>
                  <a:pt x="59530" y="1663700"/>
                </a:lnTo>
                <a:lnTo>
                  <a:pt x="43935" y="1663700"/>
                </a:lnTo>
                <a:lnTo>
                  <a:pt x="42982" y="1651000"/>
                </a:lnTo>
                <a:lnTo>
                  <a:pt x="41648" y="1638300"/>
                </a:lnTo>
                <a:lnTo>
                  <a:pt x="41873" y="1625600"/>
                </a:lnTo>
                <a:lnTo>
                  <a:pt x="41943" y="1612900"/>
                </a:lnTo>
                <a:lnTo>
                  <a:pt x="41757" y="1600200"/>
                </a:lnTo>
                <a:lnTo>
                  <a:pt x="41218" y="1587500"/>
                </a:lnTo>
                <a:lnTo>
                  <a:pt x="40337" y="1587500"/>
                </a:lnTo>
                <a:lnTo>
                  <a:pt x="40652" y="1574800"/>
                </a:lnTo>
                <a:lnTo>
                  <a:pt x="41910" y="1574800"/>
                </a:lnTo>
                <a:lnTo>
                  <a:pt x="40337" y="1562100"/>
                </a:lnTo>
                <a:lnTo>
                  <a:pt x="41214" y="1549400"/>
                </a:lnTo>
                <a:lnTo>
                  <a:pt x="54400" y="1549400"/>
                </a:lnTo>
                <a:lnTo>
                  <a:pt x="54547" y="1536700"/>
                </a:lnTo>
                <a:lnTo>
                  <a:pt x="40337" y="1536700"/>
                </a:lnTo>
                <a:lnTo>
                  <a:pt x="41640" y="1524000"/>
                </a:lnTo>
                <a:lnTo>
                  <a:pt x="42060" y="1511300"/>
                </a:lnTo>
                <a:lnTo>
                  <a:pt x="41810" y="1511300"/>
                </a:lnTo>
                <a:lnTo>
                  <a:pt x="41100" y="1498600"/>
                </a:lnTo>
                <a:lnTo>
                  <a:pt x="38333" y="1498600"/>
                </a:lnTo>
                <a:lnTo>
                  <a:pt x="37125" y="1485900"/>
                </a:lnTo>
                <a:lnTo>
                  <a:pt x="38305" y="1485900"/>
                </a:lnTo>
                <a:lnTo>
                  <a:pt x="38305" y="1460500"/>
                </a:lnTo>
                <a:lnTo>
                  <a:pt x="40312" y="1460500"/>
                </a:lnTo>
                <a:lnTo>
                  <a:pt x="39686" y="1447800"/>
                </a:lnTo>
                <a:lnTo>
                  <a:pt x="38934" y="1435100"/>
                </a:lnTo>
                <a:lnTo>
                  <a:pt x="35426" y="1435100"/>
                </a:lnTo>
                <a:lnTo>
                  <a:pt x="35999" y="1422400"/>
                </a:lnTo>
                <a:lnTo>
                  <a:pt x="38269" y="1397000"/>
                </a:lnTo>
                <a:lnTo>
                  <a:pt x="36670" y="1384300"/>
                </a:lnTo>
                <a:close/>
              </a:path>
              <a:path w="3806825" h="1841500">
                <a:moveTo>
                  <a:pt x="75605" y="1689100"/>
                </a:moveTo>
                <a:lnTo>
                  <a:pt x="69161" y="1689100"/>
                </a:lnTo>
                <a:lnTo>
                  <a:pt x="70727" y="1701800"/>
                </a:lnTo>
                <a:lnTo>
                  <a:pt x="75605" y="1689100"/>
                </a:lnTo>
                <a:close/>
              </a:path>
              <a:path w="3806825" h="1841500">
                <a:moveTo>
                  <a:pt x="78769" y="1689100"/>
                </a:moveTo>
                <a:lnTo>
                  <a:pt x="76604" y="1689100"/>
                </a:lnTo>
                <a:lnTo>
                  <a:pt x="79452" y="1701800"/>
                </a:lnTo>
                <a:lnTo>
                  <a:pt x="78769" y="1689100"/>
                </a:lnTo>
                <a:close/>
              </a:path>
              <a:path w="3806825" h="1841500">
                <a:moveTo>
                  <a:pt x="23827" y="1676400"/>
                </a:moveTo>
                <a:lnTo>
                  <a:pt x="22458" y="1676400"/>
                </a:lnTo>
                <a:lnTo>
                  <a:pt x="23095" y="1689100"/>
                </a:lnTo>
                <a:lnTo>
                  <a:pt x="26582" y="1689100"/>
                </a:lnTo>
                <a:lnTo>
                  <a:pt x="23827" y="1676400"/>
                </a:lnTo>
                <a:close/>
              </a:path>
              <a:path w="3806825" h="1841500">
                <a:moveTo>
                  <a:pt x="72798" y="1676400"/>
                </a:moveTo>
                <a:lnTo>
                  <a:pt x="68110" y="1676400"/>
                </a:lnTo>
                <a:lnTo>
                  <a:pt x="67872" y="1689100"/>
                </a:lnTo>
                <a:lnTo>
                  <a:pt x="73975" y="1689100"/>
                </a:lnTo>
                <a:lnTo>
                  <a:pt x="72798" y="1676400"/>
                </a:lnTo>
                <a:close/>
              </a:path>
              <a:path w="3806825" h="1841500">
                <a:moveTo>
                  <a:pt x="66559" y="1651000"/>
                </a:moveTo>
                <a:lnTo>
                  <a:pt x="66475" y="1663700"/>
                </a:lnTo>
                <a:lnTo>
                  <a:pt x="66919" y="1676400"/>
                </a:lnTo>
                <a:lnTo>
                  <a:pt x="72798" y="1676400"/>
                </a:lnTo>
                <a:lnTo>
                  <a:pt x="74987" y="1689100"/>
                </a:lnTo>
                <a:lnTo>
                  <a:pt x="76154" y="1689100"/>
                </a:lnTo>
                <a:lnTo>
                  <a:pt x="73900" y="1676400"/>
                </a:lnTo>
                <a:lnTo>
                  <a:pt x="72179" y="1663700"/>
                </a:lnTo>
                <a:lnTo>
                  <a:pt x="68936" y="1663700"/>
                </a:lnTo>
                <a:lnTo>
                  <a:pt x="66559" y="1651000"/>
                </a:lnTo>
                <a:close/>
              </a:path>
              <a:path w="3806825" h="1841500">
                <a:moveTo>
                  <a:pt x="3782087" y="1600200"/>
                </a:moveTo>
                <a:lnTo>
                  <a:pt x="3778705" y="1600200"/>
                </a:lnTo>
                <a:lnTo>
                  <a:pt x="3779617" y="1612900"/>
                </a:lnTo>
                <a:lnTo>
                  <a:pt x="3780890" y="1625600"/>
                </a:lnTo>
                <a:lnTo>
                  <a:pt x="3781929" y="1638300"/>
                </a:lnTo>
                <a:lnTo>
                  <a:pt x="3781834" y="1651000"/>
                </a:lnTo>
                <a:lnTo>
                  <a:pt x="3780623" y="1663700"/>
                </a:lnTo>
                <a:lnTo>
                  <a:pt x="3778783" y="1676400"/>
                </a:lnTo>
                <a:lnTo>
                  <a:pt x="3776792" y="1689100"/>
                </a:lnTo>
                <a:lnTo>
                  <a:pt x="3800513" y="1689100"/>
                </a:lnTo>
                <a:lnTo>
                  <a:pt x="3798357" y="1676400"/>
                </a:lnTo>
                <a:lnTo>
                  <a:pt x="3798231" y="1663700"/>
                </a:lnTo>
                <a:lnTo>
                  <a:pt x="3798907" y="1651000"/>
                </a:lnTo>
                <a:lnTo>
                  <a:pt x="3785508" y="1651000"/>
                </a:lnTo>
                <a:lnTo>
                  <a:pt x="3785888" y="1638300"/>
                </a:lnTo>
                <a:lnTo>
                  <a:pt x="3785750" y="1625600"/>
                </a:lnTo>
                <a:lnTo>
                  <a:pt x="3785198" y="1625600"/>
                </a:lnTo>
                <a:lnTo>
                  <a:pt x="3784334" y="1612900"/>
                </a:lnTo>
                <a:lnTo>
                  <a:pt x="3783263" y="1612900"/>
                </a:lnTo>
                <a:lnTo>
                  <a:pt x="3782087" y="1600200"/>
                </a:lnTo>
                <a:close/>
              </a:path>
              <a:path w="3806825" h="1841500">
                <a:moveTo>
                  <a:pt x="21143" y="1193800"/>
                </a:moveTo>
                <a:lnTo>
                  <a:pt x="6640" y="1193800"/>
                </a:lnTo>
                <a:lnTo>
                  <a:pt x="6417" y="1219200"/>
                </a:lnTo>
                <a:lnTo>
                  <a:pt x="6356" y="1270000"/>
                </a:lnTo>
                <a:lnTo>
                  <a:pt x="6462" y="1333500"/>
                </a:lnTo>
                <a:lnTo>
                  <a:pt x="6310" y="1346200"/>
                </a:lnTo>
                <a:lnTo>
                  <a:pt x="6049" y="1358900"/>
                </a:lnTo>
                <a:lnTo>
                  <a:pt x="5658" y="1371600"/>
                </a:lnTo>
                <a:lnTo>
                  <a:pt x="5116" y="1384300"/>
                </a:lnTo>
                <a:lnTo>
                  <a:pt x="4754" y="1384300"/>
                </a:lnTo>
                <a:lnTo>
                  <a:pt x="4759" y="1397000"/>
                </a:lnTo>
                <a:lnTo>
                  <a:pt x="5048" y="1397000"/>
                </a:lnTo>
                <a:lnTo>
                  <a:pt x="6129" y="1409700"/>
                </a:lnTo>
                <a:lnTo>
                  <a:pt x="6751" y="1409700"/>
                </a:lnTo>
                <a:lnTo>
                  <a:pt x="7313" y="1422400"/>
                </a:lnTo>
                <a:lnTo>
                  <a:pt x="7730" y="1435100"/>
                </a:lnTo>
                <a:lnTo>
                  <a:pt x="6420" y="1435100"/>
                </a:lnTo>
                <a:lnTo>
                  <a:pt x="6049" y="1447800"/>
                </a:lnTo>
                <a:lnTo>
                  <a:pt x="6790" y="1498600"/>
                </a:lnTo>
                <a:lnTo>
                  <a:pt x="6395" y="1511300"/>
                </a:lnTo>
                <a:lnTo>
                  <a:pt x="5047" y="1524000"/>
                </a:lnTo>
                <a:lnTo>
                  <a:pt x="4950" y="1536700"/>
                </a:lnTo>
                <a:lnTo>
                  <a:pt x="5265" y="1549400"/>
                </a:lnTo>
                <a:lnTo>
                  <a:pt x="5825" y="1562100"/>
                </a:lnTo>
                <a:lnTo>
                  <a:pt x="7009" y="1574800"/>
                </a:lnTo>
                <a:lnTo>
                  <a:pt x="7297" y="1587500"/>
                </a:lnTo>
                <a:lnTo>
                  <a:pt x="6429" y="1587500"/>
                </a:lnTo>
                <a:lnTo>
                  <a:pt x="6225" y="1600200"/>
                </a:lnTo>
                <a:lnTo>
                  <a:pt x="7244" y="1612900"/>
                </a:lnTo>
                <a:lnTo>
                  <a:pt x="9709" y="1612900"/>
                </a:lnTo>
                <a:lnTo>
                  <a:pt x="9843" y="1625600"/>
                </a:lnTo>
                <a:lnTo>
                  <a:pt x="9532" y="1625600"/>
                </a:lnTo>
                <a:lnTo>
                  <a:pt x="8734" y="1638300"/>
                </a:lnTo>
                <a:lnTo>
                  <a:pt x="2247" y="1638300"/>
                </a:lnTo>
                <a:lnTo>
                  <a:pt x="4207" y="1651000"/>
                </a:lnTo>
                <a:lnTo>
                  <a:pt x="5635" y="1663700"/>
                </a:lnTo>
                <a:lnTo>
                  <a:pt x="7615" y="1676400"/>
                </a:lnTo>
                <a:lnTo>
                  <a:pt x="7531" y="1663700"/>
                </a:lnTo>
                <a:lnTo>
                  <a:pt x="8677" y="1651000"/>
                </a:lnTo>
                <a:lnTo>
                  <a:pt x="20199" y="1651000"/>
                </a:lnTo>
                <a:lnTo>
                  <a:pt x="20163" y="1638300"/>
                </a:lnTo>
                <a:lnTo>
                  <a:pt x="19774" y="1625600"/>
                </a:lnTo>
                <a:lnTo>
                  <a:pt x="18793" y="1600200"/>
                </a:lnTo>
                <a:lnTo>
                  <a:pt x="17206" y="1600200"/>
                </a:lnTo>
                <a:lnTo>
                  <a:pt x="17898" y="1587500"/>
                </a:lnTo>
                <a:lnTo>
                  <a:pt x="18965" y="1574800"/>
                </a:lnTo>
                <a:lnTo>
                  <a:pt x="19224" y="1562100"/>
                </a:lnTo>
                <a:lnTo>
                  <a:pt x="18968" y="1549400"/>
                </a:lnTo>
                <a:lnTo>
                  <a:pt x="25624" y="1549400"/>
                </a:lnTo>
                <a:lnTo>
                  <a:pt x="23179" y="1536700"/>
                </a:lnTo>
                <a:lnTo>
                  <a:pt x="18199" y="1536700"/>
                </a:lnTo>
                <a:lnTo>
                  <a:pt x="18510" y="1524000"/>
                </a:lnTo>
                <a:lnTo>
                  <a:pt x="15820" y="1524000"/>
                </a:lnTo>
                <a:lnTo>
                  <a:pt x="16246" y="1511300"/>
                </a:lnTo>
                <a:lnTo>
                  <a:pt x="17150" y="1498600"/>
                </a:lnTo>
                <a:lnTo>
                  <a:pt x="18129" y="1485900"/>
                </a:lnTo>
                <a:lnTo>
                  <a:pt x="18780" y="1473200"/>
                </a:lnTo>
                <a:lnTo>
                  <a:pt x="18700" y="1460500"/>
                </a:lnTo>
                <a:lnTo>
                  <a:pt x="20026" y="1447800"/>
                </a:lnTo>
                <a:lnTo>
                  <a:pt x="21175" y="1435100"/>
                </a:lnTo>
                <a:lnTo>
                  <a:pt x="21213" y="1422400"/>
                </a:lnTo>
                <a:lnTo>
                  <a:pt x="18680" y="1422400"/>
                </a:lnTo>
                <a:lnTo>
                  <a:pt x="17548" y="1409700"/>
                </a:lnTo>
                <a:lnTo>
                  <a:pt x="17270" y="1397000"/>
                </a:lnTo>
                <a:lnTo>
                  <a:pt x="17704" y="1384300"/>
                </a:lnTo>
                <a:lnTo>
                  <a:pt x="18707" y="1371600"/>
                </a:lnTo>
                <a:lnTo>
                  <a:pt x="18258" y="1358900"/>
                </a:lnTo>
                <a:lnTo>
                  <a:pt x="19145" y="1320800"/>
                </a:lnTo>
                <a:lnTo>
                  <a:pt x="21927" y="1295400"/>
                </a:lnTo>
                <a:lnTo>
                  <a:pt x="21245" y="1282700"/>
                </a:lnTo>
                <a:lnTo>
                  <a:pt x="21572" y="1270000"/>
                </a:lnTo>
                <a:lnTo>
                  <a:pt x="21977" y="1257300"/>
                </a:lnTo>
                <a:lnTo>
                  <a:pt x="21528" y="1244600"/>
                </a:lnTo>
                <a:lnTo>
                  <a:pt x="21393" y="1231900"/>
                </a:lnTo>
                <a:lnTo>
                  <a:pt x="21213" y="1206500"/>
                </a:lnTo>
                <a:lnTo>
                  <a:pt x="21143" y="1193800"/>
                </a:lnTo>
                <a:close/>
              </a:path>
              <a:path w="3806825" h="1841500">
                <a:moveTo>
                  <a:pt x="3746975" y="1587500"/>
                </a:moveTo>
                <a:lnTo>
                  <a:pt x="3732817" y="1587500"/>
                </a:lnTo>
                <a:lnTo>
                  <a:pt x="3733198" y="1600200"/>
                </a:lnTo>
                <a:lnTo>
                  <a:pt x="3732714" y="1612900"/>
                </a:lnTo>
                <a:lnTo>
                  <a:pt x="3731611" y="1625600"/>
                </a:lnTo>
                <a:lnTo>
                  <a:pt x="3728558" y="1638300"/>
                </a:lnTo>
                <a:lnTo>
                  <a:pt x="3725738" y="1651000"/>
                </a:lnTo>
                <a:lnTo>
                  <a:pt x="3726819" y="1663700"/>
                </a:lnTo>
                <a:lnTo>
                  <a:pt x="3723725" y="1676400"/>
                </a:lnTo>
                <a:lnTo>
                  <a:pt x="3741669" y="1676400"/>
                </a:lnTo>
                <a:lnTo>
                  <a:pt x="3743215" y="1663700"/>
                </a:lnTo>
                <a:lnTo>
                  <a:pt x="3738292" y="1663700"/>
                </a:lnTo>
                <a:lnTo>
                  <a:pt x="3738730" y="1651000"/>
                </a:lnTo>
                <a:lnTo>
                  <a:pt x="3736683" y="1651000"/>
                </a:lnTo>
                <a:lnTo>
                  <a:pt x="3737561" y="1638300"/>
                </a:lnTo>
                <a:lnTo>
                  <a:pt x="3741904" y="1638300"/>
                </a:lnTo>
                <a:lnTo>
                  <a:pt x="3742284" y="1625600"/>
                </a:lnTo>
                <a:lnTo>
                  <a:pt x="3741308" y="1625600"/>
                </a:lnTo>
                <a:lnTo>
                  <a:pt x="3741948" y="1612900"/>
                </a:lnTo>
                <a:lnTo>
                  <a:pt x="3744816" y="1612900"/>
                </a:lnTo>
                <a:lnTo>
                  <a:pt x="3745244" y="1600200"/>
                </a:lnTo>
                <a:lnTo>
                  <a:pt x="3747111" y="1600200"/>
                </a:lnTo>
                <a:lnTo>
                  <a:pt x="3746975" y="1587500"/>
                </a:lnTo>
                <a:close/>
              </a:path>
              <a:path w="3806825" h="1841500">
                <a:moveTo>
                  <a:pt x="3777156" y="1600200"/>
                </a:moveTo>
                <a:lnTo>
                  <a:pt x="3754460" y="1600200"/>
                </a:lnTo>
                <a:lnTo>
                  <a:pt x="3753569" y="1612900"/>
                </a:lnTo>
                <a:lnTo>
                  <a:pt x="3753006" y="1625600"/>
                </a:lnTo>
                <a:lnTo>
                  <a:pt x="3751987" y="1651000"/>
                </a:lnTo>
                <a:lnTo>
                  <a:pt x="3750785" y="1663700"/>
                </a:lnTo>
                <a:lnTo>
                  <a:pt x="3749432" y="1676400"/>
                </a:lnTo>
                <a:lnTo>
                  <a:pt x="3772518" y="1676400"/>
                </a:lnTo>
                <a:lnTo>
                  <a:pt x="3774474" y="1663700"/>
                </a:lnTo>
                <a:lnTo>
                  <a:pt x="3775539" y="1651000"/>
                </a:lnTo>
                <a:lnTo>
                  <a:pt x="3776090" y="1638300"/>
                </a:lnTo>
                <a:lnTo>
                  <a:pt x="3776565" y="1625600"/>
                </a:lnTo>
                <a:lnTo>
                  <a:pt x="3777484" y="1625600"/>
                </a:lnTo>
                <a:lnTo>
                  <a:pt x="3777156" y="1612900"/>
                </a:lnTo>
                <a:lnTo>
                  <a:pt x="3777156" y="1600200"/>
                </a:lnTo>
                <a:close/>
              </a:path>
              <a:path w="3806825" h="1841500">
                <a:moveTo>
                  <a:pt x="20199" y="1651000"/>
                </a:moveTo>
                <a:lnTo>
                  <a:pt x="17843" y="1651000"/>
                </a:lnTo>
                <a:lnTo>
                  <a:pt x="18818" y="1663700"/>
                </a:lnTo>
                <a:lnTo>
                  <a:pt x="19880" y="1663700"/>
                </a:lnTo>
                <a:lnTo>
                  <a:pt x="20199" y="1651000"/>
                </a:lnTo>
                <a:close/>
              </a:path>
              <a:path w="3806825" h="1841500">
                <a:moveTo>
                  <a:pt x="41910" y="1574800"/>
                </a:moveTo>
                <a:lnTo>
                  <a:pt x="41148" y="1574800"/>
                </a:lnTo>
                <a:lnTo>
                  <a:pt x="41649" y="1587500"/>
                </a:lnTo>
                <a:lnTo>
                  <a:pt x="41970" y="1600200"/>
                </a:lnTo>
                <a:lnTo>
                  <a:pt x="42377" y="1612900"/>
                </a:lnTo>
                <a:lnTo>
                  <a:pt x="44383" y="1612900"/>
                </a:lnTo>
                <a:lnTo>
                  <a:pt x="44547" y="1625600"/>
                </a:lnTo>
                <a:lnTo>
                  <a:pt x="45166" y="1638300"/>
                </a:lnTo>
                <a:lnTo>
                  <a:pt x="44855" y="1663700"/>
                </a:lnTo>
                <a:lnTo>
                  <a:pt x="59530" y="1663700"/>
                </a:lnTo>
                <a:lnTo>
                  <a:pt x="58263" y="1651000"/>
                </a:lnTo>
                <a:lnTo>
                  <a:pt x="54166" y="1651000"/>
                </a:lnTo>
                <a:lnTo>
                  <a:pt x="53219" y="1638300"/>
                </a:lnTo>
                <a:lnTo>
                  <a:pt x="53468" y="1612900"/>
                </a:lnTo>
                <a:lnTo>
                  <a:pt x="52106" y="1600200"/>
                </a:lnTo>
                <a:lnTo>
                  <a:pt x="51060" y="1587500"/>
                </a:lnTo>
                <a:lnTo>
                  <a:pt x="44264" y="1587500"/>
                </a:lnTo>
                <a:lnTo>
                  <a:pt x="41910" y="1574800"/>
                </a:lnTo>
                <a:close/>
              </a:path>
              <a:path w="3806825" h="1841500">
                <a:moveTo>
                  <a:pt x="3744604" y="1651000"/>
                </a:moveTo>
                <a:lnTo>
                  <a:pt x="3741651" y="1651000"/>
                </a:lnTo>
                <a:lnTo>
                  <a:pt x="3740457" y="1663700"/>
                </a:lnTo>
                <a:lnTo>
                  <a:pt x="3743215" y="1663700"/>
                </a:lnTo>
                <a:lnTo>
                  <a:pt x="3744604" y="1651000"/>
                </a:lnTo>
                <a:close/>
              </a:path>
              <a:path w="3806825" h="1841500">
                <a:moveTo>
                  <a:pt x="25246" y="1638300"/>
                </a:moveTo>
                <a:lnTo>
                  <a:pt x="23061" y="1638300"/>
                </a:lnTo>
                <a:lnTo>
                  <a:pt x="24368" y="1651000"/>
                </a:lnTo>
                <a:lnTo>
                  <a:pt x="25246" y="1638300"/>
                </a:lnTo>
                <a:close/>
              </a:path>
              <a:path w="3806825" h="1841500">
                <a:moveTo>
                  <a:pt x="3741904" y="1638300"/>
                </a:moveTo>
                <a:lnTo>
                  <a:pt x="3740314" y="1638300"/>
                </a:lnTo>
                <a:lnTo>
                  <a:pt x="3739760" y="1651000"/>
                </a:lnTo>
                <a:lnTo>
                  <a:pt x="3740838" y="1651000"/>
                </a:lnTo>
                <a:lnTo>
                  <a:pt x="3741904" y="1638300"/>
                </a:lnTo>
                <a:close/>
              </a:path>
              <a:path w="3806825" h="1841500">
                <a:moveTo>
                  <a:pt x="3743713" y="1638300"/>
                </a:moveTo>
                <a:lnTo>
                  <a:pt x="3742773" y="1651000"/>
                </a:lnTo>
                <a:lnTo>
                  <a:pt x="3744360" y="1651000"/>
                </a:lnTo>
                <a:lnTo>
                  <a:pt x="3743713" y="1638300"/>
                </a:lnTo>
                <a:close/>
              </a:path>
              <a:path w="3806825" h="1841500">
                <a:moveTo>
                  <a:pt x="3799160" y="1562100"/>
                </a:moveTo>
                <a:lnTo>
                  <a:pt x="3780906" y="1562100"/>
                </a:lnTo>
                <a:lnTo>
                  <a:pt x="3782205" y="1574800"/>
                </a:lnTo>
                <a:lnTo>
                  <a:pt x="3783442" y="1587500"/>
                </a:lnTo>
                <a:lnTo>
                  <a:pt x="3784751" y="1600200"/>
                </a:lnTo>
                <a:lnTo>
                  <a:pt x="3789510" y="1600200"/>
                </a:lnTo>
                <a:lnTo>
                  <a:pt x="3788843" y="1612900"/>
                </a:lnTo>
                <a:lnTo>
                  <a:pt x="3788000" y="1612900"/>
                </a:lnTo>
                <a:lnTo>
                  <a:pt x="3787090" y="1625600"/>
                </a:lnTo>
                <a:lnTo>
                  <a:pt x="3786223" y="1638300"/>
                </a:lnTo>
                <a:lnTo>
                  <a:pt x="3785508" y="1651000"/>
                </a:lnTo>
                <a:lnTo>
                  <a:pt x="3798907" y="1651000"/>
                </a:lnTo>
                <a:lnTo>
                  <a:pt x="3799157" y="1638300"/>
                </a:lnTo>
                <a:lnTo>
                  <a:pt x="3802199" y="1638300"/>
                </a:lnTo>
                <a:lnTo>
                  <a:pt x="3802558" y="1612900"/>
                </a:lnTo>
                <a:lnTo>
                  <a:pt x="3802281" y="1600200"/>
                </a:lnTo>
                <a:lnTo>
                  <a:pt x="3801521" y="1587500"/>
                </a:lnTo>
                <a:lnTo>
                  <a:pt x="3800430" y="1574800"/>
                </a:lnTo>
                <a:lnTo>
                  <a:pt x="3799160" y="1562100"/>
                </a:lnTo>
                <a:close/>
              </a:path>
              <a:path w="3806825" h="1841500">
                <a:moveTo>
                  <a:pt x="25624" y="1549400"/>
                </a:moveTo>
                <a:lnTo>
                  <a:pt x="20798" y="1549400"/>
                </a:lnTo>
                <a:lnTo>
                  <a:pt x="20977" y="1562100"/>
                </a:lnTo>
                <a:lnTo>
                  <a:pt x="21031" y="1574800"/>
                </a:lnTo>
                <a:lnTo>
                  <a:pt x="21237" y="1574800"/>
                </a:lnTo>
                <a:lnTo>
                  <a:pt x="22511" y="1600200"/>
                </a:lnTo>
                <a:lnTo>
                  <a:pt x="21086" y="1612900"/>
                </a:lnTo>
                <a:lnTo>
                  <a:pt x="21715" y="1625600"/>
                </a:lnTo>
                <a:lnTo>
                  <a:pt x="22275" y="1638300"/>
                </a:lnTo>
                <a:lnTo>
                  <a:pt x="25525" y="1638300"/>
                </a:lnTo>
                <a:lnTo>
                  <a:pt x="25388" y="1612900"/>
                </a:lnTo>
                <a:lnTo>
                  <a:pt x="25520" y="1612900"/>
                </a:lnTo>
                <a:lnTo>
                  <a:pt x="26152" y="1600200"/>
                </a:lnTo>
                <a:lnTo>
                  <a:pt x="26691" y="1587500"/>
                </a:lnTo>
                <a:lnTo>
                  <a:pt x="24262" y="1587500"/>
                </a:lnTo>
                <a:lnTo>
                  <a:pt x="23225" y="1574800"/>
                </a:lnTo>
                <a:lnTo>
                  <a:pt x="22356" y="1562100"/>
                </a:lnTo>
                <a:lnTo>
                  <a:pt x="24632" y="1562100"/>
                </a:lnTo>
                <a:lnTo>
                  <a:pt x="25624" y="1549400"/>
                </a:lnTo>
                <a:close/>
              </a:path>
              <a:path w="3806825" h="1841500">
                <a:moveTo>
                  <a:pt x="3744816" y="1612900"/>
                </a:moveTo>
                <a:lnTo>
                  <a:pt x="3742939" y="1612900"/>
                </a:lnTo>
                <a:lnTo>
                  <a:pt x="3744063" y="1625600"/>
                </a:lnTo>
                <a:lnTo>
                  <a:pt x="3745105" y="1638300"/>
                </a:lnTo>
                <a:lnTo>
                  <a:pt x="3747243" y="1638300"/>
                </a:lnTo>
                <a:lnTo>
                  <a:pt x="3746189" y="1625600"/>
                </a:lnTo>
                <a:lnTo>
                  <a:pt x="3744816" y="1612900"/>
                </a:lnTo>
                <a:close/>
              </a:path>
              <a:path w="3806825" h="1841500">
                <a:moveTo>
                  <a:pt x="3779285" y="1625600"/>
                </a:moveTo>
                <a:lnTo>
                  <a:pt x="3777006" y="1625600"/>
                </a:lnTo>
                <a:lnTo>
                  <a:pt x="3777451" y="1638300"/>
                </a:lnTo>
                <a:lnTo>
                  <a:pt x="3779159" y="1638300"/>
                </a:lnTo>
                <a:lnTo>
                  <a:pt x="3779285" y="1625600"/>
                </a:lnTo>
                <a:close/>
              </a:path>
              <a:path w="3806825" h="1841500">
                <a:moveTo>
                  <a:pt x="3744394" y="1511300"/>
                </a:moveTo>
                <a:lnTo>
                  <a:pt x="3732196" y="1511300"/>
                </a:lnTo>
                <a:lnTo>
                  <a:pt x="3730110" y="1549400"/>
                </a:lnTo>
                <a:lnTo>
                  <a:pt x="3729443" y="1562100"/>
                </a:lnTo>
                <a:lnTo>
                  <a:pt x="3728872" y="1574800"/>
                </a:lnTo>
                <a:lnTo>
                  <a:pt x="3728272" y="1612900"/>
                </a:lnTo>
                <a:lnTo>
                  <a:pt x="3728291" y="1625600"/>
                </a:lnTo>
                <a:lnTo>
                  <a:pt x="3729651" y="1612900"/>
                </a:lnTo>
                <a:lnTo>
                  <a:pt x="3731311" y="1600200"/>
                </a:lnTo>
                <a:lnTo>
                  <a:pt x="3732817" y="1587500"/>
                </a:lnTo>
                <a:lnTo>
                  <a:pt x="3742481" y="1587500"/>
                </a:lnTo>
                <a:lnTo>
                  <a:pt x="3741929" y="1574800"/>
                </a:lnTo>
                <a:lnTo>
                  <a:pt x="3744876" y="1574800"/>
                </a:lnTo>
                <a:lnTo>
                  <a:pt x="3747826" y="1562100"/>
                </a:lnTo>
                <a:lnTo>
                  <a:pt x="3747432" y="1549400"/>
                </a:lnTo>
                <a:lnTo>
                  <a:pt x="3747268" y="1549400"/>
                </a:lnTo>
                <a:lnTo>
                  <a:pt x="3747122" y="1524000"/>
                </a:lnTo>
                <a:lnTo>
                  <a:pt x="3745422" y="1524000"/>
                </a:lnTo>
                <a:lnTo>
                  <a:pt x="3744394" y="1511300"/>
                </a:lnTo>
                <a:close/>
              </a:path>
              <a:path w="3806825" h="1841500">
                <a:moveTo>
                  <a:pt x="3747111" y="1600200"/>
                </a:moveTo>
                <a:lnTo>
                  <a:pt x="3745891" y="1600200"/>
                </a:lnTo>
                <a:lnTo>
                  <a:pt x="3746839" y="1612900"/>
                </a:lnTo>
                <a:lnTo>
                  <a:pt x="3747111" y="1600200"/>
                </a:lnTo>
                <a:close/>
              </a:path>
              <a:path w="3806825" h="1841500">
                <a:moveTo>
                  <a:pt x="3778959" y="1574800"/>
                </a:moveTo>
                <a:lnTo>
                  <a:pt x="3756181" y="1574800"/>
                </a:lnTo>
                <a:lnTo>
                  <a:pt x="3755988" y="1600200"/>
                </a:lnTo>
                <a:lnTo>
                  <a:pt x="3780909" y="1600200"/>
                </a:lnTo>
                <a:lnTo>
                  <a:pt x="3779832" y="1587500"/>
                </a:lnTo>
                <a:lnTo>
                  <a:pt x="3778959" y="1574800"/>
                </a:lnTo>
                <a:close/>
              </a:path>
              <a:path w="3806825" h="1841500">
                <a:moveTo>
                  <a:pt x="26303" y="1574800"/>
                </a:moveTo>
                <a:lnTo>
                  <a:pt x="26010" y="1587500"/>
                </a:lnTo>
                <a:lnTo>
                  <a:pt x="26691" y="1587500"/>
                </a:lnTo>
                <a:lnTo>
                  <a:pt x="26303" y="1574800"/>
                </a:lnTo>
                <a:close/>
              </a:path>
              <a:path w="3806825" h="1841500">
                <a:moveTo>
                  <a:pt x="54400" y="1549400"/>
                </a:moveTo>
                <a:lnTo>
                  <a:pt x="42571" y="1549400"/>
                </a:lnTo>
                <a:lnTo>
                  <a:pt x="44086" y="1562100"/>
                </a:lnTo>
                <a:lnTo>
                  <a:pt x="45434" y="1574800"/>
                </a:lnTo>
                <a:lnTo>
                  <a:pt x="46291" y="1587500"/>
                </a:lnTo>
                <a:lnTo>
                  <a:pt x="51060" y="1587500"/>
                </a:lnTo>
                <a:lnTo>
                  <a:pt x="50244" y="1574800"/>
                </a:lnTo>
                <a:lnTo>
                  <a:pt x="49571" y="1562100"/>
                </a:lnTo>
                <a:lnTo>
                  <a:pt x="53954" y="1562100"/>
                </a:lnTo>
                <a:lnTo>
                  <a:pt x="54400" y="1549400"/>
                </a:lnTo>
                <a:close/>
              </a:path>
              <a:path w="3806825" h="1841500">
                <a:moveTo>
                  <a:pt x="53954" y="1562100"/>
                </a:moveTo>
                <a:lnTo>
                  <a:pt x="51675" y="1562100"/>
                </a:lnTo>
                <a:lnTo>
                  <a:pt x="53042" y="1574800"/>
                </a:lnTo>
                <a:lnTo>
                  <a:pt x="53954" y="1562100"/>
                </a:lnTo>
                <a:close/>
              </a:path>
              <a:path w="3806825" h="1841500">
                <a:moveTo>
                  <a:pt x="66753" y="1524000"/>
                </a:moveTo>
                <a:lnTo>
                  <a:pt x="66132" y="1536700"/>
                </a:lnTo>
                <a:lnTo>
                  <a:pt x="63813" y="1536700"/>
                </a:lnTo>
                <a:lnTo>
                  <a:pt x="64548" y="1549400"/>
                </a:lnTo>
                <a:lnTo>
                  <a:pt x="63350" y="1562100"/>
                </a:lnTo>
                <a:lnTo>
                  <a:pt x="62850" y="1574800"/>
                </a:lnTo>
                <a:lnTo>
                  <a:pt x="64839" y="1574800"/>
                </a:lnTo>
                <a:lnTo>
                  <a:pt x="65907" y="1562100"/>
                </a:lnTo>
                <a:lnTo>
                  <a:pt x="66394" y="1549400"/>
                </a:lnTo>
                <a:lnTo>
                  <a:pt x="66753" y="1524000"/>
                </a:lnTo>
                <a:close/>
              </a:path>
              <a:path w="3806825" h="1841500">
                <a:moveTo>
                  <a:pt x="3778239" y="1549400"/>
                </a:moveTo>
                <a:lnTo>
                  <a:pt x="3754714" y="1549400"/>
                </a:lnTo>
                <a:lnTo>
                  <a:pt x="3755209" y="1562100"/>
                </a:lnTo>
                <a:lnTo>
                  <a:pt x="3755687" y="1562100"/>
                </a:lnTo>
                <a:lnTo>
                  <a:pt x="3756046" y="1574800"/>
                </a:lnTo>
                <a:lnTo>
                  <a:pt x="3778394" y="1574800"/>
                </a:lnTo>
                <a:lnTo>
                  <a:pt x="3778239" y="1549400"/>
                </a:lnTo>
                <a:close/>
              </a:path>
              <a:path w="3806825" h="1841500">
                <a:moveTo>
                  <a:pt x="3798140" y="1536700"/>
                </a:moveTo>
                <a:lnTo>
                  <a:pt x="3780973" y="1536700"/>
                </a:lnTo>
                <a:lnTo>
                  <a:pt x="3781804" y="1549400"/>
                </a:lnTo>
                <a:lnTo>
                  <a:pt x="3783454" y="1549400"/>
                </a:lnTo>
                <a:lnTo>
                  <a:pt x="3782201" y="1562100"/>
                </a:lnTo>
                <a:lnTo>
                  <a:pt x="3797862" y="1562100"/>
                </a:lnTo>
                <a:lnTo>
                  <a:pt x="3798142" y="1549400"/>
                </a:lnTo>
                <a:lnTo>
                  <a:pt x="3798140" y="1536700"/>
                </a:lnTo>
                <a:close/>
              </a:path>
              <a:path w="3806825" h="1841500">
                <a:moveTo>
                  <a:pt x="3776552" y="1524000"/>
                </a:moveTo>
                <a:lnTo>
                  <a:pt x="3755103" y="1524000"/>
                </a:lnTo>
                <a:lnTo>
                  <a:pt x="3754169" y="1536700"/>
                </a:lnTo>
                <a:lnTo>
                  <a:pt x="3754306" y="1549400"/>
                </a:lnTo>
                <a:lnTo>
                  <a:pt x="3775291" y="1549400"/>
                </a:lnTo>
                <a:lnTo>
                  <a:pt x="3776552" y="1524000"/>
                </a:lnTo>
                <a:close/>
              </a:path>
              <a:path w="3806825" h="1841500">
                <a:moveTo>
                  <a:pt x="3796818" y="1371600"/>
                </a:moveTo>
                <a:lnTo>
                  <a:pt x="3787215" y="1371600"/>
                </a:lnTo>
                <a:lnTo>
                  <a:pt x="3787737" y="1384300"/>
                </a:lnTo>
                <a:lnTo>
                  <a:pt x="3788284" y="1384300"/>
                </a:lnTo>
                <a:lnTo>
                  <a:pt x="3787357" y="1397000"/>
                </a:lnTo>
                <a:lnTo>
                  <a:pt x="3786718" y="1409700"/>
                </a:lnTo>
                <a:lnTo>
                  <a:pt x="3787596" y="1422400"/>
                </a:lnTo>
                <a:lnTo>
                  <a:pt x="3787189" y="1435100"/>
                </a:lnTo>
                <a:lnTo>
                  <a:pt x="3786520" y="1447800"/>
                </a:lnTo>
                <a:lnTo>
                  <a:pt x="3784874" y="1473200"/>
                </a:lnTo>
                <a:lnTo>
                  <a:pt x="3784133" y="1473200"/>
                </a:lnTo>
                <a:lnTo>
                  <a:pt x="3783604" y="1498600"/>
                </a:lnTo>
                <a:lnTo>
                  <a:pt x="3783406" y="1511300"/>
                </a:lnTo>
                <a:lnTo>
                  <a:pt x="3780404" y="1511300"/>
                </a:lnTo>
                <a:lnTo>
                  <a:pt x="3779397" y="1524000"/>
                </a:lnTo>
                <a:lnTo>
                  <a:pt x="3777960" y="1536700"/>
                </a:lnTo>
                <a:lnTo>
                  <a:pt x="3775622" y="1549400"/>
                </a:lnTo>
                <a:lnTo>
                  <a:pt x="3779355" y="1549400"/>
                </a:lnTo>
                <a:lnTo>
                  <a:pt x="3780027" y="1536700"/>
                </a:lnTo>
                <a:lnTo>
                  <a:pt x="3798140" y="1536700"/>
                </a:lnTo>
                <a:lnTo>
                  <a:pt x="3798137" y="1511300"/>
                </a:lnTo>
                <a:lnTo>
                  <a:pt x="3797957" y="1498600"/>
                </a:lnTo>
                <a:lnTo>
                  <a:pt x="3797514" y="1473200"/>
                </a:lnTo>
                <a:lnTo>
                  <a:pt x="3797312" y="1460500"/>
                </a:lnTo>
                <a:lnTo>
                  <a:pt x="3797165" y="1447800"/>
                </a:lnTo>
                <a:lnTo>
                  <a:pt x="3797158" y="1422400"/>
                </a:lnTo>
                <a:lnTo>
                  <a:pt x="3797360" y="1409700"/>
                </a:lnTo>
                <a:lnTo>
                  <a:pt x="3797740" y="1397000"/>
                </a:lnTo>
                <a:lnTo>
                  <a:pt x="3798328" y="1384300"/>
                </a:lnTo>
                <a:lnTo>
                  <a:pt x="3796818" y="1371600"/>
                </a:lnTo>
                <a:close/>
              </a:path>
              <a:path w="3806825" h="1841500">
                <a:moveTo>
                  <a:pt x="50612" y="1384300"/>
                </a:moveTo>
                <a:lnTo>
                  <a:pt x="43418" y="1384300"/>
                </a:lnTo>
                <a:lnTo>
                  <a:pt x="41610" y="1397000"/>
                </a:lnTo>
                <a:lnTo>
                  <a:pt x="40669" y="1409700"/>
                </a:lnTo>
                <a:lnTo>
                  <a:pt x="40433" y="1422400"/>
                </a:lnTo>
                <a:lnTo>
                  <a:pt x="40739" y="1435100"/>
                </a:lnTo>
                <a:lnTo>
                  <a:pt x="41424" y="1447800"/>
                </a:lnTo>
                <a:lnTo>
                  <a:pt x="42324" y="1460500"/>
                </a:lnTo>
                <a:lnTo>
                  <a:pt x="43278" y="1473200"/>
                </a:lnTo>
                <a:lnTo>
                  <a:pt x="44120" y="1473200"/>
                </a:lnTo>
                <a:lnTo>
                  <a:pt x="44690" y="1498600"/>
                </a:lnTo>
                <a:lnTo>
                  <a:pt x="44824" y="1511300"/>
                </a:lnTo>
                <a:lnTo>
                  <a:pt x="44358" y="1524000"/>
                </a:lnTo>
                <a:lnTo>
                  <a:pt x="42830" y="1536700"/>
                </a:lnTo>
                <a:lnTo>
                  <a:pt x="54547" y="1536700"/>
                </a:lnTo>
                <a:lnTo>
                  <a:pt x="52649" y="1524000"/>
                </a:lnTo>
                <a:lnTo>
                  <a:pt x="51488" y="1511300"/>
                </a:lnTo>
                <a:lnTo>
                  <a:pt x="53194" y="1485900"/>
                </a:lnTo>
                <a:lnTo>
                  <a:pt x="53990" y="1473200"/>
                </a:lnTo>
                <a:lnTo>
                  <a:pt x="54627" y="1460500"/>
                </a:lnTo>
                <a:lnTo>
                  <a:pt x="55010" y="1447800"/>
                </a:lnTo>
                <a:lnTo>
                  <a:pt x="55047" y="1435100"/>
                </a:lnTo>
                <a:lnTo>
                  <a:pt x="48775" y="1435100"/>
                </a:lnTo>
                <a:lnTo>
                  <a:pt x="48400" y="1422400"/>
                </a:lnTo>
                <a:lnTo>
                  <a:pt x="47154" y="1422400"/>
                </a:lnTo>
                <a:lnTo>
                  <a:pt x="47416" y="1409700"/>
                </a:lnTo>
                <a:lnTo>
                  <a:pt x="51480" y="1409700"/>
                </a:lnTo>
                <a:lnTo>
                  <a:pt x="51315" y="1397000"/>
                </a:lnTo>
                <a:lnTo>
                  <a:pt x="50612" y="1384300"/>
                </a:lnTo>
                <a:close/>
              </a:path>
              <a:path w="3806825" h="1841500">
                <a:moveTo>
                  <a:pt x="3725894" y="1346200"/>
                </a:moveTo>
                <a:lnTo>
                  <a:pt x="3725832" y="1371600"/>
                </a:lnTo>
                <a:lnTo>
                  <a:pt x="3726292" y="1384300"/>
                </a:lnTo>
                <a:lnTo>
                  <a:pt x="3727106" y="1397000"/>
                </a:lnTo>
                <a:lnTo>
                  <a:pt x="3728108" y="1409700"/>
                </a:lnTo>
                <a:lnTo>
                  <a:pt x="3727725" y="1422400"/>
                </a:lnTo>
                <a:lnTo>
                  <a:pt x="3726469" y="1447800"/>
                </a:lnTo>
                <a:lnTo>
                  <a:pt x="3727917" y="1447800"/>
                </a:lnTo>
                <a:lnTo>
                  <a:pt x="3728652" y="1460500"/>
                </a:lnTo>
                <a:lnTo>
                  <a:pt x="3728774" y="1473200"/>
                </a:lnTo>
                <a:lnTo>
                  <a:pt x="3728896" y="1524000"/>
                </a:lnTo>
                <a:lnTo>
                  <a:pt x="3729391" y="1536700"/>
                </a:lnTo>
                <a:lnTo>
                  <a:pt x="3729352" y="1524000"/>
                </a:lnTo>
                <a:lnTo>
                  <a:pt x="3730729" y="1511300"/>
                </a:lnTo>
                <a:lnTo>
                  <a:pt x="3744394" y="1511300"/>
                </a:lnTo>
                <a:lnTo>
                  <a:pt x="3745869" y="1498600"/>
                </a:lnTo>
                <a:lnTo>
                  <a:pt x="3748220" y="1473200"/>
                </a:lnTo>
                <a:lnTo>
                  <a:pt x="3745794" y="1473200"/>
                </a:lnTo>
                <a:lnTo>
                  <a:pt x="3746862" y="1447800"/>
                </a:lnTo>
                <a:lnTo>
                  <a:pt x="3748275" y="1435100"/>
                </a:lnTo>
                <a:lnTo>
                  <a:pt x="3751942" y="1435100"/>
                </a:lnTo>
                <a:lnTo>
                  <a:pt x="3753395" y="1422400"/>
                </a:lnTo>
                <a:lnTo>
                  <a:pt x="3752221" y="1422400"/>
                </a:lnTo>
                <a:lnTo>
                  <a:pt x="3751859" y="1397000"/>
                </a:lnTo>
                <a:lnTo>
                  <a:pt x="3742779" y="1397000"/>
                </a:lnTo>
                <a:lnTo>
                  <a:pt x="3741449" y="1384300"/>
                </a:lnTo>
                <a:lnTo>
                  <a:pt x="3740218" y="1371600"/>
                </a:lnTo>
                <a:lnTo>
                  <a:pt x="3739238" y="1358900"/>
                </a:lnTo>
                <a:lnTo>
                  <a:pt x="3726593" y="1358900"/>
                </a:lnTo>
                <a:lnTo>
                  <a:pt x="3725894" y="1346200"/>
                </a:lnTo>
                <a:close/>
              </a:path>
              <a:path w="3806825" h="1841500">
                <a:moveTo>
                  <a:pt x="22237" y="1460500"/>
                </a:moveTo>
                <a:lnTo>
                  <a:pt x="20905" y="1485900"/>
                </a:lnTo>
                <a:lnTo>
                  <a:pt x="18435" y="1498600"/>
                </a:lnTo>
                <a:lnTo>
                  <a:pt x="17313" y="1511300"/>
                </a:lnTo>
                <a:lnTo>
                  <a:pt x="16277" y="1524000"/>
                </a:lnTo>
                <a:lnTo>
                  <a:pt x="18510" y="1524000"/>
                </a:lnTo>
                <a:lnTo>
                  <a:pt x="19312" y="1511300"/>
                </a:lnTo>
                <a:lnTo>
                  <a:pt x="21513" y="1511300"/>
                </a:lnTo>
                <a:lnTo>
                  <a:pt x="22473" y="1498600"/>
                </a:lnTo>
                <a:lnTo>
                  <a:pt x="26512" y="1498600"/>
                </a:lnTo>
                <a:lnTo>
                  <a:pt x="24965" y="1473200"/>
                </a:lnTo>
                <a:lnTo>
                  <a:pt x="22237" y="1460500"/>
                </a:lnTo>
                <a:close/>
              </a:path>
              <a:path w="3806825" h="1841500">
                <a:moveTo>
                  <a:pt x="26476" y="1498600"/>
                </a:moveTo>
                <a:lnTo>
                  <a:pt x="25152" y="1498600"/>
                </a:lnTo>
                <a:lnTo>
                  <a:pt x="25777" y="1524000"/>
                </a:lnTo>
                <a:lnTo>
                  <a:pt x="27064" y="1511300"/>
                </a:lnTo>
                <a:lnTo>
                  <a:pt x="26476" y="1498600"/>
                </a:lnTo>
                <a:close/>
              </a:path>
              <a:path w="3806825" h="1841500">
                <a:moveTo>
                  <a:pt x="3746358" y="1511300"/>
                </a:moveTo>
                <a:lnTo>
                  <a:pt x="3745422" y="1524000"/>
                </a:lnTo>
                <a:lnTo>
                  <a:pt x="3746881" y="1524000"/>
                </a:lnTo>
                <a:lnTo>
                  <a:pt x="3746358" y="1511300"/>
                </a:lnTo>
                <a:close/>
              </a:path>
              <a:path w="3806825" h="1841500">
                <a:moveTo>
                  <a:pt x="3777323" y="1498600"/>
                </a:moveTo>
                <a:lnTo>
                  <a:pt x="3755185" y="1498600"/>
                </a:lnTo>
                <a:lnTo>
                  <a:pt x="3757010" y="1511300"/>
                </a:lnTo>
                <a:lnTo>
                  <a:pt x="3756092" y="1524000"/>
                </a:lnTo>
                <a:lnTo>
                  <a:pt x="3778226" y="1524000"/>
                </a:lnTo>
                <a:lnTo>
                  <a:pt x="3777323" y="1498600"/>
                </a:lnTo>
                <a:close/>
              </a:path>
              <a:path w="3806825" h="1841500">
                <a:moveTo>
                  <a:pt x="3779355" y="1498600"/>
                </a:moveTo>
                <a:lnTo>
                  <a:pt x="3777323" y="1498600"/>
                </a:lnTo>
                <a:lnTo>
                  <a:pt x="3778568" y="1511300"/>
                </a:lnTo>
                <a:lnTo>
                  <a:pt x="3779355" y="1498600"/>
                </a:lnTo>
                <a:close/>
              </a:path>
              <a:path w="3806825" h="1841500">
                <a:moveTo>
                  <a:pt x="3770178" y="1397000"/>
                </a:moveTo>
                <a:lnTo>
                  <a:pt x="3753138" y="1397000"/>
                </a:lnTo>
                <a:lnTo>
                  <a:pt x="3753641" y="1409700"/>
                </a:lnTo>
                <a:lnTo>
                  <a:pt x="3754185" y="1422400"/>
                </a:lnTo>
                <a:lnTo>
                  <a:pt x="3755557" y="1422400"/>
                </a:lnTo>
                <a:lnTo>
                  <a:pt x="3754224" y="1435100"/>
                </a:lnTo>
                <a:lnTo>
                  <a:pt x="3753647" y="1447800"/>
                </a:lnTo>
                <a:lnTo>
                  <a:pt x="3753411" y="1460500"/>
                </a:lnTo>
                <a:lnTo>
                  <a:pt x="3753101" y="1473200"/>
                </a:lnTo>
                <a:lnTo>
                  <a:pt x="3752304" y="1485900"/>
                </a:lnTo>
                <a:lnTo>
                  <a:pt x="3753351" y="1498600"/>
                </a:lnTo>
                <a:lnTo>
                  <a:pt x="3779355" y="1498600"/>
                </a:lnTo>
                <a:lnTo>
                  <a:pt x="3779224" y="1511300"/>
                </a:lnTo>
                <a:lnTo>
                  <a:pt x="3783406" y="1511300"/>
                </a:lnTo>
                <a:lnTo>
                  <a:pt x="3781935" y="1498600"/>
                </a:lnTo>
                <a:lnTo>
                  <a:pt x="3777759" y="1473200"/>
                </a:lnTo>
                <a:lnTo>
                  <a:pt x="3776322" y="1460500"/>
                </a:lnTo>
                <a:lnTo>
                  <a:pt x="3767163" y="1460500"/>
                </a:lnTo>
                <a:lnTo>
                  <a:pt x="3768151" y="1447800"/>
                </a:lnTo>
                <a:lnTo>
                  <a:pt x="3768579" y="1435100"/>
                </a:lnTo>
                <a:lnTo>
                  <a:pt x="3768766" y="1435100"/>
                </a:lnTo>
                <a:lnTo>
                  <a:pt x="3769028" y="1422400"/>
                </a:lnTo>
                <a:lnTo>
                  <a:pt x="3769683" y="1409700"/>
                </a:lnTo>
                <a:lnTo>
                  <a:pt x="3770178" y="1397000"/>
                </a:lnTo>
                <a:close/>
              </a:path>
              <a:path w="3806825" h="1841500">
                <a:moveTo>
                  <a:pt x="40143" y="1485900"/>
                </a:moveTo>
                <a:lnTo>
                  <a:pt x="39150" y="1485900"/>
                </a:lnTo>
                <a:lnTo>
                  <a:pt x="38333" y="1498600"/>
                </a:lnTo>
                <a:lnTo>
                  <a:pt x="41100" y="1498600"/>
                </a:lnTo>
                <a:lnTo>
                  <a:pt x="40143" y="1485900"/>
                </a:lnTo>
                <a:close/>
              </a:path>
              <a:path w="3806825" h="1841500">
                <a:moveTo>
                  <a:pt x="40312" y="1460500"/>
                </a:moveTo>
                <a:lnTo>
                  <a:pt x="38305" y="1460500"/>
                </a:lnTo>
                <a:lnTo>
                  <a:pt x="39615" y="1473200"/>
                </a:lnTo>
                <a:lnTo>
                  <a:pt x="39944" y="1485900"/>
                </a:lnTo>
                <a:lnTo>
                  <a:pt x="41386" y="1485900"/>
                </a:lnTo>
                <a:lnTo>
                  <a:pt x="40862" y="1473200"/>
                </a:lnTo>
                <a:lnTo>
                  <a:pt x="40312" y="1460500"/>
                </a:lnTo>
                <a:close/>
              </a:path>
              <a:path w="3806825" h="1841500">
                <a:moveTo>
                  <a:pt x="3804464" y="1422400"/>
                </a:moveTo>
                <a:lnTo>
                  <a:pt x="3803845" y="1435100"/>
                </a:lnTo>
                <a:lnTo>
                  <a:pt x="3803702" y="1447800"/>
                </a:lnTo>
                <a:lnTo>
                  <a:pt x="3803326" y="1460500"/>
                </a:lnTo>
                <a:lnTo>
                  <a:pt x="3804132" y="1460500"/>
                </a:lnTo>
                <a:lnTo>
                  <a:pt x="3804984" y="1473200"/>
                </a:lnTo>
                <a:lnTo>
                  <a:pt x="3805778" y="1473200"/>
                </a:lnTo>
                <a:lnTo>
                  <a:pt x="3806139" y="1460500"/>
                </a:lnTo>
                <a:lnTo>
                  <a:pt x="3806820" y="1447800"/>
                </a:lnTo>
                <a:lnTo>
                  <a:pt x="3804788" y="1447800"/>
                </a:lnTo>
                <a:lnTo>
                  <a:pt x="3804464" y="1422400"/>
                </a:lnTo>
                <a:close/>
              </a:path>
              <a:path w="3806825" h="1841500">
                <a:moveTo>
                  <a:pt x="25593" y="1422400"/>
                </a:moveTo>
                <a:lnTo>
                  <a:pt x="24542" y="1435100"/>
                </a:lnTo>
                <a:lnTo>
                  <a:pt x="24144" y="1447800"/>
                </a:lnTo>
                <a:lnTo>
                  <a:pt x="24081" y="1460500"/>
                </a:lnTo>
                <a:lnTo>
                  <a:pt x="26831" y="1460500"/>
                </a:lnTo>
                <a:lnTo>
                  <a:pt x="28127" y="1447800"/>
                </a:lnTo>
                <a:lnTo>
                  <a:pt x="26692" y="1435100"/>
                </a:lnTo>
                <a:lnTo>
                  <a:pt x="25593" y="1422400"/>
                </a:lnTo>
                <a:close/>
              </a:path>
              <a:path w="3806825" h="1841500">
                <a:moveTo>
                  <a:pt x="3783418" y="1409700"/>
                </a:moveTo>
                <a:lnTo>
                  <a:pt x="3782396" y="1422400"/>
                </a:lnTo>
                <a:lnTo>
                  <a:pt x="3770276" y="1422400"/>
                </a:lnTo>
                <a:lnTo>
                  <a:pt x="3769688" y="1435100"/>
                </a:lnTo>
                <a:lnTo>
                  <a:pt x="3769540" y="1447800"/>
                </a:lnTo>
                <a:lnTo>
                  <a:pt x="3769195" y="1460500"/>
                </a:lnTo>
                <a:lnTo>
                  <a:pt x="3776322" y="1460500"/>
                </a:lnTo>
                <a:lnTo>
                  <a:pt x="3776162" y="1447800"/>
                </a:lnTo>
                <a:lnTo>
                  <a:pt x="3779110" y="1447800"/>
                </a:lnTo>
                <a:lnTo>
                  <a:pt x="3779909" y="1435100"/>
                </a:lnTo>
                <a:lnTo>
                  <a:pt x="3781642" y="1435100"/>
                </a:lnTo>
                <a:lnTo>
                  <a:pt x="3783134" y="1422400"/>
                </a:lnTo>
                <a:lnTo>
                  <a:pt x="3783418" y="1409700"/>
                </a:lnTo>
                <a:close/>
              </a:path>
              <a:path w="3806825" h="1841500">
                <a:moveTo>
                  <a:pt x="3778612" y="1447800"/>
                </a:moveTo>
                <a:lnTo>
                  <a:pt x="3777257" y="1447800"/>
                </a:lnTo>
                <a:lnTo>
                  <a:pt x="3777126" y="1460500"/>
                </a:lnTo>
                <a:lnTo>
                  <a:pt x="3778028" y="1460500"/>
                </a:lnTo>
                <a:lnTo>
                  <a:pt x="3778612" y="1447800"/>
                </a:lnTo>
                <a:close/>
              </a:path>
              <a:path w="3806825" h="1841500">
                <a:moveTo>
                  <a:pt x="50565" y="1422400"/>
                </a:moveTo>
                <a:lnTo>
                  <a:pt x="49348" y="1422400"/>
                </a:lnTo>
                <a:lnTo>
                  <a:pt x="48775" y="1435100"/>
                </a:lnTo>
                <a:lnTo>
                  <a:pt x="51283" y="1435100"/>
                </a:lnTo>
                <a:lnTo>
                  <a:pt x="50565" y="1422400"/>
                </a:lnTo>
                <a:close/>
              </a:path>
              <a:path w="3806825" h="1841500">
                <a:moveTo>
                  <a:pt x="3779359" y="1397000"/>
                </a:moveTo>
                <a:lnTo>
                  <a:pt x="3770178" y="1397000"/>
                </a:lnTo>
                <a:lnTo>
                  <a:pt x="3770969" y="1409700"/>
                </a:lnTo>
                <a:lnTo>
                  <a:pt x="3770852" y="1422400"/>
                </a:lnTo>
                <a:lnTo>
                  <a:pt x="3780132" y="1422400"/>
                </a:lnTo>
                <a:lnTo>
                  <a:pt x="3780029" y="1409700"/>
                </a:lnTo>
                <a:lnTo>
                  <a:pt x="3779642" y="1409700"/>
                </a:lnTo>
                <a:lnTo>
                  <a:pt x="3779359" y="1397000"/>
                </a:lnTo>
                <a:close/>
              </a:path>
              <a:path w="3806825" h="1841500">
                <a:moveTo>
                  <a:pt x="49381" y="1181100"/>
                </a:moveTo>
                <a:lnTo>
                  <a:pt x="29194" y="1181100"/>
                </a:lnTo>
                <a:lnTo>
                  <a:pt x="27281" y="1219200"/>
                </a:lnTo>
                <a:lnTo>
                  <a:pt x="26626" y="1231900"/>
                </a:lnTo>
                <a:lnTo>
                  <a:pt x="26800" y="1244600"/>
                </a:lnTo>
                <a:lnTo>
                  <a:pt x="27772" y="1244600"/>
                </a:lnTo>
                <a:lnTo>
                  <a:pt x="26938" y="1257300"/>
                </a:lnTo>
                <a:lnTo>
                  <a:pt x="26285" y="1282700"/>
                </a:lnTo>
                <a:lnTo>
                  <a:pt x="26122" y="1295400"/>
                </a:lnTo>
                <a:lnTo>
                  <a:pt x="26760" y="1308100"/>
                </a:lnTo>
                <a:lnTo>
                  <a:pt x="28511" y="1320800"/>
                </a:lnTo>
                <a:lnTo>
                  <a:pt x="28230" y="1333500"/>
                </a:lnTo>
                <a:lnTo>
                  <a:pt x="28085" y="1346200"/>
                </a:lnTo>
                <a:lnTo>
                  <a:pt x="27985" y="1358900"/>
                </a:lnTo>
                <a:lnTo>
                  <a:pt x="27840" y="1371600"/>
                </a:lnTo>
                <a:lnTo>
                  <a:pt x="27559" y="1384300"/>
                </a:lnTo>
                <a:lnTo>
                  <a:pt x="27051" y="1397000"/>
                </a:lnTo>
                <a:lnTo>
                  <a:pt x="26225" y="1409700"/>
                </a:lnTo>
                <a:lnTo>
                  <a:pt x="28075" y="1409700"/>
                </a:lnTo>
                <a:lnTo>
                  <a:pt x="28971" y="1397000"/>
                </a:lnTo>
                <a:lnTo>
                  <a:pt x="34372" y="1397000"/>
                </a:lnTo>
                <a:lnTo>
                  <a:pt x="34241" y="1384300"/>
                </a:lnTo>
                <a:lnTo>
                  <a:pt x="34241" y="1371600"/>
                </a:lnTo>
                <a:lnTo>
                  <a:pt x="47389" y="1371600"/>
                </a:lnTo>
                <a:lnTo>
                  <a:pt x="46651" y="1358900"/>
                </a:lnTo>
                <a:lnTo>
                  <a:pt x="47903" y="1346200"/>
                </a:lnTo>
                <a:lnTo>
                  <a:pt x="49115" y="1333500"/>
                </a:lnTo>
                <a:lnTo>
                  <a:pt x="51921" y="1333500"/>
                </a:lnTo>
                <a:lnTo>
                  <a:pt x="51925" y="1320800"/>
                </a:lnTo>
                <a:lnTo>
                  <a:pt x="51742" y="1308100"/>
                </a:lnTo>
                <a:lnTo>
                  <a:pt x="51204" y="1295400"/>
                </a:lnTo>
                <a:lnTo>
                  <a:pt x="50887" y="1295400"/>
                </a:lnTo>
                <a:lnTo>
                  <a:pt x="50561" y="1282700"/>
                </a:lnTo>
                <a:lnTo>
                  <a:pt x="53578" y="1282700"/>
                </a:lnTo>
                <a:lnTo>
                  <a:pt x="52951" y="1270000"/>
                </a:lnTo>
                <a:lnTo>
                  <a:pt x="51986" y="1257300"/>
                </a:lnTo>
                <a:lnTo>
                  <a:pt x="49724" y="1231900"/>
                </a:lnTo>
                <a:lnTo>
                  <a:pt x="45761" y="1231900"/>
                </a:lnTo>
                <a:lnTo>
                  <a:pt x="46486" y="1206500"/>
                </a:lnTo>
                <a:lnTo>
                  <a:pt x="47425" y="1193800"/>
                </a:lnTo>
                <a:lnTo>
                  <a:pt x="48436" y="1193800"/>
                </a:lnTo>
                <a:lnTo>
                  <a:pt x="49381" y="1181100"/>
                </a:lnTo>
                <a:close/>
              </a:path>
              <a:path w="3806825" h="1841500">
                <a:moveTo>
                  <a:pt x="53120" y="1358900"/>
                </a:moveTo>
                <a:lnTo>
                  <a:pt x="50587" y="1358900"/>
                </a:lnTo>
                <a:lnTo>
                  <a:pt x="51713" y="1371600"/>
                </a:lnTo>
                <a:lnTo>
                  <a:pt x="52891" y="1384300"/>
                </a:lnTo>
                <a:lnTo>
                  <a:pt x="53955" y="1397000"/>
                </a:lnTo>
                <a:lnTo>
                  <a:pt x="54085" y="1371600"/>
                </a:lnTo>
                <a:lnTo>
                  <a:pt x="53120" y="1358900"/>
                </a:lnTo>
                <a:close/>
              </a:path>
              <a:path w="3806825" h="1841500">
                <a:moveTo>
                  <a:pt x="3746926" y="1308100"/>
                </a:moveTo>
                <a:lnTo>
                  <a:pt x="3745502" y="1320800"/>
                </a:lnTo>
                <a:lnTo>
                  <a:pt x="3744344" y="1333500"/>
                </a:lnTo>
                <a:lnTo>
                  <a:pt x="3744221" y="1346200"/>
                </a:lnTo>
                <a:lnTo>
                  <a:pt x="3744811" y="1346200"/>
                </a:lnTo>
                <a:lnTo>
                  <a:pt x="3744206" y="1358900"/>
                </a:lnTo>
                <a:lnTo>
                  <a:pt x="3741681" y="1358900"/>
                </a:lnTo>
                <a:lnTo>
                  <a:pt x="3742430" y="1371600"/>
                </a:lnTo>
                <a:lnTo>
                  <a:pt x="3742787" y="1384300"/>
                </a:lnTo>
                <a:lnTo>
                  <a:pt x="3742779" y="1397000"/>
                </a:lnTo>
                <a:lnTo>
                  <a:pt x="3774789" y="1397000"/>
                </a:lnTo>
                <a:lnTo>
                  <a:pt x="3774194" y="1384300"/>
                </a:lnTo>
                <a:lnTo>
                  <a:pt x="3775335" y="1371600"/>
                </a:lnTo>
                <a:lnTo>
                  <a:pt x="3747540" y="1371600"/>
                </a:lnTo>
                <a:lnTo>
                  <a:pt x="3746726" y="1358900"/>
                </a:lnTo>
                <a:lnTo>
                  <a:pt x="3746286" y="1346200"/>
                </a:lnTo>
                <a:lnTo>
                  <a:pt x="3745942" y="1333500"/>
                </a:lnTo>
                <a:lnTo>
                  <a:pt x="3748809" y="1333500"/>
                </a:lnTo>
                <a:lnTo>
                  <a:pt x="3748670" y="1320800"/>
                </a:lnTo>
                <a:lnTo>
                  <a:pt x="3747772" y="1320800"/>
                </a:lnTo>
                <a:lnTo>
                  <a:pt x="3746926" y="1308100"/>
                </a:lnTo>
                <a:close/>
              </a:path>
              <a:path w="3806825" h="1841500">
                <a:moveTo>
                  <a:pt x="3785358" y="1384300"/>
                </a:moveTo>
                <a:lnTo>
                  <a:pt x="3784552" y="1384300"/>
                </a:lnTo>
                <a:lnTo>
                  <a:pt x="3784946" y="1397000"/>
                </a:lnTo>
                <a:lnTo>
                  <a:pt x="3785358" y="1384300"/>
                </a:lnTo>
                <a:close/>
              </a:path>
              <a:path w="3806825" h="1841500">
                <a:moveTo>
                  <a:pt x="48436" y="1371600"/>
                </a:moveTo>
                <a:lnTo>
                  <a:pt x="36589" y="1371600"/>
                </a:lnTo>
                <a:lnTo>
                  <a:pt x="38580" y="1384300"/>
                </a:lnTo>
                <a:lnTo>
                  <a:pt x="49581" y="1384300"/>
                </a:lnTo>
                <a:lnTo>
                  <a:pt x="48436" y="1371600"/>
                </a:lnTo>
                <a:close/>
              </a:path>
              <a:path w="3806825" h="1841500">
                <a:moveTo>
                  <a:pt x="3795133" y="1308100"/>
                </a:moveTo>
                <a:lnTo>
                  <a:pt x="3786406" y="1308100"/>
                </a:lnTo>
                <a:lnTo>
                  <a:pt x="3787418" y="1320800"/>
                </a:lnTo>
                <a:lnTo>
                  <a:pt x="3787143" y="1333500"/>
                </a:lnTo>
                <a:lnTo>
                  <a:pt x="3784933" y="1346200"/>
                </a:lnTo>
                <a:lnTo>
                  <a:pt x="3784098" y="1358900"/>
                </a:lnTo>
                <a:lnTo>
                  <a:pt x="3784175" y="1384300"/>
                </a:lnTo>
                <a:lnTo>
                  <a:pt x="3786717" y="1384300"/>
                </a:lnTo>
                <a:lnTo>
                  <a:pt x="3787215" y="1371600"/>
                </a:lnTo>
                <a:lnTo>
                  <a:pt x="3796818" y="1371600"/>
                </a:lnTo>
                <a:lnTo>
                  <a:pt x="3795881" y="1358900"/>
                </a:lnTo>
                <a:lnTo>
                  <a:pt x="3795265" y="1346200"/>
                </a:lnTo>
                <a:lnTo>
                  <a:pt x="3794721" y="1333500"/>
                </a:lnTo>
                <a:lnTo>
                  <a:pt x="3793996" y="1320800"/>
                </a:lnTo>
                <a:lnTo>
                  <a:pt x="3795133" y="1308100"/>
                </a:lnTo>
                <a:close/>
              </a:path>
              <a:path w="3806825" h="1841500">
                <a:moveTo>
                  <a:pt x="3750293" y="1346200"/>
                </a:moveTo>
                <a:lnTo>
                  <a:pt x="3748299" y="1346200"/>
                </a:lnTo>
                <a:lnTo>
                  <a:pt x="3747583" y="1358900"/>
                </a:lnTo>
                <a:lnTo>
                  <a:pt x="3747540" y="1371600"/>
                </a:lnTo>
                <a:lnTo>
                  <a:pt x="3749661" y="1371600"/>
                </a:lnTo>
                <a:lnTo>
                  <a:pt x="3750317" y="1358900"/>
                </a:lnTo>
                <a:lnTo>
                  <a:pt x="3750841" y="1358900"/>
                </a:lnTo>
                <a:lnTo>
                  <a:pt x="3750293" y="1346200"/>
                </a:lnTo>
                <a:close/>
              </a:path>
              <a:path w="3806825" h="1841500">
                <a:moveTo>
                  <a:pt x="3792992" y="889000"/>
                </a:moveTo>
                <a:lnTo>
                  <a:pt x="3722992" y="889000"/>
                </a:lnTo>
                <a:lnTo>
                  <a:pt x="3722721" y="914400"/>
                </a:lnTo>
                <a:lnTo>
                  <a:pt x="3722679" y="952500"/>
                </a:lnTo>
                <a:lnTo>
                  <a:pt x="3722856" y="965200"/>
                </a:lnTo>
                <a:lnTo>
                  <a:pt x="3723092" y="977900"/>
                </a:lnTo>
                <a:lnTo>
                  <a:pt x="3723920" y="1016000"/>
                </a:lnTo>
                <a:lnTo>
                  <a:pt x="3724162" y="1028700"/>
                </a:lnTo>
                <a:lnTo>
                  <a:pt x="3724349" y="1028700"/>
                </a:lnTo>
                <a:lnTo>
                  <a:pt x="3724361" y="1066800"/>
                </a:lnTo>
                <a:lnTo>
                  <a:pt x="3724106" y="1079500"/>
                </a:lnTo>
                <a:lnTo>
                  <a:pt x="3723685" y="1092200"/>
                </a:lnTo>
                <a:lnTo>
                  <a:pt x="3725635" y="1104900"/>
                </a:lnTo>
                <a:lnTo>
                  <a:pt x="3727222" y="1104900"/>
                </a:lnTo>
                <a:lnTo>
                  <a:pt x="3725606" y="1117600"/>
                </a:lnTo>
                <a:lnTo>
                  <a:pt x="3723377" y="1117600"/>
                </a:lnTo>
                <a:lnTo>
                  <a:pt x="3723640" y="1130300"/>
                </a:lnTo>
                <a:lnTo>
                  <a:pt x="3724310" y="1155700"/>
                </a:lnTo>
                <a:lnTo>
                  <a:pt x="3724501" y="1168400"/>
                </a:lnTo>
                <a:lnTo>
                  <a:pt x="3724452" y="1181100"/>
                </a:lnTo>
                <a:lnTo>
                  <a:pt x="3728043" y="1193800"/>
                </a:lnTo>
                <a:lnTo>
                  <a:pt x="3730326" y="1206500"/>
                </a:lnTo>
                <a:lnTo>
                  <a:pt x="3728209" y="1219200"/>
                </a:lnTo>
                <a:lnTo>
                  <a:pt x="3725825" y="1231900"/>
                </a:lnTo>
                <a:lnTo>
                  <a:pt x="3723706" y="1244600"/>
                </a:lnTo>
                <a:lnTo>
                  <a:pt x="3722388" y="1257300"/>
                </a:lnTo>
                <a:lnTo>
                  <a:pt x="3723147" y="1257300"/>
                </a:lnTo>
                <a:lnTo>
                  <a:pt x="3724679" y="1270000"/>
                </a:lnTo>
                <a:lnTo>
                  <a:pt x="3726042" y="1282700"/>
                </a:lnTo>
                <a:lnTo>
                  <a:pt x="3748613" y="1282700"/>
                </a:lnTo>
                <a:lnTo>
                  <a:pt x="3749760" y="1295400"/>
                </a:lnTo>
                <a:lnTo>
                  <a:pt x="3750644" y="1308100"/>
                </a:lnTo>
                <a:lnTo>
                  <a:pt x="3751246" y="1320800"/>
                </a:lnTo>
                <a:lnTo>
                  <a:pt x="3751545" y="1333500"/>
                </a:lnTo>
                <a:lnTo>
                  <a:pt x="3751522" y="1346200"/>
                </a:lnTo>
                <a:lnTo>
                  <a:pt x="3751157" y="1358900"/>
                </a:lnTo>
                <a:lnTo>
                  <a:pt x="3749661" y="1371600"/>
                </a:lnTo>
                <a:lnTo>
                  <a:pt x="3769718" y="1371600"/>
                </a:lnTo>
                <a:lnTo>
                  <a:pt x="3769475" y="1358900"/>
                </a:lnTo>
                <a:lnTo>
                  <a:pt x="3769406" y="1295400"/>
                </a:lnTo>
                <a:lnTo>
                  <a:pt x="3774127" y="1295400"/>
                </a:lnTo>
                <a:lnTo>
                  <a:pt x="3775828" y="1282700"/>
                </a:lnTo>
                <a:lnTo>
                  <a:pt x="3775899" y="1270000"/>
                </a:lnTo>
                <a:lnTo>
                  <a:pt x="3745228" y="1270000"/>
                </a:lnTo>
                <a:lnTo>
                  <a:pt x="3743595" y="1257300"/>
                </a:lnTo>
                <a:lnTo>
                  <a:pt x="3742160" y="1244600"/>
                </a:lnTo>
                <a:lnTo>
                  <a:pt x="3741023" y="1231900"/>
                </a:lnTo>
                <a:lnTo>
                  <a:pt x="3741192" y="1219200"/>
                </a:lnTo>
                <a:lnTo>
                  <a:pt x="3743749" y="1219200"/>
                </a:lnTo>
                <a:lnTo>
                  <a:pt x="3743663" y="1206500"/>
                </a:lnTo>
                <a:lnTo>
                  <a:pt x="3741730" y="1206500"/>
                </a:lnTo>
                <a:lnTo>
                  <a:pt x="3740550" y="1193800"/>
                </a:lnTo>
                <a:lnTo>
                  <a:pt x="3738715" y="1193800"/>
                </a:lnTo>
                <a:lnTo>
                  <a:pt x="3737611" y="1181100"/>
                </a:lnTo>
                <a:lnTo>
                  <a:pt x="3738502" y="1168400"/>
                </a:lnTo>
                <a:lnTo>
                  <a:pt x="3739776" y="1168400"/>
                </a:lnTo>
                <a:lnTo>
                  <a:pt x="3739819" y="1143000"/>
                </a:lnTo>
                <a:lnTo>
                  <a:pt x="3745408" y="1143000"/>
                </a:lnTo>
                <a:lnTo>
                  <a:pt x="3745703" y="1130300"/>
                </a:lnTo>
                <a:lnTo>
                  <a:pt x="3780632" y="1130300"/>
                </a:lnTo>
                <a:lnTo>
                  <a:pt x="3779112" y="1117600"/>
                </a:lnTo>
                <a:lnTo>
                  <a:pt x="3777355" y="1104900"/>
                </a:lnTo>
                <a:lnTo>
                  <a:pt x="3778113" y="1092200"/>
                </a:lnTo>
                <a:lnTo>
                  <a:pt x="3780890" y="1092200"/>
                </a:lnTo>
                <a:lnTo>
                  <a:pt x="3782370" y="1079500"/>
                </a:lnTo>
                <a:lnTo>
                  <a:pt x="3798003" y="1079500"/>
                </a:lnTo>
                <a:lnTo>
                  <a:pt x="3798944" y="1066800"/>
                </a:lnTo>
                <a:lnTo>
                  <a:pt x="3745412" y="1066800"/>
                </a:lnTo>
                <a:lnTo>
                  <a:pt x="3744697" y="1054100"/>
                </a:lnTo>
                <a:lnTo>
                  <a:pt x="3742049" y="1054100"/>
                </a:lnTo>
                <a:lnTo>
                  <a:pt x="3741410" y="1041400"/>
                </a:lnTo>
                <a:lnTo>
                  <a:pt x="3741108" y="1028700"/>
                </a:lnTo>
                <a:lnTo>
                  <a:pt x="3741125" y="1016000"/>
                </a:lnTo>
                <a:lnTo>
                  <a:pt x="3741440" y="1003300"/>
                </a:lnTo>
                <a:lnTo>
                  <a:pt x="3740798" y="990600"/>
                </a:lnTo>
                <a:lnTo>
                  <a:pt x="3743704" y="990600"/>
                </a:lnTo>
                <a:lnTo>
                  <a:pt x="3744017" y="977900"/>
                </a:lnTo>
                <a:lnTo>
                  <a:pt x="3744751" y="965200"/>
                </a:lnTo>
                <a:lnTo>
                  <a:pt x="3745544" y="965200"/>
                </a:lnTo>
                <a:lnTo>
                  <a:pt x="3746032" y="952500"/>
                </a:lnTo>
                <a:lnTo>
                  <a:pt x="3742326" y="952500"/>
                </a:lnTo>
                <a:lnTo>
                  <a:pt x="3741785" y="939800"/>
                </a:lnTo>
                <a:lnTo>
                  <a:pt x="3741688" y="927100"/>
                </a:lnTo>
                <a:lnTo>
                  <a:pt x="3742411" y="914400"/>
                </a:lnTo>
                <a:lnTo>
                  <a:pt x="3796080" y="914400"/>
                </a:lnTo>
                <a:lnTo>
                  <a:pt x="3792992" y="889000"/>
                </a:lnTo>
                <a:close/>
              </a:path>
              <a:path w="3806825" h="1841500">
                <a:moveTo>
                  <a:pt x="3772227" y="1333500"/>
                </a:moveTo>
                <a:lnTo>
                  <a:pt x="3770870" y="1333500"/>
                </a:lnTo>
                <a:lnTo>
                  <a:pt x="3770279" y="1346200"/>
                </a:lnTo>
                <a:lnTo>
                  <a:pt x="3770336" y="1358900"/>
                </a:lnTo>
                <a:lnTo>
                  <a:pt x="3770926" y="1371600"/>
                </a:lnTo>
                <a:lnTo>
                  <a:pt x="3775335" y="1371600"/>
                </a:lnTo>
                <a:lnTo>
                  <a:pt x="3775336" y="1358900"/>
                </a:lnTo>
                <a:lnTo>
                  <a:pt x="3773539" y="1358900"/>
                </a:lnTo>
                <a:lnTo>
                  <a:pt x="3773086" y="1346200"/>
                </a:lnTo>
                <a:lnTo>
                  <a:pt x="3772392" y="1346200"/>
                </a:lnTo>
                <a:lnTo>
                  <a:pt x="3772227" y="1333500"/>
                </a:lnTo>
                <a:close/>
              </a:path>
              <a:path w="3806825" h="1841500">
                <a:moveTo>
                  <a:pt x="51921" y="1333500"/>
                </a:moveTo>
                <a:lnTo>
                  <a:pt x="49115" y="1333500"/>
                </a:lnTo>
                <a:lnTo>
                  <a:pt x="48886" y="1346200"/>
                </a:lnTo>
                <a:lnTo>
                  <a:pt x="48428" y="1358900"/>
                </a:lnTo>
                <a:lnTo>
                  <a:pt x="51666" y="1358900"/>
                </a:lnTo>
                <a:lnTo>
                  <a:pt x="51916" y="1346200"/>
                </a:lnTo>
                <a:lnTo>
                  <a:pt x="51921" y="1333500"/>
                </a:lnTo>
                <a:close/>
              </a:path>
              <a:path w="3806825" h="1841500">
                <a:moveTo>
                  <a:pt x="3743622" y="1346200"/>
                </a:moveTo>
                <a:lnTo>
                  <a:pt x="3726805" y="1346200"/>
                </a:lnTo>
                <a:lnTo>
                  <a:pt x="3726593" y="1358900"/>
                </a:lnTo>
                <a:lnTo>
                  <a:pt x="3744206" y="1358900"/>
                </a:lnTo>
                <a:lnTo>
                  <a:pt x="3743622" y="1346200"/>
                </a:lnTo>
                <a:close/>
              </a:path>
              <a:path w="3806825" h="1841500">
                <a:moveTo>
                  <a:pt x="3774862" y="1346200"/>
                </a:moveTo>
                <a:lnTo>
                  <a:pt x="3774465" y="1346200"/>
                </a:lnTo>
                <a:lnTo>
                  <a:pt x="3773539" y="1358900"/>
                </a:lnTo>
                <a:lnTo>
                  <a:pt x="3775165" y="1358900"/>
                </a:lnTo>
                <a:lnTo>
                  <a:pt x="3774862" y="1346200"/>
                </a:lnTo>
                <a:close/>
              </a:path>
              <a:path w="3806825" h="1841500">
                <a:moveTo>
                  <a:pt x="3740492" y="1282700"/>
                </a:moveTo>
                <a:lnTo>
                  <a:pt x="3724879" y="1282700"/>
                </a:lnTo>
                <a:lnTo>
                  <a:pt x="3724950" y="1295400"/>
                </a:lnTo>
                <a:lnTo>
                  <a:pt x="3725290" y="1308100"/>
                </a:lnTo>
                <a:lnTo>
                  <a:pt x="3726268" y="1333500"/>
                </a:lnTo>
                <a:lnTo>
                  <a:pt x="3726655" y="1346200"/>
                </a:lnTo>
                <a:lnTo>
                  <a:pt x="3743057" y="1346200"/>
                </a:lnTo>
                <a:lnTo>
                  <a:pt x="3742512" y="1333500"/>
                </a:lnTo>
                <a:lnTo>
                  <a:pt x="3741483" y="1308100"/>
                </a:lnTo>
                <a:lnTo>
                  <a:pt x="3740998" y="1308100"/>
                </a:lnTo>
                <a:lnTo>
                  <a:pt x="3739698" y="1295400"/>
                </a:lnTo>
                <a:lnTo>
                  <a:pt x="3739170" y="1295400"/>
                </a:lnTo>
                <a:lnTo>
                  <a:pt x="3740492" y="1282700"/>
                </a:lnTo>
                <a:close/>
              </a:path>
              <a:path w="3806825" h="1841500">
                <a:moveTo>
                  <a:pt x="3795668" y="1079500"/>
                </a:moveTo>
                <a:lnTo>
                  <a:pt x="3782370" y="1079500"/>
                </a:lnTo>
                <a:lnTo>
                  <a:pt x="3782676" y="1155700"/>
                </a:lnTo>
                <a:lnTo>
                  <a:pt x="3783128" y="1193800"/>
                </a:lnTo>
                <a:lnTo>
                  <a:pt x="3784067" y="1231900"/>
                </a:lnTo>
                <a:lnTo>
                  <a:pt x="3784524" y="1257300"/>
                </a:lnTo>
                <a:lnTo>
                  <a:pt x="3785066" y="1270000"/>
                </a:lnTo>
                <a:lnTo>
                  <a:pt x="3785700" y="1282700"/>
                </a:lnTo>
                <a:lnTo>
                  <a:pt x="3786434" y="1295400"/>
                </a:lnTo>
                <a:lnTo>
                  <a:pt x="3783905" y="1295400"/>
                </a:lnTo>
                <a:lnTo>
                  <a:pt x="3783931" y="1308100"/>
                </a:lnTo>
                <a:lnTo>
                  <a:pt x="3784370" y="1333500"/>
                </a:lnTo>
                <a:lnTo>
                  <a:pt x="3785952" y="1320800"/>
                </a:lnTo>
                <a:lnTo>
                  <a:pt x="3786406" y="1308100"/>
                </a:lnTo>
                <a:lnTo>
                  <a:pt x="3795133" y="1308100"/>
                </a:lnTo>
                <a:lnTo>
                  <a:pt x="3795840" y="1295400"/>
                </a:lnTo>
                <a:lnTo>
                  <a:pt x="3796219" y="1282700"/>
                </a:lnTo>
                <a:lnTo>
                  <a:pt x="3796371" y="1270000"/>
                </a:lnTo>
                <a:lnTo>
                  <a:pt x="3796399" y="1257300"/>
                </a:lnTo>
                <a:lnTo>
                  <a:pt x="3798597" y="1244600"/>
                </a:lnTo>
                <a:lnTo>
                  <a:pt x="3799927" y="1231900"/>
                </a:lnTo>
                <a:lnTo>
                  <a:pt x="3795994" y="1231900"/>
                </a:lnTo>
                <a:lnTo>
                  <a:pt x="3795959" y="1206500"/>
                </a:lnTo>
                <a:lnTo>
                  <a:pt x="3795625" y="1193800"/>
                </a:lnTo>
                <a:lnTo>
                  <a:pt x="3794994" y="1181100"/>
                </a:lnTo>
                <a:lnTo>
                  <a:pt x="3794069" y="1168400"/>
                </a:lnTo>
                <a:lnTo>
                  <a:pt x="3792853" y="1168400"/>
                </a:lnTo>
                <a:lnTo>
                  <a:pt x="3794628" y="1155700"/>
                </a:lnTo>
                <a:lnTo>
                  <a:pt x="3797382" y="1155700"/>
                </a:lnTo>
                <a:lnTo>
                  <a:pt x="3797382" y="1143000"/>
                </a:lnTo>
                <a:lnTo>
                  <a:pt x="3794882" y="1143000"/>
                </a:lnTo>
                <a:lnTo>
                  <a:pt x="3795582" y="1117600"/>
                </a:lnTo>
                <a:lnTo>
                  <a:pt x="3794152" y="1117600"/>
                </a:lnTo>
                <a:lnTo>
                  <a:pt x="3793695" y="1104900"/>
                </a:lnTo>
                <a:lnTo>
                  <a:pt x="3793913" y="1092200"/>
                </a:lnTo>
                <a:lnTo>
                  <a:pt x="3794630" y="1092200"/>
                </a:lnTo>
                <a:lnTo>
                  <a:pt x="3795668" y="1079500"/>
                </a:lnTo>
                <a:close/>
              </a:path>
              <a:path w="3806825" h="1841500">
                <a:moveTo>
                  <a:pt x="53578" y="1282700"/>
                </a:moveTo>
                <a:lnTo>
                  <a:pt x="51809" y="1282700"/>
                </a:lnTo>
                <a:lnTo>
                  <a:pt x="51940" y="1295400"/>
                </a:lnTo>
                <a:lnTo>
                  <a:pt x="53578" y="1282700"/>
                </a:lnTo>
                <a:close/>
              </a:path>
              <a:path w="3806825" h="1841500">
                <a:moveTo>
                  <a:pt x="3748613" y="1282700"/>
                </a:moveTo>
                <a:lnTo>
                  <a:pt x="3742876" y="1282700"/>
                </a:lnTo>
                <a:lnTo>
                  <a:pt x="3744081" y="1295400"/>
                </a:lnTo>
                <a:lnTo>
                  <a:pt x="3746878" y="1295400"/>
                </a:lnTo>
                <a:lnTo>
                  <a:pt x="3748613" y="1282700"/>
                </a:lnTo>
                <a:close/>
              </a:path>
              <a:path w="3806825" h="1841500">
                <a:moveTo>
                  <a:pt x="3774583" y="1257300"/>
                </a:moveTo>
                <a:lnTo>
                  <a:pt x="3748690" y="1257300"/>
                </a:lnTo>
                <a:lnTo>
                  <a:pt x="3746959" y="1270000"/>
                </a:lnTo>
                <a:lnTo>
                  <a:pt x="3775445" y="1270000"/>
                </a:lnTo>
                <a:lnTo>
                  <a:pt x="3774583" y="1257300"/>
                </a:lnTo>
                <a:close/>
              </a:path>
              <a:path w="3806825" h="1841500">
                <a:moveTo>
                  <a:pt x="3773703" y="1231900"/>
                </a:moveTo>
                <a:lnTo>
                  <a:pt x="3752886" y="1231900"/>
                </a:lnTo>
                <a:lnTo>
                  <a:pt x="3751752" y="1244600"/>
                </a:lnTo>
                <a:lnTo>
                  <a:pt x="3750321" y="1257300"/>
                </a:lnTo>
                <a:lnTo>
                  <a:pt x="3773427" y="1257300"/>
                </a:lnTo>
                <a:lnTo>
                  <a:pt x="3773703" y="1231900"/>
                </a:lnTo>
                <a:close/>
              </a:path>
              <a:path w="3806825" h="1841500">
                <a:moveTo>
                  <a:pt x="3806307" y="1193800"/>
                </a:moveTo>
                <a:lnTo>
                  <a:pt x="3803589" y="1206500"/>
                </a:lnTo>
                <a:lnTo>
                  <a:pt x="3800084" y="1219200"/>
                </a:lnTo>
                <a:lnTo>
                  <a:pt x="3795994" y="1231900"/>
                </a:lnTo>
                <a:lnTo>
                  <a:pt x="3799927" y="1231900"/>
                </a:lnTo>
                <a:lnTo>
                  <a:pt x="3800978" y="1244600"/>
                </a:lnTo>
                <a:lnTo>
                  <a:pt x="3802683" y="1244600"/>
                </a:lnTo>
                <a:lnTo>
                  <a:pt x="3804450" y="1257300"/>
                </a:lnTo>
                <a:lnTo>
                  <a:pt x="3804027" y="1244600"/>
                </a:lnTo>
                <a:lnTo>
                  <a:pt x="3804558" y="1231900"/>
                </a:lnTo>
                <a:lnTo>
                  <a:pt x="3805485" y="1219200"/>
                </a:lnTo>
                <a:lnTo>
                  <a:pt x="3806254" y="1206500"/>
                </a:lnTo>
                <a:lnTo>
                  <a:pt x="3806307" y="1193800"/>
                </a:lnTo>
                <a:close/>
              </a:path>
              <a:path w="3806825" h="1841500">
                <a:moveTo>
                  <a:pt x="3773587" y="1206500"/>
                </a:moveTo>
                <a:lnTo>
                  <a:pt x="3746254" y="1206500"/>
                </a:lnTo>
                <a:lnTo>
                  <a:pt x="3746123" y="1219200"/>
                </a:lnTo>
                <a:lnTo>
                  <a:pt x="3741590" y="1219200"/>
                </a:lnTo>
                <a:lnTo>
                  <a:pt x="3742077" y="1231900"/>
                </a:lnTo>
                <a:lnTo>
                  <a:pt x="3742242" y="1244600"/>
                </a:lnTo>
                <a:lnTo>
                  <a:pt x="3742557" y="1244600"/>
                </a:lnTo>
                <a:lnTo>
                  <a:pt x="3742698" y="1231900"/>
                </a:lnTo>
                <a:lnTo>
                  <a:pt x="3773703" y="1231900"/>
                </a:lnTo>
                <a:lnTo>
                  <a:pt x="3773894" y="1219200"/>
                </a:lnTo>
                <a:lnTo>
                  <a:pt x="3773587" y="1206500"/>
                </a:lnTo>
                <a:close/>
              </a:path>
              <a:path w="3806825" h="1841500">
                <a:moveTo>
                  <a:pt x="3745942" y="1231900"/>
                </a:moveTo>
                <a:lnTo>
                  <a:pt x="3743828" y="1231900"/>
                </a:lnTo>
                <a:lnTo>
                  <a:pt x="3743435" y="1244600"/>
                </a:lnTo>
                <a:lnTo>
                  <a:pt x="3745321" y="1244600"/>
                </a:lnTo>
                <a:lnTo>
                  <a:pt x="3745942" y="1231900"/>
                </a:lnTo>
                <a:close/>
              </a:path>
              <a:path w="3806825" h="1841500">
                <a:moveTo>
                  <a:pt x="3750777" y="1231900"/>
                </a:moveTo>
                <a:lnTo>
                  <a:pt x="3747764" y="1231900"/>
                </a:lnTo>
                <a:lnTo>
                  <a:pt x="3749090" y="1244600"/>
                </a:lnTo>
                <a:lnTo>
                  <a:pt x="3750777" y="1231900"/>
                </a:lnTo>
                <a:close/>
              </a:path>
              <a:path w="3806825" h="1841500">
                <a:moveTo>
                  <a:pt x="48069" y="1206500"/>
                </a:moveTo>
                <a:lnTo>
                  <a:pt x="47237" y="1219200"/>
                </a:lnTo>
                <a:lnTo>
                  <a:pt x="46452" y="1231900"/>
                </a:lnTo>
                <a:lnTo>
                  <a:pt x="48770" y="1231900"/>
                </a:lnTo>
                <a:lnTo>
                  <a:pt x="48161" y="1219200"/>
                </a:lnTo>
                <a:lnTo>
                  <a:pt x="48069" y="1206500"/>
                </a:lnTo>
                <a:close/>
              </a:path>
              <a:path w="3806825" h="1841500">
                <a:moveTo>
                  <a:pt x="17287" y="723900"/>
                </a:moveTo>
                <a:lnTo>
                  <a:pt x="7067" y="723900"/>
                </a:lnTo>
                <a:lnTo>
                  <a:pt x="7760" y="736600"/>
                </a:lnTo>
                <a:lnTo>
                  <a:pt x="8547" y="736600"/>
                </a:lnTo>
                <a:lnTo>
                  <a:pt x="8743" y="749300"/>
                </a:lnTo>
                <a:lnTo>
                  <a:pt x="7031" y="762000"/>
                </a:lnTo>
                <a:lnTo>
                  <a:pt x="6878" y="774700"/>
                </a:lnTo>
                <a:lnTo>
                  <a:pt x="7541" y="774700"/>
                </a:lnTo>
                <a:lnTo>
                  <a:pt x="7494" y="812800"/>
                </a:lnTo>
                <a:lnTo>
                  <a:pt x="7792" y="838200"/>
                </a:lnTo>
                <a:lnTo>
                  <a:pt x="8741" y="850900"/>
                </a:lnTo>
                <a:lnTo>
                  <a:pt x="5728" y="850900"/>
                </a:lnTo>
                <a:lnTo>
                  <a:pt x="7016" y="889000"/>
                </a:lnTo>
                <a:lnTo>
                  <a:pt x="7252" y="952500"/>
                </a:lnTo>
                <a:lnTo>
                  <a:pt x="7144" y="977900"/>
                </a:lnTo>
                <a:lnTo>
                  <a:pt x="6648" y="1028700"/>
                </a:lnTo>
                <a:lnTo>
                  <a:pt x="6617" y="1066800"/>
                </a:lnTo>
                <a:lnTo>
                  <a:pt x="6748" y="1079500"/>
                </a:lnTo>
                <a:lnTo>
                  <a:pt x="6972" y="1092200"/>
                </a:lnTo>
                <a:lnTo>
                  <a:pt x="7305" y="1104900"/>
                </a:lnTo>
                <a:lnTo>
                  <a:pt x="7760" y="1117600"/>
                </a:lnTo>
                <a:lnTo>
                  <a:pt x="5720" y="1117600"/>
                </a:lnTo>
                <a:lnTo>
                  <a:pt x="4555" y="1130300"/>
                </a:lnTo>
                <a:lnTo>
                  <a:pt x="4579" y="1143000"/>
                </a:lnTo>
                <a:lnTo>
                  <a:pt x="4741" y="1155700"/>
                </a:lnTo>
                <a:lnTo>
                  <a:pt x="5154" y="1168400"/>
                </a:lnTo>
                <a:lnTo>
                  <a:pt x="5142" y="1181100"/>
                </a:lnTo>
                <a:lnTo>
                  <a:pt x="4772" y="1193800"/>
                </a:lnTo>
                <a:lnTo>
                  <a:pt x="4050" y="1206500"/>
                </a:lnTo>
                <a:lnTo>
                  <a:pt x="3859" y="1219200"/>
                </a:lnTo>
                <a:lnTo>
                  <a:pt x="4286" y="1219200"/>
                </a:lnTo>
                <a:lnTo>
                  <a:pt x="5068" y="1206500"/>
                </a:lnTo>
                <a:lnTo>
                  <a:pt x="6640" y="1193800"/>
                </a:lnTo>
                <a:lnTo>
                  <a:pt x="21143" y="1193800"/>
                </a:lnTo>
                <a:lnTo>
                  <a:pt x="21073" y="1181100"/>
                </a:lnTo>
                <a:lnTo>
                  <a:pt x="49381" y="1181100"/>
                </a:lnTo>
                <a:lnTo>
                  <a:pt x="50118" y="1168400"/>
                </a:lnTo>
                <a:lnTo>
                  <a:pt x="48863" y="1155700"/>
                </a:lnTo>
                <a:lnTo>
                  <a:pt x="26338" y="1155700"/>
                </a:lnTo>
                <a:lnTo>
                  <a:pt x="25219" y="1143000"/>
                </a:lnTo>
                <a:lnTo>
                  <a:pt x="24661" y="1130300"/>
                </a:lnTo>
                <a:lnTo>
                  <a:pt x="24403" y="1117600"/>
                </a:lnTo>
                <a:lnTo>
                  <a:pt x="24184" y="1104900"/>
                </a:lnTo>
                <a:lnTo>
                  <a:pt x="23741" y="1092200"/>
                </a:lnTo>
                <a:lnTo>
                  <a:pt x="22815" y="1079500"/>
                </a:lnTo>
                <a:lnTo>
                  <a:pt x="21142" y="1066800"/>
                </a:lnTo>
                <a:lnTo>
                  <a:pt x="22596" y="1041400"/>
                </a:lnTo>
                <a:lnTo>
                  <a:pt x="50601" y="1041400"/>
                </a:lnTo>
                <a:lnTo>
                  <a:pt x="52297" y="1028700"/>
                </a:lnTo>
                <a:lnTo>
                  <a:pt x="20668" y="1028700"/>
                </a:lnTo>
                <a:lnTo>
                  <a:pt x="19472" y="990600"/>
                </a:lnTo>
                <a:lnTo>
                  <a:pt x="18864" y="977900"/>
                </a:lnTo>
                <a:lnTo>
                  <a:pt x="17883" y="965200"/>
                </a:lnTo>
                <a:lnTo>
                  <a:pt x="16368" y="952500"/>
                </a:lnTo>
                <a:lnTo>
                  <a:pt x="17718" y="939800"/>
                </a:lnTo>
                <a:lnTo>
                  <a:pt x="17258" y="939800"/>
                </a:lnTo>
                <a:lnTo>
                  <a:pt x="16172" y="914400"/>
                </a:lnTo>
                <a:lnTo>
                  <a:pt x="18400" y="914400"/>
                </a:lnTo>
                <a:lnTo>
                  <a:pt x="18326" y="901700"/>
                </a:lnTo>
                <a:lnTo>
                  <a:pt x="18025" y="889000"/>
                </a:lnTo>
                <a:lnTo>
                  <a:pt x="20872" y="889000"/>
                </a:lnTo>
                <a:lnTo>
                  <a:pt x="20882" y="876300"/>
                </a:lnTo>
                <a:lnTo>
                  <a:pt x="21233" y="863600"/>
                </a:lnTo>
                <a:lnTo>
                  <a:pt x="20182" y="863600"/>
                </a:lnTo>
                <a:lnTo>
                  <a:pt x="18336" y="850900"/>
                </a:lnTo>
                <a:lnTo>
                  <a:pt x="18029" y="838200"/>
                </a:lnTo>
                <a:lnTo>
                  <a:pt x="18348" y="825500"/>
                </a:lnTo>
                <a:lnTo>
                  <a:pt x="18379" y="812800"/>
                </a:lnTo>
                <a:lnTo>
                  <a:pt x="17208" y="800100"/>
                </a:lnTo>
                <a:lnTo>
                  <a:pt x="20875" y="800100"/>
                </a:lnTo>
                <a:lnTo>
                  <a:pt x="19468" y="787400"/>
                </a:lnTo>
                <a:lnTo>
                  <a:pt x="18187" y="774700"/>
                </a:lnTo>
                <a:lnTo>
                  <a:pt x="17041" y="762000"/>
                </a:lnTo>
                <a:lnTo>
                  <a:pt x="16041" y="749300"/>
                </a:lnTo>
                <a:lnTo>
                  <a:pt x="16540" y="736600"/>
                </a:lnTo>
                <a:lnTo>
                  <a:pt x="17287" y="723900"/>
                </a:lnTo>
                <a:close/>
              </a:path>
              <a:path w="3806825" h="1841500">
                <a:moveTo>
                  <a:pt x="26041" y="1181100"/>
                </a:moveTo>
                <a:lnTo>
                  <a:pt x="22735" y="1181100"/>
                </a:lnTo>
                <a:lnTo>
                  <a:pt x="23430" y="1193800"/>
                </a:lnTo>
                <a:lnTo>
                  <a:pt x="23854" y="1206500"/>
                </a:lnTo>
                <a:lnTo>
                  <a:pt x="24703" y="1219200"/>
                </a:lnTo>
                <a:lnTo>
                  <a:pt x="25858" y="1219200"/>
                </a:lnTo>
                <a:lnTo>
                  <a:pt x="26152" y="1206500"/>
                </a:lnTo>
                <a:lnTo>
                  <a:pt x="26041" y="1181100"/>
                </a:lnTo>
                <a:close/>
              </a:path>
              <a:path w="3806825" h="1841500">
                <a:moveTo>
                  <a:pt x="3744283" y="1206500"/>
                </a:moveTo>
                <a:lnTo>
                  <a:pt x="3743781" y="1206500"/>
                </a:lnTo>
                <a:lnTo>
                  <a:pt x="3743749" y="1219200"/>
                </a:lnTo>
                <a:lnTo>
                  <a:pt x="3744668" y="1219200"/>
                </a:lnTo>
                <a:lnTo>
                  <a:pt x="3744283" y="1206500"/>
                </a:lnTo>
                <a:close/>
              </a:path>
              <a:path w="3806825" h="1841500">
                <a:moveTo>
                  <a:pt x="63467" y="1155700"/>
                </a:moveTo>
                <a:lnTo>
                  <a:pt x="62808" y="1155700"/>
                </a:lnTo>
                <a:lnTo>
                  <a:pt x="62863" y="1181100"/>
                </a:lnTo>
                <a:lnTo>
                  <a:pt x="63160" y="1193800"/>
                </a:lnTo>
                <a:lnTo>
                  <a:pt x="63922" y="1206500"/>
                </a:lnTo>
                <a:lnTo>
                  <a:pt x="65372" y="1206500"/>
                </a:lnTo>
                <a:lnTo>
                  <a:pt x="65543" y="1193800"/>
                </a:lnTo>
                <a:lnTo>
                  <a:pt x="66525" y="1181100"/>
                </a:lnTo>
                <a:lnTo>
                  <a:pt x="65034" y="1181100"/>
                </a:lnTo>
                <a:lnTo>
                  <a:pt x="64583" y="1168400"/>
                </a:lnTo>
                <a:lnTo>
                  <a:pt x="64060" y="1168400"/>
                </a:lnTo>
                <a:lnTo>
                  <a:pt x="63467" y="1155700"/>
                </a:lnTo>
                <a:close/>
              </a:path>
              <a:path w="3806825" h="1841500">
                <a:moveTo>
                  <a:pt x="3745408" y="1143000"/>
                </a:moveTo>
                <a:lnTo>
                  <a:pt x="3743732" y="1143000"/>
                </a:lnTo>
                <a:lnTo>
                  <a:pt x="3743756" y="1155700"/>
                </a:lnTo>
                <a:lnTo>
                  <a:pt x="3743598" y="1168400"/>
                </a:lnTo>
                <a:lnTo>
                  <a:pt x="3743340" y="1168400"/>
                </a:lnTo>
                <a:lnTo>
                  <a:pt x="3742989" y="1181100"/>
                </a:lnTo>
                <a:lnTo>
                  <a:pt x="3742556" y="1193800"/>
                </a:lnTo>
                <a:lnTo>
                  <a:pt x="3742049" y="1193800"/>
                </a:lnTo>
                <a:lnTo>
                  <a:pt x="3741730" y="1206500"/>
                </a:lnTo>
                <a:lnTo>
                  <a:pt x="3743663" y="1206500"/>
                </a:lnTo>
                <a:lnTo>
                  <a:pt x="3743815" y="1193800"/>
                </a:lnTo>
                <a:lnTo>
                  <a:pt x="3744135" y="1181100"/>
                </a:lnTo>
                <a:lnTo>
                  <a:pt x="3745002" y="1155700"/>
                </a:lnTo>
                <a:lnTo>
                  <a:pt x="3745408" y="1143000"/>
                </a:lnTo>
                <a:close/>
              </a:path>
              <a:path w="3806825" h="1841500">
                <a:moveTo>
                  <a:pt x="3777692" y="1143000"/>
                </a:moveTo>
                <a:lnTo>
                  <a:pt x="3749006" y="1143000"/>
                </a:lnTo>
                <a:lnTo>
                  <a:pt x="3748417" y="1155700"/>
                </a:lnTo>
                <a:lnTo>
                  <a:pt x="3748875" y="1155700"/>
                </a:lnTo>
                <a:lnTo>
                  <a:pt x="3748824" y="1168400"/>
                </a:lnTo>
                <a:lnTo>
                  <a:pt x="3747646" y="1168400"/>
                </a:lnTo>
                <a:lnTo>
                  <a:pt x="3746415" y="1181100"/>
                </a:lnTo>
                <a:lnTo>
                  <a:pt x="3746208" y="1206500"/>
                </a:lnTo>
                <a:lnTo>
                  <a:pt x="3776829" y="1206500"/>
                </a:lnTo>
                <a:lnTo>
                  <a:pt x="3775880" y="1193800"/>
                </a:lnTo>
                <a:lnTo>
                  <a:pt x="3773781" y="1193800"/>
                </a:lnTo>
                <a:lnTo>
                  <a:pt x="3773214" y="1181100"/>
                </a:lnTo>
                <a:lnTo>
                  <a:pt x="3777123" y="1181100"/>
                </a:lnTo>
                <a:lnTo>
                  <a:pt x="3777651" y="1168400"/>
                </a:lnTo>
                <a:lnTo>
                  <a:pt x="3777832" y="1155700"/>
                </a:lnTo>
                <a:lnTo>
                  <a:pt x="3777692" y="1143000"/>
                </a:lnTo>
                <a:close/>
              </a:path>
              <a:path w="3806825" h="1841500">
                <a:moveTo>
                  <a:pt x="3741533" y="1181100"/>
                </a:moveTo>
                <a:lnTo>
                  <a:pt x="3738715" y="1181100"/>
                </a:lnTo>
                <a:lnTo>
                  <a:pt x="3738715" y="1193800"/>
                </a:lnTo>
                <a:lnTo>
                  <a:pt x="3741730" y="1193800"/>
                </a:lnTo>
                <a:lnTo>
                  <a:pt x="3741533" y="1181100"/>
                </a:lnTo>
                <a:close/>
              </a:path>
              <a:path w="3806825" h="1841500">
                <a:moveTo>
                  <a:pt x="66047" y="1168400"/>
                </a:moveTo>
                <a:lnTo>
                  <a:pt x="65705" y="1168400"/>
                </a:lnTo>
                <a:lnTo>
                  <a:pt x="65409" y="1181100"/>
                </a:lnTo>
                <a:lnTo>
                  <a:pt x="66525" y="1181100"/>
                </a:lnTo>
                <a:lnTo>
                  <a:pt x="66047" y="1168400"/>
                </a:lnTo>
                <a:close/>
              </a:path>
              <a:path w="3806825" h="1841500">
                <a:moveTo>
                  <a:pt x="3797382" y="1155700"/>
                </a:moveTo>
                <a:lnTo>
                  <a:pt x="3794628" y="1155700"/>
                </a:lnTo>
                <a:lnTo>
                  <a:pt x="3796202" y="1168400"/>
                </a:lnTo>
                <a:lnTo>
                  <a:pt x="3797382" y="1168400"/>
                </a:lnTo>
                <a:lnTo>
                  <a:pt x="3797382" y="1155700"/>
                </a:lnTo>
                <a:close/>
              </a:path>
              <a:path w="3806825" h="1841500">
                <a:moveTo>
                  <a:pt x="38030" y="1104900"/>
                </a:moveTo>
                <a:lnTo>
                  <a:pt x="27980" y="1104900"/>
                </a:lnTo>
                <a:lnTo>
                  <a:pt x="28738" y="1117600"/>
                </a:lnTo>
                <a:lnTo>
                  <a:pt x="28019" y="1130300"/>
                </a:lnTo>
                <a:lnTo>
                  <a:pt x="27100" y="1143000"/>
                </a:lnTo>
                <a:lnTo>
                  <a:pt x="26338" y="1155700"/>
                </a:lnTo>
                <a:lnTo>
                  <a:pt x="37977" y="1155700"/>
                </a:lnTo>
                <a:lnTo>
                  <a:pt x="37716" y="1143000"/>
                </a:lnTo>
                <a:lnTo>
                  <a:pt x="36273" y="1143000"/>
                </a:lnTo>
                <a:lnTo>
                  <a:pt x="36211" y="1130300"/>
                </a:lnTo>
                <a:lnTo>
                  <a:pt x="36666" y="1117600"/>
                </a:lnTo>
                <a:lnTo>
                  <a:pt x="37363" y="1117600"/>
                </a:lnTo>
                <a:lnTo>
                  <a:pt x="38030" y="1104900"/>
                </a:lnTo>
                <a:close/>
              </a:path>
              <a:path w="3806825" h="1841500">
                <a:moveTo>
                  <a:pt x="50601" y="1041400"/>
                </a:moveTo>
                <a:lnTo>
                  <a:pt x="26966" y="1041400"/>
                </a:lnTo>
                <a:lnTo>
                  <a:pt x="27359" y="1054100"/>
                </a:lnTo>
                <a:lnTo>
                  <a:pt x="28146" y="1054100"/>
                </a:lnTo>
                <a:lnTo>
                  <a:pt x="26667" y="1066800"/>
                </a:lnTo>
                <a:lnTo>
                  <a:pt x="27301" y="1079500"/>
                </a:lnTo>
                <a:lnTo>
                  <a:pt x="27894" y="1092200"/>
                </a:lnTo>
                <a:lnTo>
                  <a:pt x="26296" y="1104900"/>
                </a:lnTo>
                <a:lnTo>
                  <a:pt x="39235" y="1104900"/>
                </a:lnTo>
                <a:lnTo>
                  <a:pt x="39084" y="1117600"/>
                </a:lnTo>
                <a:lnTo>
                  <a:pt x="38653" y="1130300"/>
                </a:lnTo>
                <a:lnTo>
                  <a:pt x="38657" y="1143000"/>
                </a:lnTo>
                <a:lnTo>
                  <a:pt x="37977" y="1155700"/>
                </a:lnTo>
                <a:lnTo>
                  <a:pt x="48863" y="1155700"/>
                </a:lnTo>
                <a:lnTo>
                  <a:pt x="47709" y="1143000"/>
                </a:lnTo>
                <a:lnTo>
                  <a:pt x="49321" y="1130300"/>
                </a:lnTo>
                <a:lnTo>
                  <a:pt x="51378" y="1117600"/>
                </a:lnTo>
                <a:lnTo>
                  <a:pt x="51345" y="1104900"/>
                </a:lnTo>
                <a:lnTo>
                  <a:pt x="51854" y="1092200"/>
                </a:lnTo>
                <a:lnTo>
                  <a:pt x="50748" y="1079500"/>
                </a:lnTo>
                <a:lnTo>
                  <a:pt x="48696" y="1079500"/>
                </a:lnTo>
                <a:lnTo>
                  <a:pt x="49231" y="1054100"/>
                </a:lnTo>
                <a:lnTo>
                  <a:pt x="50601" y="1041400"/>
                </a:lnTo>
                <a:close/>
              </a:path>
              <a:path w="3806825" h="1841500">
                <a:moveTo>
                  <a:pt x="3742716" y="1143000"/>
                </a:moveTo>
                <a:lnTo>
                  <a:pt x="3739819" y="1143000"/>
                </a:lnTo>
                <a:lnTo>
                  <a:pt x="3741499" y="1155700"/>
                </a:lnTo>
                <a:lnTo>
                  <a:pt x="3742578" y="1155700"/>
                </a:lnTo>
                <a:lnTo>
                  <a:pt x="3742716" y="1143000"/>
                </a:lnTo>
                <a:close/>
              </a:path>
              <a:path w="3806825" h="1841500">
                <a:moveTo>
                  <a:pt x="3778668" y="1130300"/>
                </a:moveTo>
                <a:lnTo>
                  <a:pt x="3746811" y="1130300"/>
                </a:lnTo>
                <a:lnTo>
                  <a:pt x="3747083" y="1155700"/>
                </a:lnTo>
                <a:lnTo>
                  <a:pt x="3747362" y="1155700"/>
                </a:lnTo>
                <a:lnTo>
                  <a:pt x="3747657" y="1143000"/>
                </a:lnTo>
                <a:lnTo>
                  <a:pt x="3777692" y="1143000"/>
                </a:lnTo>
                <a:lnTo>
                  <a:pt x="3778668" y="1130300"/>
                </a:lnTo>
                <a:close/>
              </a:path>
              <a:path w="3806825" h="1841500">
                <a:moveTo>
                  <a:pt x="3780632" y="1130300"/>
                </a:moveTo>
                <a:lnTo>
                  <a:pt x="3778668" y="1130300"/>
                </a:lnTo>
                <a:lnTo>
                  <a:pt x="3779766" y="1143000"/>
                </a:lnTo>
                <a:lnTo>
                  <a:pt x="3780632" y="1130300"/>
                </a:lnTo>
                <a:close/>
              </a:path>
              <a:path w="3806825" h="1841500">
                <a:moveTo>
                  <a:pt x="3797382" y="1130300"/>
                </a:moveTo>
                <a:lnTo>
                  <a:pt x="3795876" y="1130300"/>
                </a:lnTo>
                <a:lnTo>
                  <a:pt x="3794882" y="1143000"/>
                </a:lnTo>
                <a:lnTo>
                  <a:pt x="3797382" y="1143000"/>
                </a:lnTo>
                <a:lnTo>
                  <a:pt x="3797382" y="1130300"/>
                </a:lnTo>
                <a:close/>
              </a:path>
              <a:path w="3806825" h="1841500">
                <a:moveTo>
                  <a:pt x="3796554" y="1104900"/>
                </a:moveTo>
                <a:lnTo>
                  <a:pt x="3794651" y="1104900"/>
                </a:lnTo>
                <a:lnTo>
                  <a:pt x="3794152" y="1117600"/>
                </a:lnTo>
                <a:lnTo>
                  <a:pt x="3795582" y="1117600"/>
                </a:lnTo>
                <a:lnTo>
                  <a:pt x="3796554" y="1104900"/>
                </a:lnTo>
                <a:close/>
              </a:path>
              <a:path w="3806825" h="1841500">
                <a:moveTo>
                  <a:pt x="3780890" y="1092200"/>
                </a:moveTo>
                <a:lnTo>
                  <a:pt x="3778946" y="1092200"/>
                </a:lnTo>
                <a:lnTo>
                  <a:pt x="3779380" y="1104900"/>
                </a:lnTo>
                <a:lnTo>
                  <a:pt x="3780890" y="1092200"/>
                </a:lnTo>
                <a:close/>
              </a:path>
              <a:path w="3806825" h="1841500">
                <a:moveTo>
                  <a:pt x="3777782" y="1041400"/>
                </a:moveTo>
                <a:lnTo>
                  <a:pt x="3747826" y="1041400"/>
                </a:lnTo>
                <a:lnTo>
                  <a:pt x="3748499" y="1054100"/>
                </a:lnTo>
                <a:lnTo>
                  <a:pt x="3746874" y="1066800"/>
                </a:lnTo>
                <a:lnTo>
                  <a:pt x="3782370" y="1066800"/>
                </a:lnTo>
                <a:lnTo>
                  <a:pt x="3781690" y="1054100"/>
                </a:lnTo>
                <a:lnTo>
                  <a:pt x="3777192" y="1054100"/>
                </a:lnTo>
                <a:lnTo>
                  <a:pt x="3777782" y="1041400"/>
                </a:lnTo>
                <a:close/>
              </a:path>
              <a:path w="3806825" h="1841500">
                <a:moveTo>
                  <a:pt x="3795238" y="1028700"/>
                </a:moveTo>
                <a:lnTo>
                  <a:pt x="3779801" y="1028700"/>
                </a:lnTo>
                <a:lnTo>
                  <a:pt x="3780686" y="1041400"/>
                </a:lnTo>
                <a:lnTo>
                  <a:pt x="3781684" y="1041400"/>
                </a:lnTo>
                <a:lnTo>
                  <a:pt x="3782266" y="1054100"/>
                </a:lnTo>
                <a:lnTo>
                  <a:pt x="3782370" y="1066800"/>
                </a:lnTo>
                <a:lnTo>
                  <a:pt x="3798944" y="1066800"/>
                </a:lnTo>
                <a:lnTo>
                  <a:pt x="3796992" y="1054100"/>
                </a:lnTo>
                <a:lnTo>
                  <a:pt x="3794917" y="1054100"/>
                </a:lnTo>
                <a:lnTo>
                  <a:pt x="3793475" y="1041400"/>
                </a:lnTo>
                <a:lnTo>
                  <a:pt x="3795238" y="1028700"/>
                </a:lnTo>
                <a:close/>
              </a:path>
              <a:path w="3806825" h="1841500">
                <a:moveTo>
                  <a:pt x="3743864" y="1041400"/>
                </a:moveTo>
                <a:lnTo>
                  <a:pt x="3742049" y="1054100"/>
                </a:lnTo>
                <a:lnTo>
                  <a:pt x="3744697" y="1054100"/>
                </a:lnTo>
                <a:lnTo>
                  <a:pt x="3743864" y="1041400"/>
                </a:lnTo>
                <a:close/>
              </a:path>
              <a:path w="3806825" h="1841500">
                <a:moveTo>
                  <a:pt x="3779565" y="1041400"/>
                </a:moveTo>
                <a:lnTo>
                  <a:pt x="3778930" y="1041400"/>
                </a:lnTo>
                <a:lnTo>
                  <a:pt x="3778383" y="1054100"/>
                </a:lnTo>
                <a:lnTo>
                  <a:pt x="3780256" y="1054100"/>
                </a:lnTo>
                <a:lnTo>
                  <a:pt x="3779565" y="1041400"/>
                </a:lnTo>
                <a:close/>
              </a:path>
              <a:path w="3806825" h="1841500">
                <a:moveTo>
                  <a:pt x="3797555" y="990600"/>
                </a:moveTo>
                <a:lnTo>
                  <a:pt x="3746881" y="990600"/>
                </a:lnTo>
                <a:lnTo>
                  <a:pt x="3746430" y="1003300"/>
                </a:lnTo>
                <a:lnTo>
                  <a:pt x="3746319" y="1016000"/>
                </a:lnTo>
                <a:lnTo>
                  <a:pt x="3746475" y="1028700"/>
                </a:lnTo>
                <a:lnTo>
                  <a:pt x="3746829" y="1041400"/>
                </a:lnTo>
                <a:lnTo>
                  <a:pt x="3778503" y="1041400"/>
                </a:lnTo>
                <a:lnTo>
                  <a:pt x="3777323" y="1028700"/>
                </a:lnTo>
                <a:lnTo>
                  <a:pt x="3795238" y="1028700"/>
                </a:lnTo>
                <a:lnTo>
                  <a:pt x="3797000" y="1016000"/>
                </a:lnTo>
                <a:lnTo>
                  <a:pt x="3798156" y="1003300"/>
                </a:lnTo>
                <a:lnTo>
                  <a:pt x="3797555" y="990600"/>
                </a:lnTo>
                <a:close/>
              </a:path>
              <a:path w="3806825" h="1841500">
                <a:moveTo>
                  <a:pt x="51292" y="850900"/>
                </a:moveTo>
                <a:lnTo>
                  <a:pt x="29063" y="850900"/>
                </a:lnTo>
                <a:lnTo>
                  <a:pt x="28239" y="876300"/>
                </a:lnTo>
                <a:lnTo>
                  <a:pt x="26792" y="876300"/>
                </a:lnTo>
                <a:lnTo>
                  <a:pt x="25394" y="889000"/>
                </a:lnTo>
                <a:lnTo>
                  <a:pt x="26793" y="901700"/>
                </a:lnTo>
                <a:lnTo>
                  <a:pt x="26062" y="914400"/>
                </a:lnTo>
                <a:lnTo>
                  <a:pt x="26263" y="927100"/>
                </a:lnTo>
                <a:lnTo>
                  <a:pt x="27805" y="927100"/>
                </a:lnTo>
                <a:lnTo>
                  <a:pt x="27792" y="952500"/>
                </a:lnTo>
                <a:lnTo>
                  <a:pt x="26854" y="965200"/>
                </a:lnTo>
                <a:lnTo>
                  <a:pt x="25689" y="977900"/>
                </a:lnTo>
                <a:lnTo>
                  <a:pt x="27883" y="977900"/>
                </a:lnTo>
                <a:lnTo>
                  <a:pt x="28080" y="990600"/>
                </a:lnTo>
                <a:lnTo>
                  <a:pt x="27038" y="1003300"/>
                </a:lnTo>
                <a:lnTo>
                  <a:pt x="26283" y="1016000"/>
                </a:lnTo>
                <a:lnTo>
                  <a:pt x="24031" y="1016000"/>
                </a:lnTo>
                <a:lnTo>
                  <a:pt x="22827" y="1028700"/>
                </a:lnTo>
                <a:lnTo>
                  <a:pt x="53810" y="1028700"/>
                </a:lnTo>
                <a:lnTo>
                  <a:pt x="54631" y="1016000"/>
                </a:lnTo>
                <a:lnTo>
                  <a:pt x="25073" y="1016000"/>
                </a:lnTo>
                <a:lnTo>
                  <a:pt x="24337" y="1003300"/>
                </a:lnTo>
                <a:lnTo>
                  <a:pt x="52638" y="1003300"/>
                </a:lnTo>
                <a:lnTo>
                  <a:pt x="51845" y="990600"/>
                </a:lnTo>
                <a:lnTo>
                  <a:pt x="51855" y="977900"/>
                </a:lnTo>
                <a:lnTo>
                  <a:pt x="52272" y="965200"/>
                </a:lnTo>
                <a:lnTo>
                  <a:pt x="51041" y="952500"/>
                </a:lnTo>
                <a:lnTo>
                  <a:pt x="50188" y="939800"/>
                </a:lnTo>
                <a:lnTo>
                  <a:pt x="49629" y="939800"/>
                </a:lnTo>
                <a:lnTo>
                  <a:pt x="49280" y="914400"/>
                </a:lnTo>
                <a:lnTo>
                  <a:pt x="49058" y="901700"/>
                </a:lnTo>
                <a:lnTo>
                  <a:pt x="48879" y="889000"/>
                </a:lnTo>
                <a:lnTo>
                  <a:pt x="48658" y="876300"/>
                </a:lnTo>
                <a:lnTo>
                  <a:pt x="50401" y="863600"/>
                </a:lnTo>
                <a:lnTo>
                  <a:pt x="51292" y="850900"/>
                </a:lnTo>
                <a:close/>
              </a:path>
              <a:path w="3806825" h="1841500">
                <a:moveTo>
                  <a:pt x="3744176" y="990600"/>
                </a:moveTo>
                <a:lnTo>
                  <a:pt x="3741816" y="990600"/>
                </a:lnTo>
                <a:lnTo>
                  <a:pt x="3742630" y="1003300"/>
                </a:lnTo>
                <a:lnTo>
                  <a:pt x="3743083" y="1016000"/>
                </a:lnTo>
                <a:lnTo>
                  <a:pt x="3744090" y="1016000"/>
                </a:lnTo>
                <a:lnTo>
                  <a:pt x="3744353" y="1003300"/>
                </a:lnTo>
                <a:lnTo>
                  <a:pt x="3745794" y="1003300"/>
                </a:lnTo>
                <a:lnTo>
                  <a:pt x="3744176" y="990600"/>
                </a:lnTo>
                <a:close/>
              </a:path>
              <a:path w="3806825" h="1841500">
                <a:moveTo>
                  <a:pt x="3803297" y="990600"/>
                </a:moveTo>
                <a:lnTo>
                  <a:pt x="3803100" y="990600"/>
                </a:lnTo>
                <a:lnTo>
                  <a:pt x="3804389" y="1003300"/>
                </a:lnTo>
                <a:lnTo>
                  <a:pt x="3803297" y="990600"/>
                </a:lnTo>
                <a:close/>
              </a:path>
              <a:path w="3806825" h="1841500">
                <a:moveTo>
                  <a:pt x="27883" y="977900"/>
                </a:moveTo>
                <a:lnTo>
                  <a:pt x="24994" y="977900"/>
                </a:lnTo>
                <a:lnTo>
                  <a:pt x="26245" y="990600"/>
                </a:lnTo>
                <a:lnTo>
                  <a:pt x="27883" y="977900"/>
                </a:lnTo>
                <a:close/>
              </a:path>
              <a:path w="3806825" h="1841500">
                <a:moveTo>
                  <a:pt x="3793318" y="952500"/>
                </a:moveTo>
                <a:lnTo>
                  <a:pt x="3746032" y="952500"/>
                </a:lnTo>
                <a:lnTo>
                  <a:pt x="3745855" y="965200"/>
                </a:lnTo>
                <a:lnTo>
                  <a:pt x="3746239" y="977900"/>
                </a:lnTo>
                <a:lnTo>
                  <a:pt x="3747742" y="990600"/>
                </a:lnTo>
                <a:lnTo>
                  <a:pt x="3795121" y="990600"/>
                </a:lnTo>
                <a:lnTo>
                  <a:pt x="3793978" y="977900"/>
                </a:lnTo>
                <a:lnTo>
                  <a:pt x="3794562" y="977900"/>
                </a:lnTo>
                <a:lnTo>
                  <a:pt x="3793973" y="965200"/>
                </a:lnTo>
                <a:lnTo>
                  <a:pt x="3793318" y="952500"/>
                </a:lnTo>
                <a:close/>
              </a:path>
              <a:path w="3806825" h="1841500">
                <a:moveTo>
                  <a:pt x="3803739" y="965200"/>
                </a:moveTo>
                <a:lnTo>
                  <a:pt x="3798746" y="965200"/>
                </a:lnTo>
                <a:lnTo>
                  <a:pt x="3800238" y="977900"/>
                </a:lnTo>
                <a:lnTo>
                  <a:pt x="3801834" y="990600"/>
                </a:lnTo>
                <a:lnTo>
                  <a:pt x="3803100" y="990600"/>
                </a:lnTo>
                <a:lnTo>
                  <a:pt x="3803153" y="977900"/>
                </a:lnTo>
                <a:lnTo>
                  <a:pt x="3803739" y="965200"/>
                </a:lnTo>
                <a:close/>
              </a:path>
              <a:path w="3806825" h="1841500">
                <a:moveTo>
                  <a:pt x="3796080" y="914400"/>
                </a:moveTo>
                <a:lnTo>
                  <a:pt x="3747353" y="914400"/>
                </a:lnTo>
                <a:lnTo>
                  <a:pt x="3747379" y="927100"/>
                </a:lnTo>
                <a:lnTo>
                  <a:pt x="3747102" y="939800"/>
                </a:lnTo>
                <a:lnTo>
                  <a:pt x="3743959" y="939800"/>
                </a:lnTo>
                <a:lnTo>
                  <a:pt x="3743762" y="952500"/>
                </a:lnTo>
                <a:lnTo>
                  <a:pt x="3795939" y="952500"/>
                </a:lnTo>
                <a:lnTo>
                  <a:pt x="3796399" y="939800"/>
                </a:lnTo>
                <a:lnTo>
                  <a:pt x="3795511" y="927100"/>
                </a:lnTo>
                <a:lnTo>
                  <a:pt x="3796080" y="914400"/>
                </a:lnTo>
                <a:close/>
              </a:path>
              <a:path w="3806825" h="1841500">
                <a:moveTo>
                  <a:pt x="3716509" y="749300"/>
                </a:moveTo>
                <a:lnTo>
                  <a:pt x="3715679" y="774700"/>
                </a:lnTo>
                <a:lnTo>
                  <a:pt x="3715320" y="787400"/>
                </a:lnTo>
                <a:lnTo>
                  <a:pt x="3715171" y="800100"/>
                </a:lnTo>
                <a:lnTo>
                  <a:pt x="3714973" y="825500"/>
                </a:lnTo>
                <a:lnTo>
                  <a:pt x="3714467" y="825500"/>
                </a:lnTo>
                <a:lnTo>
                  <a:pt x="3713395" y="838200"/>
                </a:lnTo>
                <a:lnTo>
                  <a:pt x="3714351" y="850900"/>
                </a:lnTo>
                <a:lnTo>
                  <a:pt x="3715906" y="863600"/>
                </a:lnTo>
                <a:lnTo>
                  <a:pt x="3717779" y="876300"/>
                </a:lnTo>
                <a:lnTo>
                  <a:pt x="3716831" y="889000"/>
                </a:lnTo>
                <a:lnTo>
                  <a:pt x="3716240" y="901700"/>
                </a:lnTo>
                <a:lnTo>
                  <a:pt x="3716189" y="914400"/>
                </a:lnTo>
                <a:lnTo>
                  <a:pt x="3716864" y="927100"/>
                </a:lnTo>
                <a:lnTo>
                  <a:pt x="3717209" y="914400"/>
                </a:lnTo>
                <a:lnTo>
                  <a:pt x="3717856" y="901700"/>
                </a:lnTo>
                <a:lnTo>
                  <a:pt x="3718729" y="901700"/>
                </a:lnTo>
                <a:lnTo>
                  <a:pt x="3719755" y="889000"/>
                </a:lnTo>
                <a:lnTo>
                  <a:pt x="3792992" y="889000"/>
                </a:lnTo>
                <a:lnTo>
                  <a:pt x="3792709" y="876300"/>
                </a:lnTo>
                <a:lnTo>
                  <a:pt x="3794628" y="863600"/>
                </a:lnTo>
                <a:lnTo>
                  <a:pt x="3721279" y="863600"/>
                </a:lnTo>
                <a:lnTo>
                  <a:pt x="3719579" y="850900"/>
                </a:lnTo>
                <a:lnTo>
                  <a:pt x="3717975" y="838200"/>
                </a:lnTo>
                <a:lnTo>
                  <a:pt x="3716404" y="825500"/>
                </a:lnTo>
                <a:lnTo>
                  <a:pt x="3716797" y="812800"/>
                </a:lnTo>
                <a:lnTo>
                  <a:pt x="3716693" y="800100"/>
                </a:lnTo>
                <a:lnTo>
                  <a:pt x="3718480" y="800100"/>
                </a:lnTo>
                <a:lnTo>
                  <a:pt x="3718839" y="787400"/>
                </a:lnTo>
                <a:lnTo>
                  <a:pt x="3718415" y="774700"/>
                </a:lnTo>
                <a:lnTo>
                  <a:pt x="3717531" y="762000"/>
                </a:lnTo>
                <a:lnTo>
                  <a:pt x="3716509" y="749300"/>
                </a:lnTo>
                <a:close/>
              </a:path>
              <a:path w="3806825" h="1841500">
                <a:moveTo>
                  <a:pt x="3746974" y="914400"/>
                </a:moveTo>
                <a:lnTo>
                  <a:pt x="3743665" y="914400"/>
                </a:lnTo>
                <a:lnTo>
                  <a:pt x="3744573" y="927100"/>
                </a:lnTo>
                <a:lnTo>
                  <a:pt x="3746396" y="927100"/>
                </a:lnTo>
                <a:lnTo>
                  <a:pt x="3746974" y="914400"/>
                </a:lnTo>
                <a:close/>
              </a:path>
              <a:path w="3806825" h="1841500">
                <a:moveTo>
                  <a:pt x="3803412" y="825500"/>
                </a:moveTo>
                <a:lnTo>
                  <a:pt x="3800724" y="825500"/>
                </a:lnTo>
                <a:lnTo>
                  <a:pt x="3801005" y="850900"/>
                </a:lnTo>
                <a:lnTo>
                  <a:pt x="3800837" y="863600"/>
                </a:lnTo>
                <a:lnTo>
                  <a:pt x="3800325" y="876300"/>
                </a:lnTo>
                <a:lnTo>
                  <a:pt x="3799578" y="889000"/>
                </a:lnTo>
                <a:lnTo>
                  <a:pt x="3798700" y="901700"/>
                </a:lnTo>
                <a:lnTo>
                  <a:pt x="3797643" y="901700"/>
                </a:lnTo>
                <a:lnTo>
                  <a:pt x="3799020" y="914400"/>
                </a:lnTo>
                <a:lnTo>
                  <a:pt x="3799610" y="927100"/>
                </a:lnTo>
                <a:lnTo>
                  <a:pt x="3801707" y="914400"/>
                </a:lnTo>
                <a:lnTo>
                  <a:pt x="3801357" y="901700"/>
                </a:lnTo>
                <a:lnTo>
                  <a:pt x="3801393" y="889000"/>
                </a:lnTo>
                <a:lnTo>
                  <a:pt x="3801744" y="876300"/>
                </a:lnTo>
                <a:lnTo>
                  <a:pt x="3802336" y="863600"/>
                </a:lnTo>
                <a:lnTo>
                  <a:pt x="3803099" y="850900"/>
                </a:lnTo>
                <a:lnTo>
                  <a:pt x="3803960" y="838200"/>
                </a:lnTo>
                <a:lnTo>
                  <a:pt x="3803412" y="825500"/>
                </a:lnTo>
                <a:close/>
              </a:path>
              <a:path w="3806825" h="1841500">
                <a:moveTo>
                  <a:pt x="20872" y="889000"/>
                </a:moveTo>
                <a:lnTo>
                  <a:pt x="18025" y="889000"/>
                </a:lnTo>
                <a:lnTo>
                  <a:pt x="19428" y="901700"/>
                </a:lnTo>
                <a:lnTo>
                  <a:pt x="20018" y="914400"/>
                </a:lnTo>
                <a:lnTo>
                  <a:pt x="21001" y="914400"/>
                </a:lnTo>
                <a:lnTo>
                  <a:pt x="20863" y="901700"/>
                </a:lnTo>
                <a:lnTo>
                  <a:pt x="20872" y="889000"/>
                </a:lnTo>
                <a:close/>
              </a:path>
              <a:path w="3806825" h="1841500">
                <a:moveTo>
                  <a:pt x="3744908" y="749300"/>
                </a:moveTo>
                <a:lnTo>
                  <a:pt x="3718398" y="749300"/>
                </a:lnTo>
                <a:lnTo>
                  <a:pt x="3720380" y="762000"/>
                </a:lnTo>
                <a:lnTo>
                  <a:pt x="3721931" y="774700"/>
                </a:lnTo>
                <a:lnTo>
                  <a:pt x="3722384" y="787400"/>
                </a:lnTo>
                <a:lnTo>
                  <a:pt x="3722220" y="800100"/>
                </a:lnTo>
                <a:lnTo>
                  <a:pt x="3721919" y="812800"/>
                </a:lnTo>
                <a:lnTo>
                  <a:pt x="3721963" y="825500"/>
                </a:lnTo>
                <a:lnTo>
                  <a:pt x="3722833" y="838200"/>
                </a:lnTo>
                <a:lnTo>
                  <a:pt x="3723181" y="850900"/>
                </a:lnTo>
                <a:lnTo>
                  <a:pt x="3722198" y="850900"/>
                </a:lnTo>
                <a:lnTo>
                  <a:pt x="3721279" y="863600"/>
                </a:lnTo>
                <a:lnTo>
                  <a:pt x="3794628" y="863600"/>
                </a:lnTo>
                <a:lnTo>
                  <a:pt x="3794235" y="889000"/>
                </a:lnTo>
                <a:lnTo>
                  <a:pt x="3795350" y="889000"/>
                </a:lnTo>
                <a:lnTo>
                  <a:pt x="3795258" y="876300"/>
                </a:lnTo>
                <a:lnTo>
                  <a:pt x="3795457" y="863600"/>
                </a:lnTo>
                <a:lnTo>
                  <a:pt x="3795893" y="850900"/>
                </a:lnTo>
                <a:lnTo>
                  <a:pt x="3793891" y="838200"/>
                </a:lnTo>
                <a:lnTo>
                  <a:pt x="3745561" y="838200"/>
                </a:lnTo>
                <a:lnTo>
                  <a:pt x="3744485" y="812800"/>
                </a:lnTo>
                <a:lnTo>
                  <a:pt x="3743466" y="800100"/>
                </a:lnTo>
                <a:lnTo>
                  <a:pt x="3742962" y="787400"/>
                </a:lnTo>
                <a:lnTo>
                  <a:pt x="3743234" y="774700"/>
                </a:lnTo>
                <a:lnTo>
                  <a:pt x="3743978" y="774700"/>
                </a:lnTo>
                <a:lnTo>
                  <a:pt x="3744701" y="762000"/>
                </a:lnTo>
                <a:lnTo>
                  <a:pt x="3744908" y="749300"/>
                </a:lnTo>
                <a:close/>
              </a:path>
              <a:path w="3806825" h="1841500">
                <a:moveTo>
                  <a:pt x="53095" y="787400"/>
                </a:moveTo>
                <a:lnTo>
                  <a:pt x="51481" y="787400"/>
                </a:lnTo>
                <a:lnTo>
                  <a:pt x="52283" y="800100"/>
                </a:lnTo>
                <a:lnTo>
                  <a:pt x="51816" y="812800"/>
                </a:lnTo>
                <a:lnTo>
                  <a:pt x="51000" y="825500"/>
                </a:lnTo>
                <a:lnTo>
                  <a:pt x="50754" y="838200"/>
                </a:lnTo>
                <a:lnTo>
                  <a:pt x="51481" y="850900"/>
                </a:lnTo>
                <a:lnTo>
                  <a:pt x="52602" y="850900"/>
                </a:lnTo>
                <a:lnTo>
                  <a:pt x="53747" y="863600"/>
                </a:lnTo>
                <a:lnTo>
                  <a:pt x="55056" y="876300"/>
                </a:lnTo>
                <a:lnTo>
                  <a:pt x="54978" y="863600"/>
                </a:lnTo>
                <a:lnTo>
                  <a:pt x="54211" y="850900"/>
                </a:lnTo>
                <a:lnTo>
                  <a:pt x="53260" y="838200"/>
                </a:lnTo>
                <a:lnTo>
                  <a:pt x="52630" y="825500"/>
                </a:lnTo>
                <a:lnTo>
                  <a:pt x="52826" y="812800"/>
                </a:lnTo>
                <a:lnTo>
                  <a:pt x="54353" y="800100"/>
                </a:lnTo>
                <a:lnTo>
                  <a:pt x="53095" y="787400"/>
                </a:lnTo>
                <a:close/>
              </a:path>
              <a:path w="3806825" h="1841500">
                <a:moveTo>
                  <a:pt x="21984" y="812800"/>
                </a:moveTo>
                <a:lnTo>
                  <a:pt x="21247" y="825500"/>
                </a:lnTo>
                <a:lnTo>
                  <a:pt x="20856" y="850900"/>
                </a:lnTo>
                <a:lnTo>
                  <a:pt x="20182" y="863600"/>
                </a:lnTo>
                <a:lnTo>
                  <a:pt x="21233" y="863600"/>
                </a:lnTo>
                <a:lnTo>
                  <a:pt x="21943" y="850900"/>
                </a:lnTo>
                <a:lnTo>
                  <a:pt x="23109" y="838200"/>
                </a:lnTo>
                <a:lnTo>
                  <a:pt x="24827" y="825500"/>
                </a:lnTo>
                <a:lnTo>
                  <a:pt x="22770" y="825500"/>
                </a:lnTo>
                <a:lnTo>
                  <a:pt x="21984" y="812800"/>
                </a:lnTo>
                <a:close/>
              </a:path>
              <a:path w="3806825" h="1841500">
                <a:moveTo>
                  <a:pt x="50007" y="749300"/>
                </a:moveTo>
                <a:lnTo>
                  <a:pt x="34887" y="749300"/>
                </a:lnTo>
                <a:lnTo>
                  <a:pt x="35365" y="762000"/>
                </a:lnTo>
                <a:lnTo>
                  <a:pt x="32532" y="774700"/>
                </a:lnTo>
                <a:lnTo>
                  <a:pt x="28874" y="787400"/>
                </a:lnTo>
                <a:lnTo>
                  <a:pt x="28033" y="800100"/>
                </a:lnTo>
                <a:lnTo>
                  <a:pt x="27052" y="812800"/>
                </a:lnTo>
                <a:lnTo>
                  <a:pt x="26045" y="825500"/>
                </a:lnTo>
                <a:lnTo>
                  <a:pt x="25125" y="838200"/>
                </a:lnTo>
                <a:lnTo>
                  <a:pt x="24406" y="850900"/>
                </a:lnTo>
                <a:lnTo>
                  <a:pt x="24000" y="863600"/>
                </a:lnTo>
                <a:lnTo>
                  <a:pt x="25467" y="863600"/>
                </a:lnTo>
                <a:lnTo>
                  <a:pt x="26110" y="850900"/>
                </a:lnTo>
                <a:lnTo>
                  <a:pt x="26488" y="850900"/>
                </a:lnTo>
                <a:lnTo>
                  <a:pt x="27156" y="838200"/>
                </a:lnTo>
                <a:lnTo>
                  <a:pt x="49490" y="838200"/>
                </a:lnTo>
                <a:lnTo>
                  <a:pt x="49432" y="812800"/>
                </a:lnTo>
                <a:lnTo>
                  <a:pt x="49501" y="787400"/>
                </a:lnTo>
                <a:lnTo>
                  <a:pt x="53095" y="787400"/>
                </a:lnTo>
                <a:lnTo>
                  <a:pt x="51925" y="774700"/>
                </a:lnTo>
                <a:lnTo>
                  <a:pt x="50883" y="762000"/>
                </a:lnTo>
                <a:lnTo>
                  <a:pt x="50007" y="749300"/>
                </a:lnTo>
                <a:close/>
              </a:path>
              <a:path w="3806825" h="1841500">
                <a:moveTo>
                  <a:pt x="49490" y="838200"/>
                </a:moveTo>
                <a:lnTo>
                  <a:pt x="27156" y="838200"/>
                </a:lnTo>
                <a:lnTo>
                  <a:pt x="28014" y="850900"/>
                </a:lnTo>
                <a:lnTo>
                  <a:pt x="50131" y="850900"/>
                </a:lnTo>
                <a:lnTo>
                  <a:pt x="49490" y="838200"/>
                </a:lnTo>
                <a:close/>
              </a:path>
              <a:path w="3806825" h="1841500">
                <a:moveTo>
                  <a:pt x="3792644" y="749300"/>
                </a:moveTo>
                <a:lnTo>
                  <a:pt x="3745599" y="749300"/>
                </a:lnTo>
                <a:lnTo>
                  <a:pt x="3746451" y="762000"/>
                </a:lnTo>
                <a:lnTo>
                  <a:pt x="3748273" y="762000"/>
                </a:lnTo>
                <a:lnTo>
                  <a:pt x="3745669" y="774700"/>
                </a:lnTo>
                <a:lnTo>
                  <a:pt x="3743772" y="774700"/>
                </a:lnTo>
                <a:lnTo>
                  <a:pt x="3743959" y="787400"/>
                </a:lnTo>
                <a:lnTo>
                  <a:pt x="3746843" y="787400"/>
                </a:lnTo>
                <a:lnTo>
                  <a:pt x="3746273" y="800100"/>
                </a:lnTo>
                <a:lnTo>
                  <a:pt x="3746146" y="812800"/>
                </a:lnTo>
                <a:lnTo>
                  <a:pt x="3746746" y="825500"/>
                </a:lnTo>
                <a:lnTo>
                  <a:pt x="3746137" y="838200"/>
                </a:lnTo>
                <a:lnTo>
                  <a:pt x="3793891" y="838200"/>
                </a:lnTo>
                <a:lnTo>
                  <a:pt x="3792847" y="825500"/>
                </a:lnTo>
                <a:lnTo>
                  <a:pt x="3792477" y="825500"/>
                </a:lnTo>
                <a:lnTo>
                  <a:pt x="3792569" y="800100"/>
                </a:lnTo>
                <a:lnTo>
                  <a:pt x="3792553" y="774700"/>
                </a:lnTo>
                <a:lnTo>
                  <a:pt x="3792024" y="762000"/>
                </a:lnTo>
                <a:lnTo>
                  <a:pt x="3792644" y="749300"/>
                </a:lnTo>
                <a:close/>
              </a:path>
              <a:path w="3806825" h="1841500">
                <a:moveTo>
                  <a:pt x="51481" y="787400"/>
                </a:moveTo>
                <a:lnTo>
                  <a:pt x="50367" y="787400"/>
                </a:lnTo>
                <a:lnTo>
                  <a:pt x="51284" y="800100"/>
                </a:lnTo>
                <a:lnTo>
                  <a:pt x="51481" y="787400"/>
                </a:lnTo>
                <a:close/>
              </a:path>
              <a:path w="3806825" h="1841500">
                <a:moveTo>
                  <a:pt x="3801714" y="723900"/>
                </a:moveTo>
                <a:lnTo>
                  <a:pt x="3799593" y="723900"/>
                </a:lnTo>
                <a:lnTo>
                  <a:pt x="3798924" y="736600"/>
                </a:lnTo>
                <a:lnTo>
                  <a:pt x="3799138" y="749300"/>
                </a:lnTo>
                <a:lnTo>
                  <a:pt x="3799665" y="774700"/>
                </a:lnTo>
                <a:lnTo>
                  <a:pt x="3801707" y="774700"/>
                </a:lnTo>
                <a:lnTo>
                  <a:pt x="3801726" y="749300"/>
                </a:lnTo>
                <a:lnTo>
                  <a:pt x="3802198" y="736600"/>
                </a:lnTo>
                <a:lnTo>
                  <a:pt x="3802427" y="736600"/>
                </a:lnTo>
                <a:lnTo>
                  <a:pt x="3801714" y="723900"/>
                </a:lnTo>
                <a:close/>
              </a:path>
              <a:path w="3806825" h="1841500">
                <a:moveTo>
                  <a:pt x="8023" y="533400"/>
                </a:moveTo>
                <a:lnTo>
                  <a:pt x="6670" y="533400"/>
                </a:lnTo>
                <a:lnTo>
                  <a:pt x="6006" y="546100"/>
                </a:lnTo>
                <a:lnTo>
                  <a:pt x="5567" y="558800"/>
                </a:lnTo>
                <a:lnTo>
                  <a:pt x="5321" y="571500"/>
                </a:lnTo>
                <a:lnTo>
                  <a:pt x="5278" y="596900"/>
                </a:lnTo>
                <a:lnTo>
                  <a:pt x="5417" y="609600"/>
                </a:lnTo>
                <a:lnTo>
                  <a:pt x="5620" y="622300"/>
                </a:lnTo>
                <a:lnTo>
                  <a:pt x="6087" y="635000"/>
                </a:lnTo>
                <a:lnTo>
                  <a:pt x="6288" y="647700"/>
                </a:lnTo>
                <a:lnTo>
                  <a:pt x="6368" y="685800"/>
                </a:lnTo>
                <a:lnTo>
                  <a:pt x="5664" y="723900"/>
                </a:lnTo>
                <a:lnTo>
                  <a:pt x="4052" y="749300"/>
                </a:lnTo>
                <a:lnTo>
                  <a:pt x="4100" y="762000"/>
                </a:lnTo>
                <a:lnTo>
                  <a:pt x="4305" y="762000"/>
                </a:lnTo>
                <a:lnTo>
                  <a:pt x="5069" y="749300"/>
                </a:lnTo>
                <a:lnTo>
                  <a:pt x="5623" y="736600"/>
                </a:lnTo>
                <a:lnTo>
                  <a:pt x="6290" y="736600"/>
                </a:lnTo>
                <a:lnTo>
                  <a:pt x="7067" y="723900"/>
                </a:lnTo>
                <a:lnTo>
                  <a:pt x="17287" y="723900"/>
                </a:lnTo>
                <a:lnTo>
                  <a:pt x="18138" y="711200"/>
                </a:lnTo>
                <a:lnTo>
                  <a:pt x="18946" y="698500"/>
                </a:lnTo>
                <a:lnTo>
                  <a:pt x="16543" y="698500"/>
                </a:lnTo>
                <a:lnTo>
                  <a:pt x="16871" y="685800"/>
                </a:lnTo>
                <a:lnTo>
                  <a:pt x="19303" y="685800"/>
                </a:lnTo>
                <a:lnTo>
                  <a:pt x="16888" y="647700"/>
                </a:lnTo>
                <a:lnTo>
                  <a:pt x="16202" y="635000"/>
                </a:lnTo>
                <a:lnTo>
                  <a:pt x="14727" y="596900"/>
                </a:lnTo>
                <a:lnTo>
                  <a:pt x="14469" y="558800"/>
                </a:lnTo>
                <a:lnTo>
                  <a:pt x="6777" y="558800"/>
                </a:lnTo>
                <a:lnTo>
                  <a:pt x="7368" y="546100"/>
                </a:lnTo>
                <a:lnTo>
                  <a:pt x="8023" y="533400"/>
                </a:lnTo>
                <a:close/>
              </a:path>
              <a:path w="3806825" h="1841500">
                <a:moveTo>
                  <a:pt x="34887" y="749300"/>
                </a:moveTo>
                <a:lnTo>
                  <a:pt x="24714" y="749300"/>
                </a:lnTo>
                <a:lnTo>
                  <a:pt x="26390" y="762000"/>
                </a:lnTo>
                <a:lnTo>
                  <a:pt x="33276" y="762000"/>
                </a:lnTo>
                <a:lnTo>
                  <a:pt x="34887" y="749300"/>
                </a:lnTo>
                <a:close/>
              </a:path>
              <a:path w="3806825" h="1841500">
                <a:moveTo>
                  <a:pt x="48640" y="685800"/>
                </a:moveTo>
                <a:lnTo>
                  <a:pt x="25920" y="685800"/>
                </a:lnTo>
                <a:lnTo>
                  <a:pt x="25723" y="698500"/>
                </a:lnTo>
                <a:lnTo>
                  <a:pt x="25603" y="723900"/>
                </a:lnTo>
                <a:lnTo>
                  <a:pt x="25758" y="736600"/>
                </a:lnTo>
                <a:lnTo>
                  <a:pt x="25593" y="749300"/>
                </a:lnTo>
                <a:lnTo>
                  <a:pt x="51107" y="749300"/>
                </a:lnTo>
                <a:lnTo>
                  <a:pt x="51651" y="762000"/>
                </a:lnTo>
                <a:lnTo>
                  <a:pt x="52333" y="762000"/>
                </a:lnTo>
                <a:lnTo>
                  <a:pt x="52922" y="749300"/>
                </a:lnTo>
                <a:lnTo>
                  <a:pt x="53579" y="736600"/>
                </a:lnTo>
                <a:lnTo>
                  <a:pt x="50857" y="736600"/>
                </a:lnTo>
                <a:lnTo>
                  <a:pt x="49063" y="723900"/>
                </a:lnTo>
                <a:lnTo>
                  <a:pt x="49185" y="711200"/>
                </a:lnTo>
                <a:lnTo>
                  <a:pt x="48996" y="698500"/>
                </a:lnTo>
                <a:lnTo>
                  <a:pt x="48640" y="685800"/>
                </a:lnTo>
                <a:close/>
              </a:path>
              <a:path w="3806825" h="1841500">
                <a:moveTo>
                  <a:pt x="3714007" y="647700"/>
                </a:moveTo>
                <a:lnTo>
                  <a:pt x="3714831" y="673100"/>
                </a:lnTo>
                <a:lnTo>
                  <a:pt x="3715301" y="685800"/>
                </a:lnTo>
                <a:lnTo>
                  <a:pt x="3715871" y="723900"/>
                </a:lnTo>
                <a:lnTo>
                  <a:pt x="3716317" y="736600"/>
                </a:lnTo>
                <a:lnTo>
                  <a:pt x="3717102" y="749300"/>
                </a:lnTo>
                <a:lnTo>
                  <a:pt x="3793348" y="749300"/>
                </a:lnTo>
                <a:lnTo>
                  <a:pt x="3794113" y="736600"/>
                </a:lnTo>
                <a:lnTo>
                  <a:pt x="3742648" y="736600"/>
                </a:lnTo>
                <a:lnTo>
                  <a:pt x="3743107" y="723900"/>
                </a:lnTo>
                <a:lnTo>
                  <a:pt x="3741731" y="723900"/>
                </a:lnTo>
                <a:lnTo>
                  <a:pt x="3742738" y="698500"/>
                </a:lnTo>
                <a:lnTo>
                  <a:pt x="3744175" y="698500"/>
                </a:lnTo>
                <a:lnTo>
                  <a:pt x="3746513" y="685800"/>
                </a:lnTo>
                <a:lnTo>
                  <a:pt x="3746716" y="673100"/>
                </a:lnTo>
                <a:lnTo>
                  <a:pt x="3742230" y="673100"/>
                </a:lnTo>
                <a:lnTo>
                  <a:pt x="3741693" y="660400"/>
                </a:lnTo>
                <a:lnTo>
                  <a:pt x="3715189" y="660400"/>
                </a:lnTo>
                <a:lnTo>
                  <a:pt x="3714007" y="647700"/>
                </a:lnTo>
                <a:close/>
              </a:path>
              <a:path w="3806825" h="1841500">
                <a:moveTo>
                  <a:pt x="3797001" y="711200"/>
                </a:moveTo>
                <a:lnTo>
                  <a:pt x="3796007" y="711200"/>
                </a:lnTo>
                <a:lnTo>
                  <a:pt x="3794869" y="723900"/>
                </a:lnTo>
                <a:lnTo>
                  <a:pt x="3743952" y="723900"/>
                </a:lnTo>
                <a:lnTo>
                  <a:pt x="3743785" y="736600"/>
                </a:lnTo>
                <a:lnTo>
                  <a:pt x="3797343" y="736600"/>
                </a:lnTo>
                <a:lnTo>
                  <a:pt x="3798083" y="723900"/>
                </a:lnTo>
                <a:lnTo>
                  <a:pt x="3797001" y="711200"/>
                </a:lnTo>
                <a:close/>
              </a:path>
              <a:path w="3806825" h="1841500">
                <a:moveTo>
                  <a:pt x="21787" y="711200"/>
                </a:moveTo>
                <a:lnTo>
                  <a:pt x="19952" y="711200"/>
                </a:lnTo>
                <a:lnTo>
                  <a:pt x="20017" y="723900"/>
                </a:lnTo>
                <a:lnTo>
                  <a:pt x="21984" y="723900"/>
                </a:lnTo>
                <a:lnTo>
                  <a:pt x="21787" y="711200"/>
                </a:lnTo>
                <a:close/>
              </a:path>
              <a:path w="3806825" h="1841500">
                <a:moveTo>
                  <a:pt x="47928" y="660400"/>
                </a:moveTo>
                <a:lnTo>
                  <a:pt x="27049" y="660400"/>
                </a:lnTo>
                <a:lnTo>
                  <a:pt x="26785" y="673100"/>
                </a:lnTo>
                <a:lnTo>
                  <a:pt x="22705" y="673100"/>
                </a:lnTo>
                <a:lnTo>
                  <a:pt x="23558" y="685800"/>
                </a:lnTo>
                <a:lnTo>
                  <a:pt x="24016" y="698500"/>
                </a:lnTo>
                <a:lnTo>
                  <a:pt x="22639" y="698500"/>
                </a:lnTo>
                <a:lnTo>
                  <a:pt x="23099" y="711200"/>
                </a:lnTo>
                <a:lnTo>
                  <a:pt x="21984" y="723900"/>
                </a:lnTo>
                <a:lnTo>
                  <a:pt x="23410" y="723900"/>
                </a:lnTo>
                <a:lnTo>
                  <a:pt x="23797" y="711200"/>
                </a:lnTo>
                <a:lnTo>
                  <a:pt x="24560" y="698500"/>
                </a:lnTo>
                <a:lnTo>
                  <a:pt x="25920" y="685800"/>
                </a:lnTo>
                <a:lnTo>
                  <a:pt x="48640" y="685800"/>
                </a:lnTo>
                <a:lnTo>
                  <a:pt x="47928" y="660400"/>
                </a:lnTo>
                <a:close/>
              </a:path>
              <a:path w="3806825" h="1841500">
                <a:moveTo>
                  <a:pt x="3791974" y="685800"/>
                </a:moveTo>
                <a:lnTo>
                  <a:pt x="3748623" y="685800"/>
                </a:lnTo>
                <a:lnTo>
                  <a:pt x="3747212" y="711200"/>
                </a:lnTo>
                <a:lnTo>
                  <a:pt x="3744697" y="711200"/>
                </a:lnTo>
                <a:lnTo>
                  <a:pt x="3744263" y="723900"/>
                </a:lnTo>
                <a:lnTo>
                  <a:pt x="3793354" y="723900"/>
                </a:lnTo>
                <a:lnTo>
                  <a:pt x="3791992" y="711200"/>
                </a:lnTo>
                <a:lnTo>
                  <a:pt x="3791174" y="698500"/>
                </a:lnTo>
                <a:lnTo>
                  <a:pt x="3791974" y="685800"/>
                </a:lnTo>
                <a:close/>
              </a:path>
              <a:path w="3806825" h="1841500">
                <a:moveTo>
                  <a:pt x="3795480" y="647700"/>
                </a:moveTo>
                <a:lnTo>
                  <a:pt x="3748875" y="647700"/>
                </a:lnTo>
                <a:lnTo>
                  <a:pt x="3748192" y="660400"/>
                </a:lnTo>
                <a:lnTo>
                  <a:pt x="3747663" y="685800"/>
                </a:lnTo>
                <a:lnTo>
                  <a:pt x="3793645" y="685800"/>
                </a:lnTo>
                <a:lnTo>
                  <a:pt x="3793252" y="698500"/>
                </a:lnTo>
                <a:lnTo>
                  <a:pt x="3794367" y="698500"/>
                </a:lnTo>
                <a:lnTo>
                  <a:pt x="3795361" y="685800"/>
                </a:lnTo>
                <a:lnTo>
                  <a:pt x="3794310" y="673100"/>
                </a:lnTo>
                <a:lnTo>
                  <a:pt x="3792694" y="660400"/>
                </a:lnTo>
                <a:lnTo>
                  <a:pt x="3794825" y="660400"/>
                </a:lnTo>
                <a:lnTo>
                  <a:pt x="3795480" y="647700"/>
                </a:lnTo>
                <a:close/>
              </a:path>
              <a:path w="3806825" h="1841500">
                <a:moveTo>
                  <a:pt x="3747810" y="647700"/>
                </a:moveTo>
                <a:lnTo>
                  <a:pt x="3746458" y="660400"/>
                </a:lnTo>
                <a:lnTo>
                  <a:pt x="3745812" y="673100"/>
                </a:lnTo>
                <a:lnTo>
                  <a:pt x="3746716" y="673100"/>
                </a:lnTo>
                <a:lnTo>
                  <a:pt x="3747291" y="660400"/>
                </a:lnTo>
                <a:lnTo>
                  <a:pt x="3747810" y="647700"/>
                </a:lnTo>
                <a:close/>
              </a:path>
              <a:path w="3806825" h="1841500">
                <a:moveTo>
                  <a:pt x="26657" y="609600"/>
                </a:moveTo>
                <a:lnTo>
                  <a:pt x="27182" y="647700"/>
                </a:lnTo>
                <a:lnTo>
                  <a:pt x="27188" y="660400"/>
                </a:lnTo>
                <a:lnTo>
                  <a:pt x="48997" y="660400"/>
                </a:lnTo>
                <a:lnTo>
                  <a:pt x="49117" y="647700"/>
                </a:lnTo>
                <a:lnTo>
                  <a:pt x="48587" y="635000"/>
                </a:lnTo>
                <a:lnTo>
                  <a:pt x="37257" y="635000"/>
                </a:lnTo>
                <a:lnTo>
                  <a:pt x="36499" y="622300"/>
                </a:lnTo>
                <a:lnTo>
                  <a:pt x="27182" y="622300"/>
                </a:lnTo>
                <a:lnTo>
                  <a:pt x="26657" y="609600"/>
                </a:lnTo>
                <a:close/>
              </a:path>
              <a:path w="3806825" h="1841500">
                <a:moveTo>
                  <a:pt x="3744929" y="647700"/>
                </a:moveTo>
                <a:lnTo>
                  <a:pt x="3717682" y="647700"/>
                </a:lnTo>
                <a:lnTo>
                  <a:pt x="3717789" y="660400"/>
                </a:lnTo>
                <a:lnTo>
                  <a:pt x="3741693" y="660400"/>
                </a:lnTo>
                <a:lnTo>
                  <a:pt x="3744929" y="647700"/>
                </a:lnTo>
                <a:close/>
              </a:path>
              <a:path w="3806825" h="1841500">
                <a:moveTo>
                  <a:pt x="3797671" y="609600"/>
                </a:moveTo>
                <a:lnTo>
                  <a:pt x="3722257" y="609600"/>
                </a:lnTo>
                <a:lnTo>
                  <a:pt x="3722199" y="622300"/>
                </a:lnTo>
                <a:lnTo>
                  <a:pt x="3721845" y="622300"/>
                </a:lnTo>
                <a:lnTo>
                  <a:pt x="3721274" y="635000"/>
                </a:lnTo>
                <a:lnTo>
                  <a:pt x="3720564" y="635000"/>
                </a:lnTo>
                <a:lnTo>
                  <a:pt x="3719793" y="647700"/>
                </a:lnTo>
                <a:lnTo>
                  <a:pt x="3797382" y="647700"/>
                </a:lnTo>
                <a:lnTo>
                  <a:pt x="3797768" y="622300"/>
                </a:lnTo>
                <a:lnTo>
                  <a:pt x="3797671" y="609600"/>
                </a:lnTo>
                <a:close/>
              </a:path>
              <a:path w="3806825" h="1841500">
                <a:moveTo>
                  <a:pt x="39470" y="495300"/>
                </a:moveTo>
                <a:lnTo>
                  <a:pt x="38299" y="495300"/>
                </a:lnTo>
                <a:lnTo>
                  <a:pt x="39364" y="508000"/>
                </a:lnTo>
                <a:lnTo>
                  <a:pt x="39722" y="520700"/>
                </a:lnTo>
                <a:lnTo>
                  <a:pt x="39548" y="533400"/>
                </a:lnTo>
                <a:lnTo>
                  <a:pt x="39017" y="546100"/>
                </a:lnTo>
                <a:lnTo>
                  <a:pt x="37586" y="571500"/>
                </a:lnTo>
                <a:lnTo>
                  <a:pt x="37036" y="584200"/>
                </a:lnTo>
                <a:lnTo>
                  <a:pt x="36831" y="596900"/>
                </a:lnTo>
                <a:lnTo>
                  <a:pt x="37146" y="609600"/>
                </a:lnTo>
                <a:lnTo>
                  <a:pt x="38155" y="622300"/>
                </a:lnTo>
                <a:lnTo>
                  <a:pt x="38306" y="635000"/>
                </a:lnTo>
                <a:lnTo>
                  <a:pt x="45464" y="635000"/>
                </a:lnTo>
                <a:lnTo>
                  <a:pt x="44701" y="622300"/>
                </a:lnTo>
                <a:lnTo>
                  <a:pt x="47707" y="622300"/>
                </a:lnTo>
                <a:lnTo>
                  <a:pt x="48680" y="609600"/>
                </a:lnTo>
                <a:lnTo>
                  <a:pt x="51301" y="609600"/>
                </a:lnTo>
                <a:lnTo>
                  <a:pt x="51158" y="584200"/>
                </a:lnTo>
                <a:lnTo>
                  <a:pt x="45746" y="584200"/>
                </a:lnTo>
                <a:lnTo>
                  <a:pt x="45465" y="571500"/>
                </a:lnTo>
                <a:lnTo>
                  <a:pt x="45778" y="558800"/>
                </a:lnTo>
                <a:lnTo>
                  <a:pt x="46118" y="546100"/>
                </a:lnTo>
                <a:lnTo>
                  <a:pt x="45921" y="533400"/>
                </a:lnTo>
                <a:lnTo>
                  <a:pt x="48621" y="533400"/>
                </a:lnTo>
                <a:lnTo>
                  <a:pt x="49096" y="520700"/>
                </a:lnTo>
                <a:lnTo>
                  <a:pt x="47038" y="520700"/>
                </a:lnTo>
                <a:lnTo>
                  <a:pt x="46434" y="508000"/>
                </a:lnTo>
                <a:lnTo>
                  <a:pt x="40691" y="508000"/>
                </a:lnTo>
                <a:lnTo>
                  <a:pt x="39470" y="495300"/>
                </a:lnTo>
                <a:close/>
              </a:path>
              <a:path w="3806825" h="1841500">
                <a:moveTo>
                  <a:pt x="3793027" y="520700"/>
                </a:moveTo>
                <a:lnTo>
                  <a:pt x="3714200" y="520700"/>
                </a:lnTo>
                <a:lnTo>
                  <a:pt x="3714777" y="533400"/>
                </a:lnTo>
                <a:lnTo>
                  <a:pt x="3715176" y="546100"/>
                </a:lnTo>
                <a:lnTo>
                  <a:pt x="3715400" y="558800"/>
                </a:lnTo>
                <a:lnTo>
                  <a:pt x="3715333" y="571500"/>
                </a:lnTo>
                <a:lnTo>
                  <a:pt x="3715047" y="584200"/>
                </a:lnTo>
                <a:lnTo>
                  <a:pt x="3714596" y="596900"/>
                </a:lnTo>
                <a:lnTo>
                  <a:pt x="3716567" y="622300"/>
                </a:lnTo>
                <a:lnTo>
                  <a:pt x="3718888" y="635000"/>
                </a:lnTo>
                <a:lnTo>
                  <a:pt x="3720924" y="622300"/>
                </a:lnTo>
                <a:lnTo>
                  <a:pt x="3722257" y="609600"/>
                </a:lnTo>
                <a:lnTo>
                  <a:pt x="3797671" y="609600"/>
                </a:lnTo>
                <a:lnTo>
                  <a:pt x="3797574" y="596900"/>
                </a:lnTo>
                <a:lnTo>
                  <a:pt x="3796925" y="584200"/>
                </a:lnTo>
                <a:lnTo>
                  <a:pt x="3795944" y="571500"/>
                </a:lnTo>
                <a:lnTo>
                  <a:pt x="3794759" y="571500"/>
                </a:lnTo>
                <a:lnTo>
                  <a:pt x="3793494" y="558800"/>
                </a:lnTo>
                <a:lnTo>
                  <a:pt x="3792274" y="558800"/>
                </a:lnTo>
                <a:lnTo>
                  <a:pt x="3792477" y="533400"/>
                </a:lnTo>
                <a:lnTo>
                  <a:pt x="3793027" y="520700"/>
                </a:lnTo>
                <a:close/>
              </a:path>
              <a:path w="3806825" h="1841500">
                <a:moveTo>
                  <a:pt x="32970" y="495300"/>
                </a:moveTo>
                <a:lnTo>
                  <a:pt x="27604" y="495300"/>
                </a:lnTo>
                <a:lnTo>
                  <a:pt x="26761" y="533400"/>
                </a:lnTo>
                <a:lnTo>
                  <a:pt x="27081" y="571500"/>
                </a:lnTo>
                <a:lnTo>
                  <a:pt x="28809" y="609600"/>
                </a:lnTo>
                <a:lnTo>
                  <a:pt x="27872" y="622300"/>
                </a:lnTo>
                <a:lnTo>
                  <a:pt x="36499" y="622300"/>
                </a:lnTo>
                <a:lnTo>
                  <a:pt x="35853" y="609600"/>
                </a:lnTo>
                <a:lnTo>
                  <a:pt x="35235" y="596900"/>
                </a:lnTo>
                <a:lnTo>
                  <a:pt x="34556" y="584200"/>
                </a:lnTo>
                <a:lnTo>
                  <a:pt x="33731" y="571500"/>
                </a:lnTo>
                <a:lnTo>
                  <a:pt x="32673" y="558800"/>
                </a:lnTo>
                <a:lnTo>
                  <a:pt x="31296" y="546100"/>
                </a:lnTo>
                <a:lnTo>
                  <a:pt x="31911" y="520700"/>
                </a:lnTo>
                <a:lnTo>
                  <a:pt x="34960" y="520700"/>
                </a:lnTo>
                <a:lnTo>
                  <a:pt x="32970" y="495300"/>
                </a:lnTo>
                <a:close/>
              </a:path>
              <a:path w="3806825" h="1841500">
                <a:moveTo>
                  <a:pt x="18689" y="546100"/>
                </a:moveTo>
                <a:lnTo>
                  <a:pt x="14729" y="546100"/>
                </a:lnTo>
                <a:lnTo>
                  <a:pt x="16444" y="571500"/>
                </a:lnTo>
                <a:lnTo>
                  <a:pt x="17460" y="584200"/>
                </a:lnTo>
                <a:lnTo>
                  <a:pt x="18886" y="584200"/>
                </a:lnTo>
                <a:lnTo>
                  <a:pt x="18361" y="571500"/>
                </a:lnTo>
                <a:lnTo>
                  <a:pt x="18381" y="558800"/>
                </a:lnTo>
                <a:lnTo>
                  <a:pt x="18689" y="546100"/>
                </a:lnTo>
                <a:close/>
              </a:path>
              <a:path w="3806825" h="1841500">
                <a:moveTo>
                  <a:pt x="18612" y="508000"/>
                </a:moveTo>
                <a:lnTo>
                  <a:pt x="17667" y="508000"/>
                </a:lnTo>
                <a:lnTo>
                  <a:pt x="17165" y="520700"/>
                </a:lnTo>
                <a:lnTo>
                  <a:pt x="9178" y="520700"/>
                </a:lnTo>
                <a:lnTo>
                  <a:pt x="9936" y="533400"/>
                </a:lnTo>
                <a:lnTo>
                  <a:pt x="10524" y="546100"/>
                </a:lnTo>
                <a:lnTo>
                  <a:pt x="10850" y="558800"/>
                </a:lnTo>
                <a:lnTo>
                  <a:pt x="14469" y="558800"/>
                </a:lnTo>
                <a:lnTo>
                  <a:pt x="14729" y="546100"/>
                </a:lnTo>
                <a:lnTo>
                  <a:pt x="18689" y="546100"/>
                </a:lnTo>
                <a:lnTo>
                  <a:pt x="18997" y="533400"/>
                </a:lnTo>
                <a:lnTo>
                  <a:pt x="19062" y="520700"/>
                </a:lnTo>
                <a:lnTo>
                  <a:pt x="18612" y="508000"/>
                </a:lnTo>
                <a:close/>
              </a:path>
              <a:path w="3806825" h="1841500">
                <a:moveTo>
                  <a:pt x="3719837" y="330200"/>
                </a:moveTo>
                <a:lnTo>
                  <a:pt x="3718109" y="330200"/>
                </a:lnTo>
                <a:lnTo>
                  <a:pt x="3717123" y="342900"/>
                </a:lnTo>
                <a:lnTo>
                  <a:pt x="3716734" y="355600"/>
                </a:lnTo>
                <a:lnTo>
                  <a:pt x="3716797" y="368300"/>
                </a:lnTo>
                <a:lnTo>
                  <a:pt x="3717168" y="381000"/>
                </a:lnTo>
                <a:lnTo>
                  <a:pt x="3717703" y="406400"/>
                </a:lnTo>
                <a:lnTo>
                  <a:pt x="3718256" y="419100"/>
                </a:lnTo>
                <a:lnTo>
                  <a:pt x="3716711" y="419100"/>
                </a:lnTo>
                <a:lnTo>
                  <a:pt x="3716495" y="431800"/>
                </a:lnTo>
                <a:lnTo>
                  <a:pt x="3716631" y="457200"/>
                </a:lnTo>
                <a:lnTo>
                  <a:pt x="3716144" y="469900"/>
                </a:lnTo>
                <a:lnTo>
                  <a:pt x="3716134" y="482600"/>
                </a:lnTo>
                <a:lnTo>
                  <a:pt x="3717153" y="495300"/>
                </a:lnTo>
                <a:lnTo>
                  <a:pt x="3716188" y="508000"/>
                </a:lnTo>
                <a:lnTo>
                  <a:pt x="3717900" y="520700"/>
                </a:lnTo>
                <a:lnTo>
                  <a:pt x="3793027" y="520700"/>
                </a:lnTo>
                <a:lnTo>
                  <a:pt x="3792861" y="533400"/>
                </a:lnTo>
                <a:lnTo>
                  <a:pt x="3793164" y="546100"/>
                </a:lnTo>
                <a:lnTo>
                  <a:pt x="3793751" y="558800"/>
                </a:lnTo>
                <a:lnTo>
                  <a:pt x="3795046" y="558800"/>
                </a:lnTo>
                <a:lnTo>
                  <a:pt x="3794564" y="546100"/>
                </a:lnTo>
                <a:lnTo>
                  <a:pt x="3794944" y="520700"/>
                </a:lnTo>
                <a:lnTo>
                  <a:pt x="3795734" y="508000"/>
                </a:lnTo>
                <a:lnTo>
                  <a:pt x="3799123" y="508000"/>
                </a:lnTo>
                <a:lnTo>
                  <a:pt x="3798563" y="495300"/>
                </a:lnTo>
                <a:lnTo>
                  <a:pt x="3795813" y="495300"/>
                </a:lnTo>
                <a:lnTo>
                  <a:pt x="3795153" y="482600"/>
                </a:lnTo>
                <a:lnTo>
                  <a:pt x="3789254" y="482600"/>
                </a:lnTo>
                <a:lnTo>
                  <a:pt x="3790174" y="469900"/>
                </a:lnTo>
                <a:lnTo>
                  <a:pt x="3790574" y="469900"/>
                </a:lnTo>
                <a:lnTo>
                  <a:pt x="3790758" y="457200"/>
                </a:lnTo>
                <a:lnTo>
                  <a:pt x="3727507" y="457200"/>
                </a:lnTo>
                <a:lnTo>
                  <a:pt x="3726799" y="444500"/>
                </a:lnTo>
                <a:lnTo>
                  <a:pt x="3727617" y="431800"/>
                </a:lnTo>
                <a:lnTo>
                  <a:pt x="3728892" y="419100"/>
                </a:lnTo>
                <a:lnTo>
                  <a:pt x="3729539" y="406400"/>
                </a:lnTo>
                <a:lnTo>
                  <a:pt x="3794537" y="406400"/>
                </a:lnTo>
                <a:lnTo>
                  <a:pt x="3795358" y="393700"/>
                </a:lnTo>
                <a:lnTo>
                  <a:pt x="3729473" y="393700"/>
                </a:lnTo>
                <a:lnTo>
                  <a:pt x="3729241" y="381000"/>
                </a:lnTo>
                <a:lnTo>
                  <a:pt x="3725358" y="381000"/>
                </a:lnTo>
                <a:lnTo>
                  <a:pt x="3724809" y="368300"/>
                </a:lnTo>
                <a:lnTo>
                  <a:pt x="3720396" y="368300"/>
                </a:lnTo>
                <a:lnTo>
                  <a:pt x="3719533" y="355600"/>
                </a:lnTo>
                <a:lnTo>
                  <a:pt x="3719835" y="342900"/>
                </a:lnTo>
                <a:lnTo>
                  <a:pt x="3719837" y="330200"/>
                </a:lnTo>
                <a:close/>
              </a:path>
              <a:path w="3806825" h="1841500">
                <a:moveTo>
                  <a:pt x="15590" y="355600"/>
                </a:moveTo>
                <a:lnTo>
                  <a:pt x="9834" y="355600"/>
                </a:lnTo>
                <a:lnTo>
                  <a:pt x="9343" y="381000"/>
                </a:lnTo>
                <a:lnTo>
                  <a:pt x="8410" y="393700"/>
                </a:lnTo>
                <a:lnTo>
                  <a:pt x="9194" y="393700"/>
                </a:lnTo>
                <a:lnTo>
                  <a:pt x="9530" y="406400"/>
                </a:lnTo>
                <a:lnTo>
                  <a:pt x="9792" y="419100"/>
                </a:lnTo>
                <a:lnTo>
                  <a:pt x="5728" y="419100"/>
                </a:lnTo>
                <a:lnTo>
                  <a:pt x="5614" y="444500"/>
                </a:lnTo>
                <a:lnTo>
                  <a:pt x="5947" y="457200"/>
                </a:lnTo>
                <a:lnTo>
                  <a:pt x="6453" y="469900"/>
                </a:lnTo>
                <a:lnTo>
                  <a:pt x="7069" y="482600"/>
                </a:lnTo>
                <a:lnTo>
                  <a:pt x="8374" y="508000"/>
                </a:lnTo>
                <a:lnTo>
                  <a:pt x="3696" y="508000"/>
                </a:lnTo>
                <a:lnTo>
                  <a:pt x="4475" y="520700"/>
                </a:lnTo>
                <a:lnTo>
                  <a:pt x="5712" y="533400"/>
                </a:lnTo>
                <a:lnTo>
                  <a:pt x="6777" y="533400"/>
                </a:lnTo>
                <a:lnTo>
                  <a:pt x="7509" y="520700"/>
                </a:lnTo>
                <a:lnTo>
                  <a:pt x="15772" y="520700"/>
                </a:lnTo>
                <a:lnTo>
                  <a:pt x="14754" y="508000"/>
                </a:lnTo>
                <a:lnTo>
                  <a:pt x="13433" y="482600"/>
                </a:lnTo>
                <a:lnTo>
                  <a:pt x="14317" y="469900"/>
                </a:lnTo>
                <a:lnTo>
                  <a:pt x="14934" y="457200"/>
                </a:lnTo>
                <a:lnTo>
                  <a:pt x="17829" y="457200"/>
                </a:lnTo>
                <a:lnTo>
                  <a:pt x="16933" y="444500"/>
                </a:lnTo>
                <a:lnTo>
                  <a:pt x="15580" y="431800"/>
                </a:lnTo>
                <a:lnTo>
                  <a:pt x="14087" y="406400"/>
                </a:lnTo>
                <a:lnTo>
                  <a:pt x="12770" y="393700"/>
                </a:lnTo>
                <a:lnTo>
                  <a:pt x="11947" y="381000"/>
                </a:lnTo>
                <a:lnTo>
                  <a:pt x="12448" y="368300"/>
                </a:lnTo>
                <a:lnTo>
                  <a:pt x="15555" y="368300"/>
                </a:lnTo>
                <a:lnTo>
                  <a:pt x="15590" y="355600"/>
                </a:lnTo>
                <a:close/>
              </a:path>
              <a:path w="3806825" h="1841500">
                <a:moveTo>
                  <a:pt x="4216" y="469900"/>
                </a:moveTo>
                <a:lnTo>
                  <a:pt x="2767" y="469900"/>
                </a:lnTo>
                <a:lnTo>
                  <a:pt x="3584" y="482600"/>
                </a:lnTo>
                <a:lnTo>
                  <a:pt x="2009" y="495300"/>
                </a:lnTo>
                <a:lnTo>
                  <a:pt x="121" y="508000"/>
                </a:lnTo>
                <a:lnTo>
                  <a:pt x="0" y="520700"/>
                </a:lnTo>
                <a:lnTo>
                  <a:pt x="878" y="508000"/>
                </a:lnTo>
                <a:lnTo>
                  <a:pt x="5141" y="508000"/>
                </a:lnTo>
                <a:lnTo>
                  <a:pt x="4980" y="495300"/>
                </a:lnTo>
                <a:lnTo>
                  <a:pt x="4654" y="482600"/>
                </a:lnTo>
                <a:lnTo>
                  <a:pt x="4216" y="469900"/>
                </a:lnTo>
                <a:close/>
              </a:path>
              <a:path w="3806825" h="1841500">
                <a:moveTo>
                  <a:pt x="3799172" y="508000"/>
                </a:moveTo>
                <a:lnTo>
                  <a:pt x="3795734" y="508000"/>
                </a:lnTo>
                <a:lnTo>
                  <a:pt x="3797245" y="520700"/>
                </a:lnTo>
                <a:lnTo>
                  <a:pt x="3798305" y="520700"/>
                </a:lnTo>
                <a:lnTo>
                  <a:pt x="3799172" y="508000"/>
                </a:lnTo>
                <a:close/>
              </a:path>
              <a:path w="3806825" h="1841500">
                <a:moveTo>
                  <a:pt x="45914" y="482600"/>
                </a:moveTo>
                <a:lnTo>
                  <a:pt x="40441" y="482600"/>
                </a:lnTo>
                <a:lnTo>
                  <a:pt x="40502" y="495300"/>
                </a:lnTo>
                <a:lnTo>
                  <a:pt x="41075" y="508000"/>
                </a:lnTo>
                <a:lnTo>
                  <a:pt x="46434" y="508000"/>
                </a:lnTo>
                <a:lnTo>
                  <a:pt x="46246" y="495300"/>
                </a:lnTo>
                <a:lnTo>
                  <a:pt x="45914" y="482600"/>
                </a:lnTo>
                <a:close/>
              </a:path>
              <a:path w="3806825" h="1841500">
                <a:moveTo>
                  <a:pt x="47801" y="292100"/>
                </a:moveTo>
                <a:lnTo>
                  <a:pt x="43419" y="292100"/>
                </a:lnTo>
                <a:lnTo>
                  <a:pt x="43606" y="304800"/>
                </a:lnTo>
                <a:lnTo>
                  <a:pt x="44502" y="317500"/>
                </a:lnTo>
                <a:lnTo>
                  <a:pt x="43797" y="330200"/>
                </a:lnTo>
                <a:lnTo>
                  <a:pt x="42997" y="330200"/>
                </a:lnTo>
                <a:lnTo>
                  <a:pt x="43712" y="342900"/>
                </a:lnTo>
                <a:lnTo>
                  <a:pt x="44509" y="342900"/>
                </a:lnTo>
                <a:lnTo>
                  <a:pt x="41974" y="355600"/>
                </a:lnTo>
                <a:lnTo>
                  <a:pt x="38501" y="355600"/>
                </a:lnTo>
                <a:lnTo>
                  <a:pt x="38384" y="368300"/>
                </a:lnTo>
                <a:lnTo>
                  <a:pt x="38594" y="381000"/>
                </a:lnTo>
                <a:lnTo>
                  <a:pt x="39168" y="393700"/>
                </a:lnTo>
                <a:lnTo>
                  <a:pt x="40143" y="406400"/>
                </a:lnTo>
                <a:lnTo>
                  <a:pt x="39665" y="419100"/>
                </a:lnTo>
                <a:lnTo>
                  <a:pt x="36646" y="419100"/>
                </a:lnTo>
                <a:lnTo>
                  <a:pt x="38086" y="431800"/>
                </a:lnTo>
                <a:lnTo>
                  <a:pt x="39642" y="444500"/>
                </a:lnTo>
                <a:lnTo>
                  <a:pt x="39316" y="457200"/>
                </a:lnTo>
                <a:lnTo>
                  <a:pt x="37369" y="457200"/>
                </a:lnTo>
                <a:lnTo>
                  <a:pt x="38101" y="469900"/>
                </a:lnTo>
                <a:lnTo>
                  <a:pt x="42012" y="469900"/>
                </a:lnTo>
                <a:lnTo>
                  <a:pt x="42359" y="482600"/>
                </a:lnTo>
                <a:lnTo>
                  <a:pt x="45914" y="482600"/>
                </a:lnTo>
                <a:lnTo>
                  <a:pt x="47019" y="495300"/>
                </a:lnTo>
                <a:lnTo>
                  <a:pt x="48446" y="495300"/>
                </a:lnTo>
                <a:lnTo>
                  <a:pt x="49459" y="508000"/>
                </a:lnTo>
                <a:lnTo>
                  <a:pt x="49813" y="495300"/>
                </a:lnTo>
                <a:lnTo>
                  <a:pt x="50043" y="482600"/>
                </a:lnTo>
                <a:lnTo>
                  <a:pt x="50091" y="469900"/>
                </a:lnTo>
                <a:lnTo>
                  <a:pt x="49898" y="457200"/>
                </a:lnTo>
                <a:lnTo>
                  <a:pt x="49405" y="431800"/>
                </a:lnTo>
                <a:lnTo>
                  <a:pt x="48555" y="419100"/>
                </a:lnTo>
                <a:lnTo>
                  <a:pt x="48889" y="406400"/>
                </a:lnTo>
                <a:lnTo>
                  <a:pt x="49080" y="393700"/>
                </a:lnTo>
                <a:lnTo>
                  <a:pt x="49080" y="381000"/>
                </a:lnTo>
                <a:lnTo>
                  <a:pt x="48843" y="368300"/>
                </a:lnTo>
                <a:lnTo>
                  <a:pt x="47468" y="368300"/>
                </a:lnTo>
                <a:lnTo>
                  <a:pt x="47334" y="355600"/>
                </a:lnTo>
                <a:lnTo>
                  <a:pt x="40304" y="355600"/>
                </a:lnTo>
                <a:lnTo>
                  <a:pt x="38910" y="342900"/>
                </a:lnTo>
                <a:lnTo>
                  <a:pt x="47199" y="342900"/>
                </a:lnTo>
                <a:lnTo>
                  <a:pt x="46600" y="330200"/>
                </a:lnTo>
                <a:lnTo>
                  <a:pt x="47483" y="317500"/>
                </a:lnTo>
                <a:lnTo>
                  <a:pt x="48487" y="317500"/>
                </a:lnTo>
                <a:lnTo>
                  <a:pt x="48331" y="304800"/>
                </a:lnTo>
                <a:lnTo>
                  <a:pt x="48093" y="304800"/>
                </a:lnTo>
                <a:lnTo>
                  <a:pt x="47801" y="292100"/>
                </a:lnTo>
                <a:close/>
              </a:path>
              <a:path w="3806825" h="1841500">
                <a:moveTo>
                  <a:pt x="3797531" y="482600"/>
                </a:moveTo>
                <a:lnTo>
                  <a:pt x="3796613" y="482600"/>
                </a:lnTo>
                <a:lnTo>
                  <a:pt x="3795813" y="495300"/>
                </a:lnTo>
                <a:lnTo>
                  <a:pt x="3797897" y="495300"/>
                </a:lnTo>
                <a:lnTo>
                  <a:pt x="3797531" y="482600"/>
                </a:lnTo>
                <a:close/>
              </a:path>
              <a:path w="3806825" h="1841500">
                <a:moveTo>
                  <a:pt x="17829" y="457200"/>
                </a:moveTo>
                <a:lnTo>
                  <a:pt x="16196" y="457200"/>
                </a:lnTo>
                <a:lnTo>
                  <a:pt x="15785" y="469900"/>
                </a:lnTo>
                <a:lnTo>
                  <a:pt x="14605" y="482600"/>
                </a:lnTo>
                <a:lnTo>
                  <a:pt x="16982" y="469900"/>
                </a:lnTo>
                <a:lnTo>
                  <a:pt x="17951" y="469900"/>
                </a:lnTo>
                <a:lnTo>
                  <a:pt x="17829" y="457200"/>
                </a:lnTo>
                <a:close/>
              </a:path>
              <a:path w="3806825" h="1841500">
                <a:moveTo>
                  <a:pt x="3795480" y="469900"/>
                </a:moveTo>
                <a:lnTo>
                  <a:pt x="3794301" y="469900"/>
                </a:lnTo>
                <a:lnTo>
                  <a:pt x="3793448" y="482600"/>
                </a:lnTo>
                <a:lnTo>
                  <a:pt x="3795153" y="482600"/>
                </a:lnTo>
                <a:lnTo>
                  <a:pt x="3795480" y="469900"/>
                </a:lnTo>
                <a:close/>
              </a:path>
              <a:path w="3806825" h="1841500">
                <a:moveTo>
                  <a:pt x="27154" y="215900"/>
                </a:moveTo>
                <a:lnTo>
                  <a:pt x="26237" y="215900"/>
                </a:lnTo>
                <a:lnTo>
                  <a:pt x="27017" y="241300"/>
                </a:lnTo>
                <a:lnTo>
                  <a:pt x="27273" y="254000"/>
                </a:lnTo>
                <a:lnTo>
                  <a:pt x="27159" y="266700"/>
                </a:lnTo>
                <a:lnTo>
                  <a:pt x="26831" y="279400"/>
                </a:lnTo>
                <a:lnTo>
                  <a:pt x="26443" y="292100"/>
                </a:lnTo>
                <a:lnTo>
                  <a:pt x="26153" y="304800"/>
                </a:lnTo>
                <a:lnTo>
                  <a:pt x="29129" y="304800"/>
                </a:lnTo>
                <a:lnTo>
                  <a:pt x="30088" y="317500"/>
                </a:lnTo>
                <a:lnTo>
                  <a:pt x="32108" y="330200"/>
                </a:lnTo>
                <a:lnTo>
                  <a:pt x="33078" y="342900"/>
                </a:lnTo>
                <a:lnTo>
                  <a:pt x="33960" y="355600"/>
                </a:lnTo>
                <a:lnTo>
                  <a:pt x="32399" y="368300"/>
                </a:lnTo>
                <a:lnTo>
                  <a:pt x="29929" y="368300"/>
                </a:lnTo>
                <a:lnTo>
                  <a:pt x="29071" y="381000"/>
                </a:lnTo>
                <a:lnTo>
                  <a:pt x="28439" y="381000"/>
                </a:lnTo>
                <a:lnTo>
                  <a:pt x="28034" y="393700"/>
                </a:lnTo>
                <a:lnTo>
                  <a:pt x="27909" y="431800"/>
                </a:lnTo>
                <a:lnTo>
                  <a:pt x="28189" y="444500"/>
                </a:lnTo>
                <a:lnTo>
                  <a:pt x="28700" y="457200"/>
                </a:lnTo>
                <a:lnTo>
                  <a:pt x="29442" y="469900"/>
                </a:lnTo>
                <a:lnTo>
                  <a:pt x="30415" y="469900"/>
                </a:lnTo>
                <a:lnTo>
                  <a:pt x="31030" y="457200"/>
                </a:lnTo>
                <a:lnTo>
                  <a:pt x="34242" y="457200"/>
                </a:lnTo>
                <a:lnTo>
                  <a:pt x="34337" y="431800"/>
                </a:lnTo>
                <a:lnTo>
                  <a:pt x="34447" y="419100"/>
                </a:lnTo>
                <a:lnTo>
                  <a:pt x="34841" y="406400"/>
                </a:lnTo>
                <a:lnTo>
                  <a:pt x="35350" y="406400"/>
                </a:lnTo>
                <a:lnTo>
                  <a:pt x="36472" y="381000"/>
                </a:lnTo>
                <a:lnTo>
                  <a:pt x="36965" y="368300"/>
                </a:lnTo>
                <a:lnTo>
                  <a:pt x="36114" y="355600"/>
                </a:lnTo>
                <a:lnTo>
                  <a:pt x="35365" y="342900"/>
                </a:lnTo>
                <a:lnTo>
                  <a:pt x="34736" y="330200"/>
                </a:lnTo>
                <a:lnTo>
                  <a:pt x="34243" y="317500"/>
                </a:lnTo>
                <a:lnTo>
                  <a:pt x="33905" y="304800"/>
                </a:lnTo>
                <a:lnTo>
                  <a:pt x="33823" y="279400"/>
                </a:lnTo>
                <a:lnTo>
                  <a:pt x="33969" y="266700"/>
                </a:lnTo>
                <a:lnTo>
                  <a:pt x="34254" y="254000"/>
                </a:lnTo>
                <a:lnTo>
                  <a:pt x="34691" y="241300"/>
                </a:lnTo>
                <a:lnTo>
                  <a:pt x="27206" y="241300"/>
                </a:lnTo>
                <a:lnTo>
                  <a:pt x="26917" y="228600"/>
                </a:lnTo>
                <a:lnTo>
                  <a:pt x="27154" y="215900"/>
                </a:lnTo>
                <a:close/>
              </a:path>
              <a:path w="3806825" h="1841500">
                <a:moveTo>
                  <a:pt x="3729539" y="431800"/>
                </a:moveTo>
                <a:lnTo>
                  <a:pt x="3728621" y="444500"/>
                </a:lnTo>
                <a:lnTo>
                  <a:pt x="3727704" y="444500"/>
                </a:lnTo>
                <a:lnTo>
                  <a:pt x="3727507" y="457200"/>
                </a:lnTo>
                <a:lnTo>
                  <a:pt x="3729539" y="457200"/>
                </a:lnTo>
                <a:lnTo>
                  <a:pt x="3729736" y="444500"/>
                </a:lnTo>
                <a:lnTo>
                  <a:pt x="3729539" y="431800"/>
                </a:lnTo>
                <a:close/>
              </a:path>
              <a:path w="3806825" h="1841500">
                <a:moveTo>
                  <a:pt x="3793863" y="406400"/>
                </a:moveTo>
                <a:lnTo>
                  <a:pt x="3730542" y="406400"/>
                </a:lnTo>
                <a:lnTo>
                  <a:pt x="3730581" y="431800"/>
                </a:lnTo>
                <a:lnTo>
                  <a:pt x="3730474" y="457200"/>
                </a:lnTo>
                <a:lnTo>
                  <a:pt x="3790758" y="457200"/>
                </a:lnTo>
                <a:lnTo>
                  <a:pt x="3791031" y="444500"/>
                </a:lnTo>
                <a:lnTo>
                  <a:pt x="3793054" y="444500"/>
                </a:lnTo>
                <a:lnTo>
                  <a:pt x="3793044" y="431800"/>
                </a:lnTo>
                <a:lnTo>
                  <a:pt x="3793359" y="419100"/>
                </a:lnTo>
                <a:lnTo>
                  <a:pt x="3793863" y="406400"/>
                </a:lnTo>
                <a:close/>
              </a:path>
              <a:path w="3806825" h="1841500">
                <a:moveTo>
                  <a:pt x="3793054" y="444500"/>
                </a:moveTo>
                <a:lnTo>
                  <a:pt x="3791698" y="444500"/>
                </a:lnTo>
                <a:lnTo>
                  <a:pt x="3793065" y="457200"/>
                </a:lnTo>
                <a:lnTo>
                  <a:pt x="3793054" y="444500"/>
                </a:lnTo>
                <a:close/>
              </a:path>
              <a:path w="3806825" h="1841500">
                <a:moveTo>
                  <a:pt x="5728" y="393700"/>
                </a:moveTo>
                <a:lnTo>
                  <a:pt x="4768" y="406400"/>
                </a:lnTo>
                <a:lnTo>
                  <a:pt x="2910" y="419100"/>
                </a:lnTo>
                <a:lnTo>
                  <a:pt x="3173" y="431800"/>
                </a:lnTo>
                <a:lnTo>
                  <a:pt x="3893" y="419100"/>
                </a:lnTo>
                <a:lnTo>
                  <a:pt x="8809" y="419100"/>
                </a:lnTo>
                <a:lnTo>
                  <a:pt x="8547" y="406400"/>
                </a:lnTo>
                <a:lnTo>
                  <a:pt x="6580" y="406400"/>
                </a:lnTo>
                <a:lnTo>
                  <a:pt x="5728" y="393700"/>
                </a:lnTo>
                <a:close/>
              </a:path>
              <a:path w="3806825" h="1841500">
                <a:moveTo>
                  <a:pt x="3797336" y="393700"/>
                </a:moveTo>
                <a:lnTo>
                  <a:pt x="3796307" y="393700"/>
                </a:lnTo>
                <a:lnTo>
                  <a:pt x="3797362" y="406400"/>
                </a:lnTo>
                <a:lnTo>
                  <a:pt x="3797336" y="393700"/>
                </a:lnTo>
                <a:close/>
              </a:path>
              <a:path w="3806825" h="1841500">
                <a:moveTo>
                  <a:pt x="3796112" y="381000"/>
                </a:moveTo>
                <a:lnTo>
                  <a:pt x="3730326" y="381000"/>
                </a:lnTo>
                <a:lnTo>
                  <a:pt x="3729473" y="393700"/>
                </a:lnTo>
                <a:lnTo>
                  <a:pt x="3796806" y="393700"/>
                </a:lnTo>
                <a:lnTo>
                  <a:pt x="3796112" y="381000"/>
                </a:lnTo>
                <a:close/>
              </a:path>
              <a:path w="3806825" h="1841500">
                <a:moveTo>
                  <a:pt x="15555" y="368300"/>
                </a:moveTo>
                <a:lnTo>
                  <a:pt x="13522" y="368300"/>
                </a:lnTo>
                <a:lnTo>
                  <a:pt x="14597" y="381000"/>
                </a:lnTo>
                <a:lnTo>
                  <a:pt x="15098" y="381000"/>
                </a:lnTo>
                <a:lnTo>
                  <a:pt x="15555" y="368300"/>
                </a:lnTo>
                <a:close/>
              </a:path>
              <a:path w="3806825" h="1841500">
                <a:moveTo>
                  <a:pt x="3728799" y="368300"/>
                </a:moveTo>
                <a:lnTo>
                  <a:pt x="3727503" y="368300"/>
                </a:lnTo>
                <a:lnTo>
                  <a:pt x="3726027" y="381000"/>
                </a:lnTo>
                <a:lnTo>
                  <a:pt x="3729241" y="381000"/>
                </a:lnTo>
                <a:lnTo>
                  <a:pt x="3728799" y="368300"/>
                </a:lnTo>
                <a:close/>
              </a:path>
              <a:path w="3806825" h="1841500">
                <a:moveTo>
                  <a:pt x="3731505" y="304800"/>
                </a:moveTo>
                <a:lnTo>
                  <a:pt x="3730985" y="330200"/>
                </a:lnTo>
                <a:lnTo>
                  <a:pt x="3728781" y="330200"/>
                </a:lnTo>
                <a:lnTo>
                  <a:pt x="3729535" y="355600"/>
                </a:lnTo>
                <a:lnTo>
                  <a:pt x="3730142" y="368300"/>
                </a:lnTo>
                <a:lnTo>
                  <a:pt x="3731097" y="381000"/>
                </a:lnTo>
                <a:lnTo>
                  <a:pt x="3795596" y="381000"/>
                </a:lnTo>
                <a:lnTo>
                  <a:pt x="3792871" y="368300"/>
                </a:lnTo>
                <a:lnTo>
                  <a:pt x="3738380" y="368300"/>
                </a:lnTo>
                <a:lnTo>
                  <a:pt x="3737014" y="355600"/>
                </a:lnTo>
                <a:lnTo>
                  <a:pt x="3733945" y="355600"/>
                </a:lnTo>
                <a:lnTo>
                  <a:pt x="3733698" y="330200"/>
                </a:lnTo>
                <a:lnTo>
                  <a:pt x="3734355" y="317500"/>
                </a:lnTo>
                <a:lnTo>
                  <a:pt x="3732358" y="317500"/>
                </a:lnTo>
                <a:lnTo>
                  <a:pt x="3731505" y="304800"/>
                </a:lnTo>
                <a:close/>
              </a:path>
              <a:path w="3806825" h="1841500">
                <a:moveTo>
                  <a:pt x="26787" y="342900"/>
                </a:moveTo>
                <a:lnTo>
                  <a:pt x="27084" y="355600"/>
                </a:lnTo>
                <a:lnTo>
                  <a:pt x="27977" y="368300"/>
                </a:lnTo>
                <a:lnTo>
                  <a:pt x="32399" y="368300"/>
                </a:lnTo>
                <a:lnTo>
                  <a:pt x="30657" y="355600"/>
                </a:lnTo>
                <a:lnTo>
                  <a:pt x="28979" y="355600"/>
                </a:lnTo>
                <a:lnTo>
                  <a:pt x="26787" y="342900"/>
                </a:lnTo>
                <a:close/>
              </a:path>
              <a:path w="3806825" h="1841500">
                <a:moveTo>
                  <a:pt x="3724965" y="355600"/>
                </a:moveTo>
                <a:lnTo>
                  <a:pt x="3721704" y="355600"/>
                </a:lnTo>
                <a:lnTo>
                  <a:pt x="3720396" y="368300"/>
                </a:lnTo>
                <a:lnTo>
                  <a:pt x="3724435" y="368300"/>
                </a:lnTo>
                <a:lnTo>
                  <a:pt x="3724965" y="355600"/>
                </a:lnTo>
                <a:close/>
              </a:path>
              <a:path w="3806825" h="1841500">
                <a:moveTo>
                  <a:pt x="3741161" y="203200"/>
                </a:moveTo>
                <a:lnTo>
                  <a:pt x="3729544" y="203200"/>
                </a:lnTo>
                <a:lnTo>
                  <a:pt x="3729639" y="215900"/>
                </a:lnTo>
                <a:lnTo>
                  <a:pt x="3730083" y="228600"/>
                </a:lnTo>
                <a:lnTo>
                  <a:pt x="3732709" y="228600"/>
                </a:lnTo>
                <a:lnTo>
                  <a:pt x="3733750" y="241300"/>
                </a:lnTo>
                <a:lnTo>
                  <a:pt x="3736250" y="241300"/>
                </a:lnTo>
                <a:lnTo>
                  <a:pt x="3736610" y="254000"/>
                </a:lnTo>
                <a:lnTo>
                  <a:pt x="3734021" y="254000"/>
                </a:lnTo>
                <a:lnTo>
                  <a:pt x="3733602" y="266700"/>
                </a:lnTo>
                <a:lnTo>
                  <a:pt x="3733472" y="292100"/>
                </a:lnTo>
                <a:lnTo>
                  <a:pt x="3734835" y="292100"/>
                </a:lnTo>
                <a:lnTo>
                  <a:pt x="3735873" y="304800"/>
                </a:lnTo>
                <a:lnTo>
                  <a:pt x="3736666" y="317500"/>
                </a:lnTo>
                <a:lnTo>
                  <a:pt x="3737295" y="330200"/>
                </a:lnTo>
                <a:lnTo>
                  <a:pt x="3738380" y="368300"/>
                </a:lnTo>
                <a:lnTo>
                  <a:pt x="3790342" y="368300"/>
                </a:lnTo>
                <a:lnTo>
                  <a:pt x="3790535" y="355600"/>
                </a:lnTo>
                <a:lnTo>
                  <a:pt x="3741731" y="355600"/>
                </a:lnTo>
                <a:lnTo>
                  <a:pt x="3742354" y="342900"/>
                </a:lnTo>
                <a:lnTo>
                  <a:pt x="3742700" y="330200"/>
                </a:lnTo>
                <a:lnTo>
                  <a:pt x="3742785" y="317500"/>
                </a:lnTo>
                <a:lnTo>
                  <a:pt x="3792127" y="317500"/>
                </a:lnTo>
                <a:lnTo>
                  <a:pt x="3791963" y="304800"/>
                </a:lnTo>
                <a:lnTo>
                  <a:pt x="3736633" y="304800"/>
                </a:lnTo>
                <a:lnTo>
                  <a:pt x="3737151" y="279400"/>
                </a:lnTo>
                <a:lnTo>
                  <a:pt x="3738202" y="266700"/>
                </a:lnTo>
                <a:lnTo>
                  <a:pt x="3739332" y="266700"/>
                </a:lnTo>
                <a:lnTo>
                  <a:pt x="3740217" y="254000"/>
                </a:lnTo>
                <a:lnTo>
                  <a:pt x="3740774" y="241300"/>
                </a:lnTo>
                <a:lnTo>
                  <a:pt x="3740922" y="228600"/>
                </a:lnTo>
                <a:lnTo>
                  <a:pt x="3740579" y="215900"/>
                </a:lnTo>
                <a:lnTo>
                  <a:pt x="3741161" y="203200"/>
                </a:lnTo>
                <a:close/>
              </a:path>
              <a:path w="3806825" h="1841500">
                <a:moveTo>
                  <a:pt x="3725784" y="330200"/>
                </a:moveTo>
                <a:lnTo>
                  <a:pt x="3724558" y="330200"/>
                </a:lnTo>
                <a:lnTo>
                  <a:pt x="3723595" y="342900"/>
                </a:lnTo>
                <a:lnTo>
                  <a:pt x="3722707" y="355600"/>
                </a:lnTo>
                <a:lnTo>
                  <a:pt x="3727029" y="355600"/>
                </a:lnTo>
                <a:lnTo>
                  <a:pt x="3727464" y="342900"/>
                </a:lnTo>
                <a:lnTo>
                  <a:pt x="3725784" y="330200"/>
                </a:lnTo>
                <a:close/>
              </a:path>
              <a:path w="3806825" h="1841500">
                <a:moveTo>
                  <a:pt x="3792127" y="317500"/>
                </a:moveTo>
                <a:lnTo>
                  <a:pt x="3742785" y="317500"/>
                </a:lnTo>
                <a:lnTo>
                  <a:pt x="3743768" y="330200"/>
                </a:lnTo>
                <a:lnTo>
                  <a:pt x="3744544" y="342900"/>
                </a:lnTo>
                <a:lnTo>
                  <a:pt x="3746844" y="342900"/>
                </a:lnTo>
                <a:lnTo>
                  <a:pt x="3746712" y="355600"/>
                </a:lnTo>
                <a:lnTo>
                  <a:pt x="3790535" y="355600"/>
                </a:lnTo>
                <a:lnTo>
                  <a:pt x="3791683" y="342900"/>
                </a:lnTo>
                <a:lnTo>
                  <a:pt x="3792127" y="317500"/>
                </a:lnTo>
                <a:close/>
              </a:path>
              <a:path w="3806825" h="1841500">
                <a:moveTo>
                  <a:pt x="5256" y="292100"/>
                </a:moveTo>
                <a:lnTo>
                  <a:pt x="4080" y="292100"/>
                </a:lnTo>
                <a:lnTo>
                  <a:pt x="3730" y="304800"/>
                </a:lnTo>
                <a:lnTo>
                  <a:pt x="3144" y="317500"/>
                </a:lnTo>
                <a:lnTo>
                  <a:pt x="3352" y="330200"/>
                </a:lnTo>
                <a:lnTo>
                  <a:pt x="4745" y="342900"/>
                </a:lnTo>
                <a:lnTo>
                  <a:pt x="4821" y="330200"/>
                </a:lnTo>
                <a:lnTo>
                  <a:pt x="5198" y="317500"/>
                </a:lnTo>
                <a:lnTo>
                  <a:pt x="9993" y="317500"/>
                </a:lnTo>
                <a:lnTo>
                  <a:pt x="9854" y="304800"/>
                </a:lnTo>
                <a:lnTo>
                  <a:pt x="6398" y="304800"/>
                </a:lnTo>
                <a:lnTo>
                  <a:pt x="5256" y="292100"/>
                </a:lnTo>
                <a:close/>
              </a:path>
              <a:path w="3806825" h="1841500">
                <a:moveTo>
                  <a:pt x="11356" y="330200"/>
                </a:moveTo>
                <a:lnTo>
                  <a:pt x="7275" y="330200"/>
                </a:lnTo>
                <a:lnTo>
                  <a:pt x="8581" y="342900"/>
                </a:lnTo>
                <a:lnTo>
                  <a:pt x="9710" y="342900"/>
                </a:lnTo>
                <a:lnTo>
                  <a:pt x="11356" y="330200"/>
                </a:lnTo>
                <a:close/>
              </a:path>
              <a:path w="3806825" h="1841500">
                <a:moveTo>
                  <a:pt x="9993" y="317500"/>
                </a:moveTo>
                <a:lnTo>
                  <a:pt x="5791" y="317500"/>
                </a:lnTo>
                <a:lnTo>
                  <a:pt x="6512" y="330200"/>
                </a:lnTo>
                <a:lnTo>
                  <a:pt x="10132" y="330200"/>
                </a:lnTo>
                <a:lnTo>
                  <a:pt x="9993" y="317500"/>
                </a:lnTo>
                <a:close/>
              </a:path>
              <a:path w="3806825" h="1841500">
                <a:moveTo>
                  <a:pt x="11354" y="304800"/>
                </a:moveTo>
                <a:lnTo>
                  <a:pt x="10844" y="317500"/>
                </a:lnTo>
                <a:lnTo>
                  <a:pt x="10132" y="330200"/>
                </a:lnTo>
                <a:lnTo>
                  <a:pt x="14413" y="330200"/>
                </a:lnTo>
                <a:lnTo>
                  <a:pt x="13013" y="317500"/>
                </a:lnTo>
                <a:lnTo>
                  <a:pt x="11354" y="304800"/>
                </a:lnTo>
                <a:close/>
              </a:path>
              <a:path w="3806825" h="1841500">
                <a:moveTo>
                  <a:pt x="42436" y="304800"/>
                </a:moveTo>
                <a:lnTo>
                  <a:pt x="41387" y="304800"/>
                </a:lnTo>
                <a:lnTo>
                  <a:pt x="41020" y="317500"/>
                </a:lnTo>
                <a:lnTo>
                  <a:pt x="41125" y="330200"/>
                </a:lnTo>
                <a:lnTo>
                  <a:pt x="42042" y="330200"/>
                </a:lnTo>
                <a:lnTo>
                  <a:pt x="42436" y="304800"/>
                </a:lnTo>
                <a:close/>
              </a:path>
              <a:path w="3806825" h="1841500">
                <a:moveTo>
                  <a:pt x="48487" y="317500"/>
                </a:moveTo>
                <a:lnTo>
                  <a:pt x="47483" y="317500"/>
                </a:lnTo>
                <a:lnTo>
                  <a:pt x="47680" y="330200"/>
                </a:lnTo>
                <a:lnTo>
                  <a:pt x="48532" y="330200"/>
                </a:lnTo>
                <a:lnTo>
                  <a:pt x="48487" y="317500"/>
                </a:lnTo>
                <a:close/>
              </a:path>
              <a:path w="3806825" h="1841500">
                <a:moveTo>
                  <a:pt x="28981" y="304800"/>
                </a:moveTo>
                <a:lnTo>
                  <a:pt x="28021" y="304800"/>
                </a:lnTo>
                <a:lnTo>
                  <a:pt x="28424" y="317500"/>
                </a:lnTo>
                <a:lnTo>
                  <a:pt x="28739" y="317500"/>
                </a:lnTo>
                <a:lnTo>
                  <a:pt x="28981" y="304800"/>
                </a:lnTo>
                <a:close/>
              </a:path>
              <a:path w="3806825" h="1841500">
                <a:moveTo>
                  <a:pt x="3730176" y="254000"/>
                </a:moveTo>
                <a:lnTo>
                  <a:pt x="3730001" y="254000"/>
                </a:lnTo>
                <a:lnTo>
                  <a:pt x="3728779" y="266700"/>
                </a:lnTo>
                <a:lnTo>
                  <a:pt x="3727389" y="279400"/>
                </a:lnTo>
                <a:lnTo>
                  <a:pt x="3726184" y="292100"/>
                </a:lnTo>
                <a:lnTo>
                  <a:pt x="3725517" y="304800"/>
                </a:lnTo>
                <a:lnTo>
                  <a:pt x="3727658" y="304800"/>
                </a:lnTo>
                <a:lnTo>
                  <a:pt x="3729028" y="317500"/>
                </a:lnTo>
                <a:lnTo>
                  <a:pt x="3728956" y="304800"/>
                </a:lnTo>
                <a:lnTo>
                  <a:pt x="3729129" y="292100"/>
                </a:lnTo>
                <a:lnTo>
                  <a:pt x="3729443" y="292100"/>
                </a:lnTo>
                <a:lnTo>
                  <a:pt x="3730072" y="266700"/>
                </a:lnTo>
                <a:lnTo>
                  <a:pt x="3730176" y="254000"/>
                </a:lnTo>
                <a:close/>
              </a:path>
              <a:path w="3806825" h="1841500">
                <a:moveTo>
                  <a:pt x="9715" y="292100"/>
                </a:moveTo>
                <a:lnTo>
                  <a:pt x="8910" y="292100"/>
                </a:lnTo>
                <a:lnTo>
                  <a:pt x="8296" y="304800"/>
                </a:lnTo>
                <a:lnTo>
                  <a:pt x="9854" y="304800"/>
                </a:lnTo>
                <a:lnTo>
                  <a:pt x="9715" y="292100"/>
                </a:lnTo>
                <a:close/>
              </a:path>
              <a:path w="3806825" h="1841500">
                <a:moveTo>
                  <a:pt x="38700" y="292100"/>
                </a:moveTo>
                <a:lnTo>
                  <a:pt x="37730" y="292100"/>
                </a:lnTo>
                <a:lnTo>
                  <a:pt x="37772" y="304800"/>
                </a:lnTo>
                <a:lnTo>
                  <a:pt x="39214" y="304800"/>
                </a:lnTo>
                <a:lnTo>
                  <a:pt x="38700" y="292100"/>
                </a:lnTo>
                <a:close/>
              </a:path>
              <a:path w="3806825" h="1841500">
                <a:moveTo>
                  <a:pt x="3788403" y="203200"/>
                </a:moveTo>
                <a:lnTo>
                  <a:pt x="3743490" y="203200"/>
                </a:lnTo>
                <a:lnTo>
                  <a:pt x="3742917" y="228600"/>
                </a:lnTo>
                <a:lnTo>
                  <a:pt x="3742373" y="241300"/>
                </a:lnTo>
                <a:lnTo>
                  <a:pt x="3742375" y="254000"/>
                </a:lnTo>
                <a:lnTo>
                  <a:pt x="3743438" y="254000"/>
                </a:lnTo>
                <a:lnTo>
                  <a:pt x="3743573" y="266700"/>
                </a:lnTo>
                <a:lnTo>
                  <a:pt x="3741996" y="279400"/>
                </a:lnTo>
                <a:lnTo>
                  <a:pt x="3742263" y="292100"/>
                </a:lnTo>
                <a:lnTo>
                  <a:pt x="3738355" y="292100"/>
                </a:lnTo>
                <a:lnTo>
                  <a:pt x="3736633" y="304800"/>
                </a:lnTo>
                <a:lnTo>
                  <a:pt x="3791963" y="304800"/>
                </a:lnTo>
                <a:lnTo>
                  <a:pt x="3791319" y="292100"/>
                </a:lnTo>
                <a:lnTo>
                  <a:pt x="3790324" y="279400"/>
                </a:lnTo>
                <a:lnTo>
                  <a:pt x="3789108" y="266700"/>
                </a:lnTo>
                <a:lnTo>
                  <a:pt x="3789946" y="266700"/>
                </a:lnTo>
                <a:lnTo>
                  <a:pt x="3789992" y="241300"/>
                </a:lnTo>
                <a:lnTo>
                  <a:pt x="3790500" y="228600"/>
                </a:lnTo>
                <a:lnTo>
                  <a:pt x="3789979" y="215900"/>
                </a:lnTo>
                <a:lnTo>
                  <a:pt x="3789257" y="215900"/>
                </a:lnTo>
                <a:lnTo>
                  <a:pt x="3788403" y="203200"/>
                </a:lnTo>
                <a:close/>
              </a:path>
              <a:path w="3806825" h="1841500">
                <a:moveTo>
                  <a:pt x="47164" y="279400"/>
                </a:moveTo>
                <a:lnTo>
                  <a:pt x="38176" y="279400"/>
                </a:lnTo>
                <a:lnTo>
                  <a:pt x="37872" y="292100"/>
                </a:lnTo>
                <a:lnTo>
                  <a:pt x="47482" y="292100"/>
                </a:lnTo>
                <a:lnTo>
                  <a:pt x="47164" y="279400"/>
                </a:lnTo>
                <a:close/>
              </a:path>
              <a:path w="3806825" h="1841500">
                <a:moveTo>
                  <a:pt x="40563" y="266700"/>
                </a:moveTo>
                <a:lnTo>
                  <a:pt x="39178" y="266700"/>
                </a:lnTo>
                <a:lnTo>
                  <a:pt x="38619" y="279400"/>
                </a:lnTo>
                <a:lnTo>
                  <a:pt x="41343" y="279400"/>
                </a:lnTo>
                <a:lnTo>
                  <a:pt x="40563" y="266700"/>
                </a:lnTo>
                <a:close/>
              </a:path>
              <a:path w="3806825" h="1841500">
                <a:moveTo>
                  <a:pt x="41819" y="190500"/>
                </a:moveTo>
                <a:lnTo>
                  <a:pt x="41318" y="203200"/>
                </a:lnTo>
                <a:lnTo>
                  <a:pt x="41201" y="215900"/>
                </a:lnTo>
                <a:lnTo>
                  <a:pt x="41368" y="228600"/>
                </a:lnTo>
                <a:lnTo>
                  <a:pt x="41720" y="241300"/>
                </a:lnTo>
                <a:lnTo>
                  <a:pt x="42159" y="254000"/>
                </a:lnTo>
                <a:lnTo>
                  <a:pt x="39615" y="254000"/>
                </a:lnTo>
                <a:lnTo>
                  <a:pt x="40622" y="266700"/>
                </a:lnTo>
                <a:lnTo>
                  <a:pt x="41343" y="279400"/>
                </a:lnTo>
                <a:lnTo>
                  <a:pt x="46874" y="279400"/>
                </a:lnTo>
                <a:lnTo>
                  <a:pt x="46641" y="266700"/>
                </a:lnTo>
                <a:lnTo>
                  <a:pt x="46493" y="254000"/>
                </a:lnTo>
                <a:lnTo>
                  <a:pt x="46456" y="241300"/>
                </a:lnTo>
                <a:lnTo>
                  <a:pt x="44390" y="228600"/>
                </a:lnTo>
                <a:lnTo>
                  <a:pt x="43267" y="215900"/>
                </a:lnTo>
                <a:lnTo>
                  <a:pt x="42579" y="203200"/>
                </a:lnTo>
                <a:lnTo>
                  <a:pt x="41819" y="190500"/>
                </a:lnTo>
                <a:close/>
              </a:path>
              <a:path w="3806825" h="1841500">
                <a:moveTo>
                  <a:pt x="38697" y="152400"/>
                </a:moveTo>
                <a:lnTo>
                  <a:pt x="33695" y="152400"/>
                </a:lnTo>
                <a:lnTo>
                  <a:pt x="33799" y="165100"/>
                </a:lnTo>
                <a:lnTo>
                  <a:pt x="33213" y="165100"/>
                </a:lnTo>
                <a:lnTo>
                  <a:pt x="32175" y="177800"/>
                </a:lnTo>
                <a:lnTo>
                  <a:pt x="30923" y="190500"/>
                </a:lnTo>
                <a:lnTo>
                  <a:pt x="29692" y="215900"/>
                </a:lnTo>
                <a:lnTo>
                  <a:pt x="30686" y="215900"/>
                </a:lnTo>
                <a:lnTo>
                  <a:pt x="31481" y="228600"/>
                </a:lnTo>
                <a:lnTo>
                  <a:pt x="33102" y="228600"/>
                </a:lnTo>
                <a:lnTo>
                  <a:pt x="32322" y="241300"/>
                </a:lnTo>
                <a:lnTo>
                  <a:pt x="34691" y="241300"/>
                </a:lnTo>
                <a:lnTo>
                  <a:pt x="35293" y="228600"/>
                </a:lnTo>
                <a:lnTo>
                  <a:pt x="36070" y="215900"/>
                </a:lnTo>
                <a:lnTo>
                  <a:pt x="34824" y="203200"/>
                </a:lnTo>
                <a:lnTo>
                  <a:pt x="34504" y="190500"/>
                </a:lnTo>
                <a:lnTo>
                  <a:pt x="35070" y="177800"/>
                </a:lnTo>
                <a:lnTo>
                  <a:pt x="36482" y="165100"/>
                </a:lnTo>
                <a:lnTo>
                  <a:pt x="38697" y="152400"/>
                </a:lnTo>
                <a:close/>
              </a:path>
              <a:path w="3806825" h="1841500">
                <a:moveTo>
                  <a:pt x="3722243" y="165100"/>
                </a:moveTo>
                <a:lnTo>
                  <a:pt x="3719519" y="165100"/>
                </a:lnTo>
                <a:lnTo>
                  <a:pt x="3720664" y="177800"/>
                </a:lnTo>
                <a:lnTo>
                  <a:pt x="3721767" y="190500"/>
                </a:lnTo>
                <a:lnTo>
                  <a:pt x="3721217" y="203200"/>
                </a:lnTo>
                <a:lnTo>
                  <a:pt x="3723442" y="203200"/>
                </a:lnTo>
                <a:lnTo>
                  <a:pt x="3724740" y="215900"/>
                </a:lnTo>
                <a:lnTo>
                  <a:pt x="3725244" y="215900"/>
                </a:lnTo>
                <a:lnTo>
                  <a:pt x="3724789" y="203200"/>
                </a:lnTo>
                <a:lnTo>
                  <a:pt x="3724092" y="190500"/>
                </a:lnTo>
                <a:lnTo>
                  <a:pt x="3723321" y="190500"/>
                </a:lnTo>
                <a:lnTo>
                  <a:pt x="3722648" y="177800"/>
                </a:lnTo>
                <a:lnTo>
                  <a:pt x="3722243" y="165100"/>
                </a:lnTo>
                <a:close/>
              </a:path>
              <a:path w="3806825" h="1841500">
                <a:moveTo>
                  <a:pt x="3743490" y="203200"/>
                </a:moveTo>
                <a:lnTo>
                  <a:pt x="3741161" y="203200"/>
                </a:lnTo>
                <a:lnTo>
                  <a:pt x="3742134" y="215900"/>
                </a:lnTo>
                <a:lnTo>
                  <a:pt x="3743490" y="203200"/>
                </a:lnTo>
                <a:close/>
              </a:path>
              <a:path w="3806825" h="1841500">
                <a:moveTo>
                  <a:pt x="49353" y="114872"/>
                </a:moveTo>
                <a:lnTo>
                  <a:pt x="41145" y="127000"/>
                </a:lnTo>
                <a:lnTo>
                  <a:pt x="36254" y="139700"/>
                </a:lnTo>
                <a:lnTo>
                  <a:pt x="33513" y="139700"/>
                </a:lnTo>
                <a:lnTo>
                  <a:pt x="29796" y="152465"/>
                </a:lnTo>
                <a:lnTo>
                  <a:pt x="27566" y="165100"/>
                </a:lnTo>
                <a:lnTo>
                  <a:pt x="29320" y="165100"/>
                </a:lnTo>
                <a:lnTo>
                  <a:pt x="29079" y="177800"/>
                </a:lnTo>
                <a:lnTo>
                  <a:pt x="28622" y="190500"/>
                </a:lnTo>
                <a:lnTo>
                  <a:pt x="28067" y="190500"/>
                </a:lnTo>
                <a:lnTo>
                  <a:pt x="27140" y="203200"/>
                </a:lnTo>
                <a:lnTo>
                  <a:pt x="27976" y="203200"/>
                </a:lnTo>
                <a:lnTo>
                  <a:pt x="29704" y="177800"/>
                </a:lnTo>
                <a:lnTo>
                  <a:pt x="31290" y="165100"/>
                </a:lnTo>
                <a:lnTo>
                  <a:pt x="33695" y="152400"/>
                </a:lnTo>
                <a:lnTo>
                  <a:pt x="38697" y="152400"/>
                </a:lnTo>
                <a:lnTo>
                  <a:pt x="41676" y="139700"/>
                </a:lnTo>
                <a:lnTo>
                  <a:pt x="45379" y="127000"/>
                </a:lnTo>
                <a:lnTo>
                  <a:pt x="49332" y="115548"/>
                </a:lnTo>
                <a:lnTo>
                  <a:pt x="49353" y="114872"/>
                </a:lnTo>
                <a:close/>
              </a:path>
              <a:path w="3806825" h="1841500">
                <a:moveTo>
                  <a:pt x="51499" y="152400"/>
                </a:moveTo>
                <a:lnTo>
                  <a:pt x="43883" y="152400"/>
                </a:lnTo>
                <a:lnTo>
                  <a:pt x="44679" y="165100"/>
                </a:lnTo>
                <a:lnTo>
                  <a:pt x="44750" y="177800"/>
                </a:lnTo>
                <a:lnTo>
                  <a:pt x="44547" y="190500"/>
                </a:lnTo>
                <a:lnTo>
                  <a:pt x="45104" y="203200"/>
                </a:lnTo>
                <a:lnTo>
                  <a:pt x="46287" y="190500"/>
                </a:lnTo>
                <a:lnTo>
                  <a:pt x="47620" y="177800"/>
                </a:lnTo>
                <a:lnTo>
                  <a:pt x="49295" y="165100"/>
                </a:lnTo>
                <a:lnTo>
                  <a:pt x="51499" y="152400"/>
                </a:lnTo>
                <a:close/>
              </a:path>
              <a:path w="3806825" h="1841500">
                <a:moveTo>
                  <a:pt x="3734283" y="165100"/>
                </a:moveTo>
                <a:lnTo>
                  <a:pt x="3732676" y="165100"/>
                </a:lnTo>
                <a:lnTo>
                  <a:pt x="3733849" y="177800"/>
                </a:lnTo>
                <a:lnTo>
                  <a:pt x="3734778" y="177800"/>
                </a:lnTo>
                <a:lnTo>
                  <a:pt x="3735707" y="190500"/>
                </a:lnTo>
                <a:lnTo>
                  <a:pt x="3731612" y="190500"/>
                </a:lnTo>
                <a:lnTo>
                  <a:pt x="3731353" y="203200"/>
                </a:lnTo>
                <a:lnTo>
                  <a:pt x="3738094" y="203200"/>
                </a:lnTo>
                <a:lnTo>
                  <a:pt x="3735472" y="177800"/>
                </a:lnTo>
                <a:lnTo>
                  <a:pt x="3734283" y="165100"/>
                </a:lnTo>
                <a:close/>
              </a:path>
              <a:path w="3806825" h="1841500">
                <a:moveTo>
                  <a:pt x="3737914" y="165610"/>
                </a:moveTo>
                <a:lnTo>
                  <a:pt x="3737995" y="190500"/>
                </a:lnTo>
                <a:lnTo>
                  <a:pt x="3738094" y="203200"/>
                </a:lnTo>
                <a:lnTo>
                  <a:pt x="3769749" y="203200"/>
                </a:lnTo>
                <a:lnTo>
                  <a:pt x="3769175" y="190500"/>
                </a:lnTo>
                <a:lnTo>
                  <a:pt x="3739428" y="190500"/>
                </a:lnTo>
                <a:lnTo>
                  <a:pt x="3738880" y="177800"/>
                </a:lnTo>
                <a:lnTo>
                  <a:pt x="3738265" y="167571"/>
                </a:lnTo>
                <a:lnTo>
                  <a:pt x="3737914" y="165610"/>
                </a:lnTo>
                <a:close/>
              </a:path>
              <a:path w="3806825" h="1841500">
                <a:moveTo>
                  <a:pt x="3786323" y="165100"/>
                </a:moveTo>
                <a:lnTo>
                  <a:pt x="3768791" y="165100"/>
                </a:lnTo>
                <a:lnTo>
                  <a:pt x="3770707" y="177800"/>
                </a:lnTo>
                <a:lnTo>
                  <a:pt x="3770880" y="190500"/>
                </a:lnTo>
                <a:lnTo>
                  <a:pt x="3769749" y="203200"/>
                </a:lnTo>
                <a:lnTo>
                  <a:pt x="3787485" y="203200"/>
                </a:lnTo>
                <a:lnTo>
                  <a:pt x="3786572" y="190500"/>
                </a:lnTo>
                <a:lnTo>
                  <a:pt x="3785732" y="177800"/>
                </a:lnTo>
                <a:lnTo>
                  <a:pt x="3787638" y="177800"/>
                </a:lnTo>
                <a:lnTo>
                  <a:pt x="3786323" y="165100"/>
                </a:lnTo>
                <a:close/>
              </a:path>
              <a:path w="3806825" h="1841500">
                <a:moveTo>
                  <a:pt x="3734452" y="177800"/>
                </a:moveTo>
                <a:lnTo>
                  <a:pt x="3732277" y="177800"/>
                </a:lnTo>
                <a:lnTo>
                  <a:pt x="3731902" y="190500"/>
                </a:lnTo>
                <a:lnTo>
                  <a:pt x="3735707" y="190500"/>
                </a:lnTo>
                <a:lnTo>
                  <a:pt x="3734452" y="177800"/>
                </a:lnTo>
                <a:close/>
              </a:path>
              <a:path w="3806825" h="1841500">
                <a:moveTo>
                  <a:pt x="3768236" y="165100"/>
                </a:moveTo>
                <a:lnTo>
                  <a:pt x="3738117" y="165100"/>
                </a:lnTo>
                <a:lnTo>
                  <a:pt x="3738265" y="167571"/>
                </a:lnTo>
                <a:lnTo>
                  <a:pt x="3740100" y="177800"/>
                </a:lnTo>
                <a:lnTo>
                  <a:pt x="3740828" y="190500"/>
                </a:lnTo>
                <a:lnTo>
                  <a:pt x="3769175" y="190500"/>
                </a:lnTo>
                <a:lnTo>
                  <a:pt x="3769700" y="177800"/>
                </a:lnTo>
                <a:lnTo>
                  <a:pt x="3768236" y="165100"/>
                </a:lnTo>
                <a:close/>
              </a:path>
              <a:path w="3806825" h="1841500">
                <a:moveTo>
                  <a:pt x="3787638" y="177800"/>
                </a:moveTo>
                <a:lnTo>
                  <a:pt x="3785732" y="177800"/>
                </a:lnTo>
                <a:lnTo>
                  <a:pt x="3787203" y="190500"/>
                </a:lnTo>
                <a:lnTo>
                  <a:pt x="3787985" y="190500"/>
                </a:lnTo>
                <a:lnTo>
                  <a:pt x="3787638" y="177800"/>
                </a:lnTo>
                <a:close/>
              </a:path>
              <a:path w="3806825" h="1841500">
                <a:moveTo>
                  <a:pt x="3730418" y="139700"/>
                </a:moveTo>
                <a:lnTo>
                  <a:pt x="3727004" y="139700"/>
                </a:lnTo>
                <a:lnTo>
                  <a:pt x="3727940" y="152400"/>
                </a:lnTo>
                <a:lnTo>
                  <a:pt x="3722919" y="152400"/>
                </a:lnTo>
                <a:lnTo>
                  <a:pt x="3724431" y="165100"/>
                </a:lnTo>
                <a:lnTo>
                  <a:pt x="3727745" y="177800"/>
                </a:lnTo>
                <a:lnTo>
                  <a:pt x="3727871" y="165100"/>
                </a:lnTo>
                <a:lnTo>
                  <a:pt x="3734283" y="165100"/>
                </a:lnTo>
                <a:lnTo>
                  <a:pt x="3733093" y="152400"/>
                </a:lnTo>
                <a:lnTo>
                  <a:pt x="3730418" y="139700"/>
                </a:lnTo>
                <a:close/>
              </a:path>
              <a:path w="3806825" h="1841500">
                <a:moveTo>
                  <a:pt x="3738117" y="165100"/>
                </a:moveTo>
                <a:lnTo>
                  <a:pt x="3737915" y="165100"/>
                </a:lnTo>
                <a:lnTo>
                  <a:pt x="3737914" y="165610"/>
                </a:lnTo>
                <a:lnTo>
                  <a:pt x="3738265" y="167571"/>
                </a:lnTo>
                <a:lnTo>
                  <a:pt x="3738117" y="165100"/>
                </a:lnTo>
                <a:close/>
              </a:path>
              <a:path w="3806825" h="1841500">
                <a:moveTo>
                  <a:pt x="3762764" y="139700"/>
                </a:moveTo>
                <a:lnTo>
                  <a:pt x="3734698" y="139700"/>
                </a:lnTo>
                <a:lnTo>
                  <a:pt x="3735527" y="152465"/>
                </a:lnTo>
                <a:lnTo>
                  <a:pt x="3737914" y="165610"/>
                </a:lnTo>
                <a:lnTo>
                  <a:pt x="3737915" y="165100"/>
                </a:lnTo>
                <a:lnTo>
                  <a:pt x="3764765" y="165100"/>
                </a:lnTo>
                <a:lnTo>
                  <a:pt x="3763624" y="152400"/>
                </a:lnTo>
                <a:lnTo>
                  <a:pt x="3763946" y="152400"/>
                </a:lnTo>
                <a:lnTo>
                  <a:pt x="3762764" y="139700"/>
                </a:lnTo>
                <a:close/>
              </a:path>
              <a:path w="3806825" h="1841500">
                <a:moveTo>
                  <a:pt x="57205" y="114300"/>
                </a:moveTo>
                <a:lnTo>
                  <a:pt x="50466" y="127000"/>
                </a:lnTo>
                <a:lnTo>
                  <a:pt x="46368" y="139700"/>
                </a:lnTo>
                <a:lnTo>
                  <a:pt x="43855" y="152465"/>
                </a:lnTo>
                <a:lnTo>
                  <a:pt x="41915" y="165100"/>
                </a:lnTo>
                <a:lnTo>
                  <a:pt x="43883" y="152400"/>
                </a:lnTo>
                <a:lnTo>
                  <a:pt x="46027" y="152400"/>
                </a:lnTo>
                <a:lnTo>
                  <a:pt x="50283" y="139700"/>
                </a:lnTo>
                <a:lnTo>
                  <a:pt x="50588" y="139700"/>
                </a:lnTo>
                <a:lnTo>
                  <a:pt x="55544" y="127000"/>
                </a:lnTo>
                <a:lnTo>
                  <a:pt x="57205" y="114300"/>
                </a:lnTo>
                <a:close/>
              </a:path>
              <a:path w="3806825" h="1841500">
                <a:moveTo>
                  <a:pt x="3722908" y="152400"/>
                </a:moveTo>
                <a:lnTo>
                  <a:pt x="3709437" y="152400"/>
                </a:lnTo>
                <a:lnTo>
                  <a:pt x="3712810" y="165100"/>
                </a:lnTo>
                <a:lnTo>
                  <a:pt x="3722276" y="165100"/>
                </a:lnTo>
                <a:lnTo>
                  <a:pt x="3722908" y="152400"/>
                </a:lnTo>
                <a:close/>
              </a:path>
              <a:path w="3806825" h="1841500">
                <a:moveTo>
                  <a:pt x="3785319" y="152400"/>
                </a:moveTo>
                <a:lnTo>
                  <a:pt x="3765495" y="152400"/>
                </a:lnTo>
                <a:lnTo>
                  <a:pt x="3767103" y="165100"/>
                </a:lnTo>
                <a:lnTo>
                  <a:pt x="3785697" y="165100"/>
                </a:lnTo>
                <a:lnTo>
                  <a:pt x="3785319" y="152400"/>
                </a:lnTo>
                <a:close/>
              </a:path>
              <a:path w="3806825" h="1841500">
                <a:moveTo>
                  <a:pt x="3716362" y="114300"/>
                </a:moveTo>
                <a:lnTo>
                  <a:pt x="3712094" y="114300"/>
                </a:lnTo>
                <a:lnTo>
                  <a:pt x="3713678" y="119474"/>
                </a:lnTo>
                <a:lnTo>
                  <a:pt x="3716912" y="127000"/>
                </a:lnTo>
                <a:lnTo>
                  <a:pt x="3719869" y="139700"/>
                </a:lnTo>
                <a:lnTo>
                  <a:pt x="3722915" y="152465"/>
                </a:lnTo>
                <a:lnTo>
                  <a:pt x="3727919" y="152400"/>
                </a:lnTo>
                <a:lnTo>
                  <a:pt x="3724847" y="139700"/>
                </a:lnTo>
                <a:lnTo>
                  <a:pt x="3720259" y="127000"/>
                </a:lnTo>
                <a:lnTo>
                  <a:pt x="3716362" y="114300"/>
                </a:lnTo>
                <a:close/>
              </a:path>
              <a:path w="3806825" h="1841500">
                <a:moveTo>
                  <a:pt x="50588" y="139700"/>
                </a:moveTo>
                <a:lnTo>
                  <a:pt x="50283" y="139700"/>
                </a:lnTo>
                <a:lnTo>
                  <a:pt x="46027" y="152400"/>
                </a:lnTo>
                <a:lnTo>
                  <a:pt x="50588" y="139700"/>
                </a:lnTo>
                <a:close/>
              </a:path>
              <a:path w="3806825" h="1841500">
                <a:moveTo>
                  <a:pt x="54164" y="139700"/>
                </a:moveTo>
                <a:lnTo>
                  <a:pt x="50588" y="139700"/>
                </a:lnTo>
                <a:lnTo>
                  <a:pt x="46027" y="152400"/>
                </a:lnTo>
                <a:lnTo>
                  <a:pt x="52388" y="152400"/>
                </a:lnTo>
                <a:lnTo>
                  <a:pt x="54164" y="139700"/>
                </a:lnTo>
                <a:close/>
              </a:path>
              <a:path w="3806825" h="1841500">
                <a:moveTo>
                  <a:pt x="3719825" y="139700"/>
                </a:moveTo>
                <a:lnTo>
                  <a:pt x="3717695" y="139700"/>
                </a:lnTo>
                <a:lnTo>
                  <a:pt x="3721851" y="152400"/>
                </a:lnTo>
                <a:lnTo>
                  <a:pt x="3719825" y="139700"/>
                </a:lnTo>
                <a:close/>
              </a:path>
              <a:path w="3806825" h="1841500">
                <a:moveTo>
                  <a:pt x="3764282" y="139700"/>
                </a:moveTo>
                <a:lnTo>
                  <a:pt x="3762764" y="139700"/>
                </a:lnTo>
                <a:lnTo>
                  <a:pt x="3763946" y="152400"/>
                </a:lnTo>
                <a:lnTo>
                  <a:pt x="3765336" y="152400"/>
                </a:lnTo>
                <a:lnTo>
                  <a:pt x="3764282" y="139700"/>
                </a:lnTo>
                <a:close/>
              </a:path>
              <a:path w="3806825" h="1841500">
                <a:moveTo>
                  <a:pt x="3785991" y="139700"/>
                </a:moveTo>
                <a:lnTo>
                  <a:pt x="3764282" y="139700"/>
                </a:lnTo>
                <a:lnTo>
                  <a:pt x="3765336" y="152400"/>
                </a:lnTo>
                <a:lnTo>
                  <a:pt x="3785360" y="152400"/>
                </a:lnTo>
                <a:lnTo>
                  <a:pt x="3785991" y="139700"/>
                </a:lnTo>
                <a:close/>
              </a:path>
              <a:path w="3806825" h="1841500">
                <a:moveTo>
                  <a:pt x="3696623" y="101600"/>
                </a:moveTo>
                <a:lnTo>
                  <a:pt x="3689307" y="101600"/>
                </a:lnTo>
                <a:lnTo>
                  <a:pt x="3698687" y="114300"/>
                </a:lnTo>
                <a:lnTo>
                  <a:pt x="3710285" y="127000"/>
                </a:lnTo>
                <a:lnTo>
                  <a:pt x="3712438" y="127000"/>
                </a:lnTo>
                <a:lnTo>
                  <a:pt x="3715140" y="139700"/>
                </a:lnTo>
                <a:lnTo>
                  <a:pt x="3719869" y="139700"/>
                </a:lnTo>
                <a:lnTo>
                  <a:pt x="3713678" y="119474"/>
                </a:lnTo>
                <a:lnTo>
                  <a:pt x="3711455" y="114300"/>
                </a:lnTo>
                <a:lnTo>
                  <a:pt x="3705665" y="114300"/>
                </a:lnTo>
                <a:lnTo>
                  <a:pt x="3696623" y="101600"/>
                </a:lnTo>
                <a:close/>
              </a:path>
              <a:path w="3806825" h="1841500">
                <a:moveTo>
                  <a:pt x="3764221" y="101600"/>
                </a:moveTo>
                <a:lnTo>
                  <a:pt x="3715964" y="101600"/>
                </a:lnTo>
                <a:lnTo>
                  <a:pt x="3717964" y="108599"/>
                </a:lnTo>
                <a:lnTo>
                  <a:pt x="3720575" y="114300"/>
                </a:lnTo>
                <a:lnTo>
                  <a:pt x="3724880" y="123252"/>
                </a:lnTo>
                <a:lnTo>
                  <a:pt x="3728445" y="127000"/>
                </a:lnTo>
                <a:lnTo>
                  <a:pt x="3734256" y="139700"/>
                </a:lnTo>
                <a:lnTo>
                  <a:pt x="3787383" y="139700"/>
                </a:lnTo>
                <a:lnTo>
                  <a:pt x="3783405" y="127000"/>
                </a:lnTo>
                <a:lnTo>
                  <a:pt x="3775746" y="127000"/>
                </a:lnTo>
                <a:lnTo>
                  <a:pt x="3770705" y="114300"/>
                </a:lnTo>
                <a:lnTo>
                  <a:pt x="3764221" y="101600"/>
                </a:lnTo>
                <a:close/>
              </a:path>
              <a:path w="3806825" h="1841500">
                <a:moveTo>
                  <a:pt x="50590" y="114300"/>
                </a:moveTo>
                <a:lnTo>
                  <a:pt x="49763" y="114300"/>
                </a:lnTo>
                <a:lnTo>
                  <a:pt x="49332" y="115548"/>
                </a:lnTo>
                <a:lnTo>
                  <a:pt x="48989" y="127000"/>
                </a:lnTo>
                <a:lnTo>
                  <a:pt x="50590" y="114300"/>
                </a:lnTo>
                <a:close/>
              </a:path>
              <a:path w="3806825" h="1841500">
                <a:moveTo>
                  <a:pt x="3724179" y="122516"/>
                </a:moveTo>
                <a:lnTo>
                  <a:pt x="3726682" y="127000"/>
                </a:lnTo>
                <a:lnTo>
                  <a:pt x="3724880" y="123252"/>
                </a:lnTo>
                <a:lnTo>
                  <a:pt x="3724179" y="122516"/>
                </a:lnTo>
                <a:close/>
              </a:path>
              <a:path w="3806825" h="1841500">
                <a:moveTo>
                  <a:pt x="3778984" y="114300"/>
                </a:moveTo>
                <a:lnTo>
                  <a:pt x="3774929" y="114300"/>
                </a:lnTo>
                <a:lnTo>
                  <a:pt x="3777921" y="127000"/>
                </a:lnTo>
                <a:lnTo>
                  <a:pt x="3783405" y="127000"/>
                </a:lnTo>
                <a:lnTo>
                  <a:pt x="3778984" y="114300"/>
                </a:lnTo>
                <a:close/>
              </a:path>
              <a:path w="3806825" h="1841500">
                <a:moveTo>
                  <a:pt x="3717964" y="108599"/>
                </a:moveTo>
                <a:lnTo>
                  <a:pt x="3719593" y="114300"/>
                </a:lnTo>
                <a:lnTo>
                  <a:pt x="3724179" y="122516"/>
                </a:lnTo>
                <a:lnTo>
                  <a:pt x="3724880" y="123252"/>
                </a:lnTo>
                <a:lnTo>
                  <a:pt x="3720575" y="114300"/>
                </a:lnTo>
                <a:lnTo>
                  <a:pt x="3717964" y="108599"/>
                </a:lnTo>
                <a:close/>
              </a:path>
              <a:path w="3806825" h="1841500">
                <a:moveTo>
                  <a:pt x="3716836" y="106135"/>
                </a:moveTo>
                <a:lnTo>
                  <a:pt x="3718630" y="114300"/>
                </a:lnTo>
                <a:lnTo>
                  <a:pt x="3716362" y="114300"/>
                </a:lnTo>
                <a:lnTo>
                  <a:pt x="3724179" y="122516"/>
                </a:lnTo>
                <a:lnTo>
                  <a:pt x="3719593" y="114300"/>
                </a:lnTo>
                <a:lnTo>
                  <a:pt x="3717964" y="108599"/>
                </a:lnTo>
                <a:lnTo>
                  <a:pt x="3716836" y="106135"/>
                </a:lnTo>
                <a:close/>
              </a:path>
              <a:path w="3806825" h="1841500">
                <a:moveTo>
                  <a:pt x="3714759" y="101600"/>
                </a:moveTo>
                <a:lnTo>
                  <a:pt x="3701409" y="101600"/>
                </a:lnTo>
                <a:lnTo>
                  <a:pt x="3711455" y="114300"/>
                </a:lnTo>
                <a:lnTo>
                  <a:pt x="3713678" y="119474"/>
                </a:lnTo>
                <a:lnTo>
                  <a:pt x="3712094" y="114300"/>
                </a:lnTo>
                <a:lnTo>
                  <a:pt x="3718630" y="114300"/>
                </a:lnTo>
                <a:lnTo>
                  <a:pt x="3714962" y="102043"/>
                </a:lnTo>
                <a:lnTo>
                  <a:pt x="3714759" y="101600"/>
                </a:lnTo>
                <a:close/>
              </a:path>
              <a:path w="3806825" h="1841500">
                <a:moveTo>
                  <a:pt x="60686" y="88900"/>
                </a:moveTo>
                <a:lnTo>
                  <a:pt x="56165" y="88900"/>
                </a:lnTo>
                <a:lnTo>
                  <a:pt x="53869" y="101600"/>
                </a:lnTo>
                <a:lnTo>
                  <a:pt x="49740" y="114300"/>
                </a:lnTo>
                <a:lnTo>
                  <a:pt x="49353" y="114872"/>
                </a:lnTo>
                <a:lnTo>
                  <a:pt x="49332" y="115548"/>
                </a:lnTo>
                <a:lnTo>
                  <a:pt x="49763" y="114300"/>
                </a:lnTo>
                <a:lnTo>
                  <a:pt x="55220" y="114300"/>
                </a:lnTo>
                <a:lnTo>
                  <a:pt x="57438" y="101600"/>
                </a:lnTo>
                <a:lnTo>
                  <a:pt x="58086" y="101600"/>
                </a:lnTo>
                <a:lnTo>
                  <a:pt x="60686" y="88900"/>
                </a:lnTo>
                <a:close/>
              </a:path>
              <a:path w="3806825" h="1841500">
                <a:moveTo>
                  <a:pt x="49740" y="114300"/>
                </a:moveTo>
                <a:lnTo>
                  <a:pt x="49370" y="114300"/>
                </a:lnTo>
                <a:lnTo>
                  <a:pt x="49353" y="114872"/>
                </a:lnTo>
                <a:lnTo>
                  <a:pt x="49740" y="114300"/>
                </a:lnTo>
                <a:close/>
              </a:path>
              <a:path w="3806825" h="1841500">
                <a:moveTo>
                  <a:pt x="3714962" y="102043"/>
                </a:moveTo>
                <a:lnTo>
                  <a:pt x="3718630" y="114300"/>
                </a:lnTo>
                <a:lnTo>
                  <a:pt x="3716836" y="106135"/>
                </a:lnTo>
                <a:lnTo>
                  <a:pt x="3714962" y="102043"/>
                </a:lnTo>
                <a:close/>
              </a:path>
              <a:path w="3806825" h="1841500">
                <a:moveTo>
                  <a:pt x="3770689" y="107399"/>
                </a:moveTo>
                <a:lnTo>
                  <a:pt x="3773999" y="114300"/>
                </a:lnTo>
                <a:lnTo>
                  <a:pt x="3774929" y="114300"/>
                </a:lnTo>
                <a:lnTo>
                  <a:pt x="3770689" y="107399"/>
                </a:lnTo>
                <a:close/>
              </a:path>
              <a:path w="3806825" h="1841500">
                <a:moveTo>
                  <a:pt x="3747287" y="63500"/>
                </a:moveTo>
                <a:lnTo>
                  <a:pt x="3743709" y="63500"/>
                </a:lnTo>
                <a:lnTo>
                  <a:pt x="3748704" y="76263"/>
                </a:lnTo>
                <a:lnTo>
                  <a:pt x="3756729" y="88900"/>
                </a:lnTo>
                <a:lnTo>
                  <a:pt x="3758588" y="88900"/>
                </a:lnTo>
                <a:lnTo>
                  <a:pt x="3767126" y="101600"/>
                </a:lnTo>
                <a:lnTo>
                  <a:pt x="3770689" y="107399"/>
                </a:lnTo>
                <a:lnTo>
                  <a:pt x="3767908" y="101600"/>
                </a:lnTo>
                <a:lnTo>
                  <a:pt x="3761905" y="88900"/>
                </a:lnTo>
                <a:lnTo>
                  <a:pt x="3755271" y="76200"/>
                </a:lnTo>
                <a:lnTo>
                  <a:pt x="3747287" y="63500"/>
                </a:lnTo>
                <a:close/>
              </a:path>
              <a:path w="3806825" h="1841500">
                <a:moveTo>
                  <a:pt x="3748704" y="76263"/>
                </a:moveTo>
                <a:lnTo>
                  <a:pt x="3753649" y="88900"/>
                </a:lnTo>
                <a:lnTo>
                  <a:pt x="3704638" y="88900"/>
                </a:lnTo>
                <a:lnTo>
                  <a:pt x="3714829" y="101600"/>
                </a:lnTo>
                <a:lnTo>
                  <a:pt x="3714962" y="102043"/>
                </a:lnTo>
                <a:lnTo>
                  <a:pt x="3716836" y="106135"/>
                </a:lnTo>
                <a:lnTo>
                  <a:pt x="3715839" y="101600"/>
                </a:lnTo>
                <a:lnTo>
                  <a:pt x="3764221" y="101600"/>
                </a:lnTo>
                <a:lnTo>
                  <a:pt x="375672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3666110" y="88900"/>
                </a:moveTo>
                <a:lnTo>
                  <a:pt x="3663849" y="88900"/>
                </a:lnTo>
                <a:lnTo>
                  <a:pt x="3674242" y="101600"/>
                </a:lnTo>
                <a:lnTo>
                  <a:pt x="3682711" y="101600"/>
                </a:lnTo>
                <a:lnTo>
                  <a:pt x="3666110" y="88900"/>
                </a:lnTo>
                <a:close/>
              </a:path>
              <a:path w="3806825" h="1841500">
                <a:moveTo>
                  <a:pt x="3685849" y="76200"/>
                </a:moveTo>
                <a:lnTo>
                  <a:pt x="3685048" y="76200"/>
                </a:lnTo>
                <a:lnTo>
                  <a:pt x="3694839" y="88900"/>
                </a:lnTo>
                <a:lnTo>
                  <a:pt x="3690841" y="88900"/>
                </a:lnTo>
                <a:lnTo>
                  <a:pt x="3698659" y="101600"/>
                </a:lnTo>
                <a:lnTo>
                  <a:pt x="3707913" y="101600"/>
                </a:lnTo>
                <a:lnTo>
                  <a:pt x="3698716" y="88900"/>
                </a:lnTo>
                <a:lnTo>
                  <a:pt x="3685849" y="76200"/>
                </a:lnTo>
                <a:close/>
              </a:path>
              <a:path w="3806825" h="1841500">
                <a:moveTo>
                  <a:pt x="70760" y="76200"/>
                </a:moveTo>
                <a:lnTo>
                  <a:pt x="65462" y="76200"/>
                </a:lnTo>
                <a:lnTo>
                  <a:pt x="61148" y="88900"/>
                </a:lnTo>
                <a:lnTo>
                  <a:pt x="67584" y="88900"/>
                </a:lnTo>
                <a:lnTo>
                  <a:pt x="70760" y="76200"/>
                </a:lnTo>
                <a:close/>
              </a:path>
              <a:path w="3806825" h="1841500">
                <a:moveTo>
                  <a:pt x="78232" y="76200"/>
                </a:moveTo>
                <a:lnTo>
                  <a:pt x="70760" y="76200"/>
                </a:lnTo>
                <a:lnTo>
                  <a:pt x="67972" y="88900"/>
                </a:lnTo>
                <a:lnTo>
                  <a:pt x="78232" y="76200"/>
                </a:lnTo>
                <a:close/>
              </a:path>
              <a:path w="3806825" h="1841500">
                <a:moveTo>
                  <a:pt x="95682" y="76200"/>
                </a:moveTo>
                <a:lnTo>
                  <a:pt x="86715" y="76200"/>
                </a:lnTo>
                <a:lnTo>
                  <a:pt x="79610" y="88900"/>
                </a:lnTo>
                <a:lnTo>
                  <a:pt x="87226" y="88900"/>
                </a:lnTo>
                <a:lnTo>
                  <a:pt x="95682" y="76200"/>
                </a:lnTo>
                <a:close/>
              </a:path>
              <a:path w="3806825" h="1841500">
                <a:moveTo>
                  <a:pt x="3559704" y="76200"/>
                </a:moveTo>
                <a:lnTo>
                  <a:pt x="3534528" y="76200"/>
                </a:lnTo>
                <a:lnTo>
                  <a:pt x="3548148" y="88900"/>
                </a:lnTo>
                <a:lnTo>
                  <a:pt x="3573670" y="88900"/>
                </a:lnTo>
                <a:lnTo>
                  <a:pt x="3559704" y="76200"/>
                </a:lnTo>
                <a:close/>
              </a:path>
              <a:path w="3806825" h="1841500">
                <a:moveTo>
                  <a:pt x="3633124" y="76200"/>
                </a:moveTo>
                <a:lnTo>
                  <a:pt x="3630946" y="76200"/>
                </a:lnTo>
                <a:lnTo>
                  <a:pt x="3642764" y="88900"/>
                </a:lnTo>
                <a:lnTo>
                  <a:pt x="3644655" y="88900"/>
                </a:lnTo>
                <a:lnTo>
                  <a:pt x="3633124" y="76200"/>
                </a:lnTo>
                <a:close/>
              </a:path>
              <a:path w="3806825" h="1841500">
                <a:moveTo>
                  <a:pt x="3685048" y="76200"/>
                </a:moveTo>
                <a:lnTo>
                  <a:pt x="3659813" y="76200"/>
                </a:lnTo>
                <a:lnTo>
                  <a:pt x="3677908" y="88900"/>
                </a:lnTo>
                <a:lnTo>
                  <a:pt x="3694839" y="88900"/>
                </a:lnTo>
                <a:lnTo>
                  <a:pt x="3685048" y="76200"/>
                </a:lnTo>
                <a:close/>
              </a:path>
              <a:path w="3806825" h="1841500">
                <a:moveTo>
                  <a:pt x="3748663" y="76200"/>
                </a:moveTo>
                <a:lnTo>
                  <a:pt x="3685849" y="76200"/>
                </a:lnTo>
                <a:lnTo>
                  <a:pt x="3698716" y="88900"/>
                </a:lnTo>
                <a:lnTo>
                  <a:pt x="3753649" y="88900"/>
                </a:lnTo>
                <a:lnTo>
                  <a:pt x="3748704" y="76263"/>
                </a:lnTo>
                <a:close/>
              </a:path>
              <a:path w="3806825" h="1841500">
                <a:moveTo>
                  <a:pt x="92253" y="63500"/>
                </a:moveTo>
                <a:lnTo>
                  <a:pt x="75112" y="76200"/>
                </a:lnTo>
                <a:lnTo>
                  <a:pt x="82440" y="76200"/>
                </a:lnTo>
                <a:lnTo>
                  <a:pt x="92253" y="63500"/>
                </a:lnTo>
                <a:close/>
              </a:path>
              <a:path w="3806825" h="1841500">
                <a:moveTo>
                  <a:pt x="127592" y="50800"/>
                </a:moveTo>
                <a:lnTo>
                  <a:pt x="109548" y="63500"/>
                </a:lnTo>
                <a:lnTo>
                  <a:pt x="100141" y="76200"/>
                </a:lnTo>
                <a:lnTo>
                  <a:pt x="101929" y="76200"/>
                </a:lnTo>
                <a:lnTo>
                  <a:pt x="113110" y="63500"/>
                </a:lnTo>
                <a:lnTo>
                  <a:pt x="123555" y="63500"/>
                </a:lnTo>
                <a:lnTo>
                  <a:pt x="127592" y="50800"/>
                </a:lnTo>
                <a:close/>
              </a:path>
              <a:path w="3806825" h="1841500">
                <a:moveTo>
                  <a:pt x="345055" y="63500"/>
                </a:moveTo>
                <a:lnTo>
                  <a:pt x="293831" y="63500"/>
                </a:lnTo>
                <a:lnTo>
                  <a:pt x="291004" y="76200"/>
                </a:lnTo>
                <a:lnTo>
                  <a:pt x="342215" y="76200"/>
                </a:lnTo>
                <a:lnTo>
                  <a:pt x="345055" y="63500"/>
                </a:lnTo>
                <a:close/>
              </a:path>
              <a:path w="3806825" h="1841500">
                <a:moveTo>
                  <a:pt x="392364" y="63500"/>
                </a:moveTo>
                <a:lnTo>
                  <a:pt x="380991" y="63500"/>
                </a:lnTo>
                <a:lnTo>
                  <a:pt x="379081" y="76200"/>
                </a:lnTo>
                <a:lnTo>
                  <a:pt x="406354" y="76200"/>
                </a:lnTo>
                <a:lnTo>
                  <a:pt x="392364" y="63500"/>
                </a:lnTo>
                <a:close/>
              </a:path>
              <a:path w="3806825" h="1841500">
                <a:moveTo>
                  <a:pt x="592679" y="63500"/>
                </a:moveTo>
                <a:lnTo>
                  <a:pt x="574643" y="63500"/>
                </a:lnTo>
                <a:lnTo>
                  <a:pt x="563046" y="76200"/>
                </a:lnTo>
                <a:lnTo>
                  <a:pt x="584427" y="76200"/>
                </a:lnTo>
                <a:lnTo>
                  <a:pt x="592679" y="63500"/>
                </a:lnTo>
                <a:close/>
              </a:path>
              <a:path w="3806825" h="1841500">
                <a:moveTo>
                  <a:pt x="755514" y="63500"/>
                </a:moveTo>
                <a:lnTo>
                  <a:pt x="637528" y="63500"/>
                </a:lnTo>
                <a:lnTo>
                  <a:pt x="646159" y="76200"/>
                </a:lnTo>
                <a:lnTo>
                  <a:pt x="738999" y="76200"/>
                </a:lnTo>
                <a:lnTo>
                  <a:pt x="755514" y="63500"/>
                </a:lnTo>
                <a:close/>
              </a:path>
              <a:path w="3806825" h="1841500">
                <a:moveTo>
                  <a:pt x="832608" y="63500"/>
                </a:moveTo>
                <a:lnTo>
                  <a:pt x="805991" y="63500"/>
                </a:lnTo>
                <a:lnTo>
                  <a:pt x="798350" y="76200"/>
                </a:lnTo>
                <a:lnTo>
                  <a:pt x="820544" y="76200"/>
                </a:lnTo>
                <a:lnTo>
                  <a:pt x="832608" y="63500"/>
                </a:lnTo>
                <a:close/>
              </a:path>
              <a:path w="3806825" h="1841500">
                <a:moveTo>
                  <a:pt x="888630" y="63500"/>
                </a:moveTo>
                <a:lnTo>
                  <a:pt x="868106" y="63500"/>
                </a:lnTo>
                <a:lnTo>
                  <a:pt x="877044" y="76200"/>
                </a:lnTo>
                <a:lnTo>
                  <a:pt x="888630" y="63500"/>
                </a:lnTo>
                <a:close/>
              </a:path>
              <a:path w="3806825" h="1841500">
                <a:moveTo>
                  <a:pt x="1022943" y="63500"/>
                </a:moveTo>
                <a:lnTo>
                  <a:pt x="960633" y="63500"/>
                </a:lnTo>
                <a:lnTo>
                  <a:pt x="959091" y="76200"/>
                </a:lnTo>
                <a:lnTo>
                  <a:pt x="1004889" y="76200"/>
                </a:lnTo>
                <a:lnTo>
                  <a:pt x="1022943" y="63500"/>
                </a:lnTo>
                <a:close/>
              </a:path>
              <a:path w="3806825" h="1841500">
                <a:moveTo>
                  <a:pt x="1037042" y="63500"/>
                </a:moveTo>
                <a:lnTo>
                  <a:pt x="1022943" y="63500"/>
                </a:lnTo>
                <a:lnTo>
                  <a:pt x="1027562" y="76200"/>
                </a:lnTo>
                <a:lnTo>
                  <a:pt x="1039654" y="76200"/>
                </a:lnTo>
                <a:lnTo>
                  <a:pt x="1037042" y="63500"/>
                </a:lnTo>
                <a:close/>
              </a:path>
              <a:path w="3806825" h="1841500">
                <a:moveTo>
                  <a:pt x="1162530" y="63500"/>
                </a:moveTo>
                <a:lnTo>
                  <a:pt x="1092921" y="63500"/>
                </a:lnTo>
                <a:lnTo>
                  <a:pt x="1114324" y="76200"/>
                </a:lnTo>
                <a:lnTo>
                  <a:pt x="1148535" y="76200"/>
                </a:lnTo>
                <a:lnTo>
                  <a:pt x="1162530" y="63500"/>
                </a:lnTo>
                <a:close/>
              </a:path>
              <a:path w="3806825" h="1841500">
                <a:moveTo>
                  <a:pt x="1226320" y="63500"/>
                </a:moveTo>
                <a:lnTo>
                  <a:pt x="1178665" y="63500"/>
                </a:lnTo>
                <a:lnTo>
                  <a:pt x="1177884" y="76200"/>
                </a:lnTo>
                <a:lnTo>
                  <a:pt x="1228641" y="76200"/>
                </a:lnTo>
                <a:lnTo>
                  <a:pt x="1226320" y="63500"/>
                </a:lnTo>
                <a:close/>
              </a:path>
              <a:path w="3806825" h="1841500">
                <a:moveTo>
                  <a:pt x="1372920" y="63500"/>
                </a:moveTo>
                <a:lnTo>
                  <a:pt x="1327758" y="63500"/>
                </a:lnTo>
                <a:lnTo>
                  <a:pt x="1336045" y="76200"/>
                </a:lnTo>
                <a:lnTo>
                  <a:pt x="1364230" y="76200"/>
                </a:lnTo>
                <a:lnTo>
                  <a:pt x="1372920" y="63500"/>
                </a:lnTo>
                <a:close/>
              </a:path>
              <a:path w="3806825" h="1841500">
                <a:moveTo>
                  <a:pt x="1422569" y="63500"/>
                </a:moveTo>
                <a:lnTo>
                  <a:pt x="1407320" y="76200"/>
                </a:lnTo>
                <a:lnTo>
                  <a:pt x="1437611" y="76200"/>
                </a:lnTo>
                <a:lnTo>
                  <a:pt x="1422569" y="63500"/>
                </a:lnTo>
                <a:close/>
              </a:path>
              <a:path w="3806825" h="1841500">
                <a:moveTo>
                  <a:pt x="1543487" y="63500"/>
                </a:moveTo>
                <a:lnTo>
                  <a:pt x="1466038" y="63500"/>
                </a:lnTo>
                <a:lnTo>
                  <a:pt x="1448850" y="76200"/>
                </a:lnTo>
                <a:lnTo>
                  <a:pt x="1553248" y="76200"/>
                </a:lnTo>
                <a:lnTo>
                  <a:pt x="1543487" y="63500"/>
                </a:lnTo>
                <a:close/>
              </a:path>
              <a:path w="3806825" h="1841500">
                <a:moveTo>
                  <a:pt x="1780223" y="63500"/>
                </a:moveTo>
                <a:lnTo>
                  <a:pt x="1567811" y="63500"/>
                </a:lnTo>
                <a:lnTo>
                  <a:pt x="1553248" y="76200"/>
                </a:lnTo>
                <a:lnTo>
                  <a:pt x="1768396" y="76200"/>
                </a:lnTo>
                <a:lnTo>
                  <a:pt x="1780223" y="63500"/>
                </a:lnTo>
                <a:close/>
              </a:path>
              <a:path w="3806825" h="1841500">
                <a:moveTo>
                  <a:pt x="1838516" y="63500"/>
                </a:moveTo>
                <a:lnTo>
                  <a:pt x="1816585" y="63500"/>
                </a:lnTo>
                <a:lnTo>
                  <a:pt x="1817559" y="76200"/>
                </a:lnTo>
                <a:lnTo>
                  <a:pt x="1840476" y="76200"/>
                </a:lnTo>
                <a:lnTo>
                  <a:pt x="1838516" y="63500"/>
                </a:lnTo>
                <a:close/>
              </a:path>
              <a:path w="3806825" h="1841500">
                <a:moveTo>
                  <a:pt x="1892210" y="63500"/>
                </a:moveTo>
                <a:lnTo>
                  <a:pt x="1842171" y="63500"/>
                </a:lnTo>
                <a:lnTo>
                  <a:pt x="1842285" y="76200"/>
                </a:lnTo>
                <a:lnTo>
                  <a:pt x="1868342" y="76200"/>
                </a:lnTo>
                <a:lnTo>
                  <a:pt x="1892210" y="63500"/>
                </a:lnTo>
                <a:close/>
              </a:path>
              <a:path w="3806825" h="1841500">
                <a:moveTo>
                  <a:pt x="1953965" y="63500"/>
                </a:moveTo>
                <a:lnTo>
                  <a:pt x="1907338" y="63500"/>
                </a:lnTo>
                <a:lnTo>
                  <a:pt x="1907892" y="76200"/>
                </a:lnTo>
                <a:lnTo>
                  <a:pt x="1956830" y="76200"/>
                </a:lnTo>
                <a:lnTo>
                  <a:pt x="1953965" y="63500"/>
                </a:lnTo>
                <a:close/>
              </a:path>
              <a:path w="3806825" h="1841500">
                <a:moveTo>
                  <a:pt x="2112016" y="63500"/>
                </a:moveTo>
                <a:lnTo>
                  <a:pt x="1980708" y="63500"/>
                </a:lnTo>
                <a:lnTo>
                  <a:pt x="1985483" y="76200"/>
                </a:lnTo>
                <a:lnTo>
                  <a:pt x="2106402" y="76200"/>
                </a:lnTo>
                <a:lnTo>
                  <a:pt x="2112016" y="63500"/>
                </a:lnTo>
                <a:close/>
              </a:path>
              <a:path w="3806825" h="1841500">
                <a:moveTo>
                  <a:pt x="2225093" y="63500"/>
                </a:moveTo>
                <a:lnTo>
                  <a:pt x="2142488" y="63500"/>
                </a:lnTo>
                <a:lnTo>
                  <a:pt x="2147957" y="76200"/>
                </a:lnTo>
                <a:lnTo>
                  <a:pt x="2218196" y="76200"/>
                </a:lnTo>
                <a:lnTo>
                  <a:pt x="2225093" y="63500"/>
                </a:lnTo>
                <a:close/>
              </a:path>
              <a:path w="3806825" h="1841500">
                <a:moveTo>
                  <a:pt x="2463844" y="63500"/>
                </a:moveTo>
                <a:lnTo>
                  <a:pt x="2444007" y="63500"/>
                </a:lnTo>
                <a:lnTo>
                  <a:pt x="2439694" y="76200"/>
                </a:lnTo>
                <a:lnTo>
                  <a:pt x="2459122" y="76200"/>
                </a:lnTo>
                <a:lnTo>
                  <a:pt x="2463844" y="63500"/>
                </a:lnTo>
                <a:close/>
              </a:path>
              <a:path w="3806825" h="1841500">
                <a:moveTo>
                  <a:pt x="2602080" y="63500"/>
                </a:moveTo>
                <a:lnTo>
                  <a:pt x="2563291" y="63500"/>
                </a:lnTo>
                <a:lnTo>
                  <a:pt x="2563291" y="76200"/>
                </a:lnTo>
                <a:lnTo>
                  <a:pt x="2593053" y="76200"/>
                </a:lnTo>
                <a:lnTo>
                  <a:pt x="2602080" y="63500"/>
                </a:lnTo>
                <a:close/>
              </a:path>
              <a:path w="3806825" h="1841500">
                <a:moveTo>
                  <a:pt x="2749409" y="63500"/>
                </a:moveTo>
                <a:lnTo>
                  <a:pt x="2727904" y="63500"/>
                </a:lnTo>
                <a:lnTo>
                  <a:pt x="2740725" y="76200"/>
                </a:lnTo>
                <a:lnTo>
                  <a:pt x="2749409" y="63500"/>
                </a:lnTo>
                <a:close/>
              </a:path>
              <a:path w="3806825" h="1841500">
                <a:moveTo>
                  <a:pt x="2794187" y="63500"/>
                </a:moveTo>
                <a:lnTo>
                  <a:pt x="2765460" y="63500"/>
                </a:lnTo>
                <a:lnTo>
                  <a:pt x="2763125" y="76200"/>
                </a:lnTo>
                <a:lnTo>
                  <a:pt x="2783515" y="76200"/>
                </a:lnTo>
                <a:lnTo>
                  <a:pt x="2794187" y="63500"/>
                </a:lnTo>
                <a:close/>
              </a:path>
              <a:path w="3806825" h="1841500">
                <a:moveTo>
                  <a:pt x="2871696" y="63500"/>
                </a:moveTo>
                <a:lnTo>
                  <a:pt x="2842258" y="63500"/>
                </a:lnTo>
                <a:lnTo>
                  <a:pt x="2837509" y="76200"/>
                </a:lnTo>
                <a:lnTo>
                  <a:pt x="2900689" y="76200"/>
                </a:lnTo>
                <a:lnTo>
                  <a:pt x="2871696" y="63500"/>
                </a:lnTo>
                <a:close/>
              </a:path>
              <a:path w="3806825" h="1841500">
                <a:moveTo>
                  <a:pt x="2953419" y="63500"/>
                </a:moveTo>
                <a:lnTo>
                  <a:pt x="2917492" y="63500"/>
                </a:lnTo>
                <a:lnTo>
                  <a:pt x="2917648" y="76200"/>
                </a:lnTo>
                <a:lnTo>
                  <a:pt x="2941846" y="76200"/>
                </a:lnTo>
                <a:lnTo>
                  <a:pt x="2953419" y="63500"/>
                </a:lnTo>
                <a:close/>
              </a:path>
              <a:path w="3806825" h="1841500">
                <a:moveTo>
                  <a:pt x="3249020" y="63500"/>
                </a:moveTo>
                <a:lnTo>
                  <a:pt x="2988681" y="63500"/>
                </a:lnTo>
                <a:lnTo>
                  <a:pt x="2977051" y="76200"/>
                </a:lnTo>
                <a:lnTo>
                  <a:pt x="3244245" y="76200"/>
                </a:lnTo>
                <a:lnTo>
                  <a:pt x="3249020" y="63500"/>
                </a:lnTo>
                <a:close/>
              </a:path>
              <a:path w="3806825" h="1841500">
                <a:moveTo>
                  <a:pt x="3287506" y="63500"/>
                </a:moveTo>
                <a:lnTo>
                  <a:pt x="3268408" y="63500"/>
                </a:lnTo>
                <a:lnTo>
                  <a:pt x="3276043" y="76200"/>
                </a:lnTo>
                <a:lnTo>
                  <a:pt x="3287506" y="63500"/>
                </a:lnTo>
                <a:close/>
              </a:path>
              <a:path w="3806825" h="1841500">
                <a:moveTo>
                  <a:pt x="3592950" y="63500"/>
                </a:moveTo>
                <a:lnTo>
                  <a:pt x="3287506" y="63500"/>
                </a:lnTo>
                <a:lnTo>
                  <a:pt x="3287260" y="76200"/>
                </a:lnTo>
                <a:lnTo>
                  <a:pt x="3587823" y="76200"/>
                </a:lnTo>
                <a:lnTo>
                  <a:pt x="3592950" y="63500"/>
                </a:lnTo>
                <a:close/>
              </a:path>
              <a:path w="3806825" h="1841500">
                <a:moveTo>
                  <a:pt x="3663489" y="63500"/>
                </a:moveTo>
                <a:lnTo>
                  <a:pt x="3606180" y="63500"/>
                </a:lnTo>
                <a:lnTo>
                  <a:pt x="3605891" y="76200"/>
                </a:lnTo>
                <a:lnTo>
                  <a:pt x="3671142" y="76200"/>
                </a:lnTo>
                <a:lnTo>
                  <a:pt x="3663489" y="63500"/>
                </a:lnTo>
                <a:close/>
              </a:path>
              <a:path w="3806825" h="1841500">
                <a:moveTo>
                  <a:pt x="3722037" y="50800"/>
                </a:moveTo>
                <a:lnTo>
                  <a:pt x="3555867" y="50800"/>
                </a:lnTo>
                <a:lnTo>
                  <a:pt x="3539552" y="63500"/>
                </a:lnTo>
                <a:lnTo>
                  <a:pt x="3663951" y="63500"/>
                </a:lnTo>
                <a:lnTo>
                  <a:pt x="3674880" y="76200"/>
                </a:lnTo>
                <a:lnTo>
                  <a:pt x="3740459" y="76200"/>
                </a:lnTo>
                <a:lnTo>
                  <a:pt x="3732551" y="63500"/>
                </a:lnTo>
                <a:lnTo>
                  <a:pt x="3722037" y="50800"/>
                </a:lnTo>
                <a:close/>
              </a:path>
              <a:path w="3806825" h="1841500">
                <a:moveTo>
                  <a:pt x="131833" y="38100"/>
                </a:moveTo>
                <a:lnTo>
                  <a:pt x="125539" y="38100"/>
                </a:lnTo>
                <a:lnTo>
                  <a:pt x="111242" y="50800"/>
                </a:lnTo>
                <a:lnTo>
                  <a:pt x="100750" y="50800"/>
                </a:lnTo>
                <a:lnTo>
                  <a:pt x="94895" y="63500"/>
                </a:lnTo>
                <a:lnTo>
                  <a:pt x="102771" y="63500"/>
                </a:lnTo>
                <a:lnTo>
                  <a:pt x="117556" y="50800"/>
                </a:lnTo>
                <a:lnTo>
                  <a:pt x="131833" y="38100"/>
                </a:lnTo>
                <a:close/>
              </a:path>
              <a:path w="3806825" h="1841500">
                <a:moveTo>
                  <a:pt x="591421" y="50800"/>
                </a:moveTo>
                <a:lnTo>
                  <a:pt x="565002" y="50800"/>
                </a:lnTo>
                <a:lnTo>
                  <a:pt x="566458" y="63500"/>
                </a:lnTo>
                <a:lnTo>
                  <a:pt x="575223" y="63500"/>
                </a:lnTo>
                <a:lnTo>
                  <a:pt x="591421" y="50800"/>
                </a:lnTo>
                <a:close/>
              </a:path>
              <a:path w="3806825" h="1841500">
                <a:moveTo>
                  <a:pt x="673231" y="50800"/>
                </a:moveTo>
                <a:lnTo>
                  <a:pt x="640657" y="50800"/>
                </a:lnTo>
                <a:lnTo>
                  <a:pt x="625562" y="63500"/>
                </a:lnTo>
                <a:lnTo>
                  <a:pt x="664230" y="63500"/>
                </a:lnTo>
                <a:lnTo>
                  <a:pt x="673231" y="50800"/>
                </a:lnTo>
                <a:close/>
              </a:path>
              <a:path w="3806825" h="1841500">
                <a:moveTo>
                  <a:pt x="796003" y="50800"/>
                </a:moveTo>
                <a:lnTo>
                  <a:pt x="737291" y="50800"/>
                </a:lnTo>
                <a:lnTo>
                  <a:pt x="754265" y="63500"/>
                </a:lnTo>
                <a:lnTo>
                  <a:pt x="786257" y="63500"/>
                </a:lnTo>
                <a:lnTo>
                  <a:pt x="796003" y="50800"/>
                </a:lnTo>
                <a:close/>
              </a:path>
              <a:path w="3806825" h="1841500">
                <a:moveTo>
                  <a:pt x="922243" y="50800"/>
                </a:moveTo>
                <a:lnTo>
                  <a:pt x="796003" y="50800"/>
                </a:lnTo>
                <a:lnTo>
                  <a:pt x="792342" y="63500"/>
                </a:lnTo>
                <a:lnTo>
                  <a:pt x="912087" y="63500"/>
                </a:lnTo>
                <a:lnTo>
                  <a:pt x="922243" y="50800"/>
                </a:lnTo>
                <a:close/>
              </a:path>
              <a:path w="3806825" h="1841500">
                <a:moveTo>
                  <a:pt x="1021671" y="50800"/>
                </a:moveTo>
                <a:lnTo>
                  <a:pt x="1005596" y="50800"/>
                </a:lnTo>
                <a:lnTo>
                  <a:pt x="991320" y="63500"/>
                </a:lnTo>
                <a:lnTo>
                  <a:pt x="1014667" y="63500"/>
                </a:lnTo>
                <a:lnTo>
                  <a:pt x="1021671" y="50800"/>
                </a:lnTo>
                <a:close/>
              </a:path>
              <a:path w="3806825" h="1841500">
                <a:moveTo>
                  <a:pt x="1074069" y="50800"/>
                </a:moveTo>
                <a:lnTo>
                  <a:pt x="1051158" y="50800"/>
                </a:lnTo>
                <a:lnTo>
                  <a:pt x="1042490" y="63500"/>
                </a:lnTo>
                <a:lnTo>
                  <a:pt x="1073726" y="63500"/>
                </a:lnTo>
                <a:lnTo>
                  <a:pt x="1074069" y="50800"/>
                </a:lnTo>
                <a:close/>
              </a:path>
              <a:path w="3806825" h="1841500">
                <a:moveTo>
                  <a:pt x="2956458" y="50800"/>
                </a:moveTo>
                <a:lnTo>
                  <a:pt x="1113517" y="50800"/>
                </a:lnTo>
                <a:lnTo>
                  <a:pt x="1113517" y="63500"/>
                </a:lnTo>
                <a:lnTo>
                  <a:pt x="2948657" y="63500"/>
                </a:lnTo>
                <a:lnTo>
                  <a:pt x="2956458" y="50800"/>
                </a:lnTo>
                <a:close/>
              </a:path>
              <a:path w="3806825" h="1841500">
                <a:moveTo>
                  <a:pt x="3040220" y="50800"/>
                </a:moveTo>
                <a:lnTo>
                  <a:pt x="2974384" y="50800"/>
                </a:lnTo>
                <a:lnTo>
                  <a:pt x="2978790" y="63500"/>
                </a:lnTo>
                <a:lnTo>
                  <a:pt x="3025336" y="63500"/>
                </a:lnTo>
                <a:lnTo>
                  <a:pt x="3040220" y="50800"/>
                </a:lnTo>
                <a:close/>
              </a:path>
              <a:path w="3806825" h="1841500">
                <a:moveTo>
                  <a:pt x="3133457" y="50800"/>
                </a:moveTo>
                <a:lnTo>
                  <a:pt x="3064992" y="50800"/>
                </a:lnTo>
                <a:lnTo>
                  <a:pt x="3056491" y="63500"/>
                </a:lnTo>
                <a:lnTo>
                  <a:pt x="3131547" y="63500"/>
                </a:lnTo>
                <a:lnTo>
                  <a:pt x="3133457" y="50800"/>
                </a:lnTo>
                <a:close/>
              </a:path>
              <a:path w="3806825" h="1841500">
                <a:moveTo>
                  <a:pt x="3171236" y="50800"/>
                </a:moveTo>
                <a:lnTo>
                  <a:pt x="3133457" y="50800"/>
                </a:lnTo>
                <a:lnTo>
                  <a:pt x="3141098" y="63500"/>
                </a:lnTo>
                <a:lnTo>
                  <a:pt x="3159926" y="63500"/>
                </a:lnTo>
                <a:lnTo>
                  <a:pt x="3171236" y="50800"/>
                </a:lnTo>
                <a:close/>
              </a:path>
              <a:path w="3806825" h="1841500">
                <a:moveTo>
                  <a:pt x="3265525" y="50800"/>
                </a:moveTo>
                <a:lnTo>
                  <a:pt x="3193626" y="50800"/>
                </a:lnTo>
                <a:lnTo>
                  <a:pt x="3188851" y="63500"/>
                </a:lnTo>
                <a:lnTo>
                  <a:pt x="3255294" y="63500"/>
                </a:lnTo>
                <a:lnTo>
                  <a:pt x="3265525" y="50800"/>
                </a:lnTo>
                <a:close/>
              </a:path>
              <a:path w="3806825" h="1841500">
                <a:moveTo>
                  <a:pt x="3395121" y="50800"/>
                </a:moveTo>
                <a:lnTo>
                  <a:pt x="3303033" y="50800"/>
                </a:lnTo>
                <a:lnTo>
                  <a:pt x="3296621" y="63500"/>
                </a:lnTo>
                <a:lnTo>
                  <a:pt x="3407144" y="63500"/>
                </a:lnTo>
                <a:lnTo>
                  <a:pt x="3395121" y="50800"/>
                </a:lnTo>
                <a:close/>
              </a:path>
              <a:path w="3806825" h="1841500">
                <a:moveTo>
                  <a:pt x="3503064" y="50800"/>
                </a:moveTo>
                <a:lnTo>
                  <a:pt x="3487087" y="50800"/>
                </a:lnTo>
                <a:lnTo>
                  <a:pt x="3485873" y="63500"/>
                </a:lnTo>
                <a:lnTo>
                  <a:pt x="3503064" y="50800"/>
                </a:lnTo>
                <a:close/>
              </a:path>
              <a:path w="3806825" h="1841500">
                <a:moveTo>
                  <a:pt x="3511001" y="50800"/>
                </a:moveTo>
                <a:lnTo>
                  <a:pt x="3503064" y="50800"/>
                </a:lnTo>
                <a:lnTo>
                  <a:pt x="3503064" y="63500"/>
                </a:lnTo>
                <a:lnTo>
                  <a:pt x="3514324" y="63500"/>
                </a:lnTo>
                <a:lnTo>
                  <a:pt x="3511001" y="50800"/>
                </a:lnTo>
                <a:close/>
              </a:path>
              <a:path w="3806825" h="1841500">
                <a:moveTo>
                  <a:pt x="3709962" y="38100"/>
                </a:moveTo>
                <a:lnTo>
                  <a:pt x="601608" y="38100"/>
                </a:lnTo>
                <a:lnTo>
                  <a:pt x="603518" y="50800"/>
                </a:lnTo>
                <a:lnTo>
                  <a:pt x="3713157" y="50800"/>
                </a:lnTo>
                <a:lnTo>
                  <a:pt x="3709962" y="38100"/>
                </a:lnTo>
                <a:close/>
              </a:path>
              <a:path w="3806825" h="1841500">
                <a:moveTo>
                  <a:pt x="172654" y="25400"/>
                </a:moveTo>
                <a:lnTo>
                  <a:pt x="144218" y="25400"/>
                </a:lnTo>
                <a:lnTo>
                  <a:pt x="137518" y="38100"/>
                </a:lnTo>
                <a:lnTo>
                  <a:pt x="171183" y="38100"/>
                </a:lnTo>
                <a:lnTo>
                  <a:pt x="172654" y="25400"/>
                </a:lnTo>
                <a:close/>
              </a:path>
              <a:path w="3806825" h="1841500">
                <a:moveTo>
                  <a:pt x="214379" y="25400"/>
                </a:moveTo>
                <a:lnTo>
                  <a:pt x="192966" y="25400"/>
                </a:lnTo>
                <a:lnTo>
                  <a:pt x="188486" y="38100"/>
                </a:lnTo>
                <a:lnTo>
                  <a:pt x="212577" y="38100"/>
                </a:lnTo>
                <a:lnTo>
                  <a:pt x="214379" y="25400"/>
                </a:lnTo>
                <a:close/>
              </a:path>
              <a:path w="3806825" h="1841500">
                <a:moveTo>
                  <a:pt x="485533" y="25400"/>
                </a:moveTo>
                <a:lnTo>
                  <a:pt x="475532" y="25400"/>
                </a:lnTo>
                <a:lnTo>
                  <a:pt x="473440" y="38100"/>
                </a:lnTo>
                <a:lnTo>
                  <a:pt x="485543" y="38100"/>
                </a:lnTo>
                <a:lnTo>
                  <a:pt x="485533" y="25400"/>
                </a:lnTo>
                <a:close/>
              </a:path>
              <a:path w="3806825" h="1841500">
                <a:moveTo>
                  <a:pt x="595135" y="25400"/>
                </a:moveTo>
                <a:lnTo>
                  <a:pt x="504096" y="25400"/>
                </a:lnTo>
                <a:lnTo>
                  <a:pt x="495587" y="38100"/>
                </a:lnTo>
                <a:lnTo>
                  <a:pt x="601780" y="38100"/>
                </a:lnTo>
                <a:lnTo>
                  <a:pt x="595135" y="25400"/>
                </a:lnTo>
                <a:close/>
              </a:path>
              <a:path w="3806825" h="1841500">
                <a:moveTo>
                  <a:pt x="974860" y="25400"/>
                </a:moveTo>
                <a:lnTo>
                  <a:pt x="603274" y="25400"/>
                </a:lnTo>
                <a:lnTo>
                  <a:pt x="615567" y="38100"/>
                </a:lnTo>
                <a:lnTo>
                  <a:pt x="953883" y="38100"/>
                </a:lnTo>
                <a:lnTo>
                  <a:pt x="974860" y="25400"/>
                </a:lnTo>
                <a:close/>
              </a:path>
              <a:path w="3806825" h="1841500">
                <a:moveTo>
                  <a:pt x="977332" y="25400"/>
                </a:moveTo>
                <a:lnTo>
                  <a:pt x="970290" y="38100"/>
                </a:lnTo>
                <a:lnTo>
                  <a:pt x="983342" y="38100"/>
                </a:lnTo>
                <a:lnTo>
                  <a:pt x="977332" y="25400"/>
                </a:lnTo>
                <a:close/>
              </a:path>
              <a:path w="3806825" h="1841500">
                <a:moveTo>
                  <a:pt x="3405389" y="25400"/>
                </a:moveTo>
                <a:lnTo>
                  <a:pt x="1005596" y="25400"/>
                </a:lnTo>
                <a:lnTo>
                  <a:pt x="998775" y="38100"/>
                </a:lnTo>
                <a:lnTo>
                  <a:pt x="3401178" y="38100"/>
                </a:lnTo>
                <a:lnTo>
                  <a:pt x="3405389" y="25400"/>
                </a:lnTo>
                <a:close/>
              </a:path>
              <a:path w="3806825" h="1841500">
                <a:moveTo>
                  <a:pt x="3442895" y="25400"/>
                </a:moveTo>
                <a:lnTo>
                  <a:pt x="3420733" y="25400"/>
                </a:lnTo>
                <a:lnTo>
                  <a:pt x="3420509" y="38100"/>
                </a:lnTo>
                <a:lnTo>
                  <a:pt x="3444805" y="38100"/>
                </a:lnTo>
                <a:lnTo>
                  <a:pt x="3442895" y="25400"/>
                </a:lnTo>
                <a:close/>
              </a:path>
              <a:path w="3806825" h="1841500">
                <a:moveTo>
                  <a:pt x="3680199" y="25400"/>
                </a:moveTo>
                <a:lnTo>
                  <a:pt x="3454356" y="25400"/>
                </a:lnTo>
                <a:lnTo>
                  <a:pt x="3452446" y="38100"/>
                </a:lnTo>
                <a:lnTo>
                  <a:pt x="3694628" y="38100"/>
                </a:lnTo>
                <a:lnTo>
                  <a:pt x="3680199" y="25400"/>
                </a:lnTo>
                <a:close/>
              </a:path>
              <a:path w="3806825" h="1841500">
                <a:moveTo>
                  <a:pt x="325822" y="12700"/>
                </a:moveTo>
                <a:lnTo>
                  <a:pt x="314365" y="12700"/>
                </a:lnTo>
                <a:lnTo>
                  <a:pt x="297902" y="25400"/>
                </a:lnTo>
                <a:lnTo>
                  <a:pt x="338778" y="25400"/>
                </a:lnTo>
                <a:lnTo>
                  <a:pt x="325822" y="12700"/>
                </a:lnTo>
                <a:close/>
              </a:path>
              <a:path w="3806825" h="1841500">
                <a:moveTo>
                  <a:pt x="357471" y="12700"/>
                </a:moveTo>
                <a:lnTo>
                  <a:pt x="327365" y="12700"/>
                </a:lnTo>
                <a:lnTo>
                  <a:pt x="338778" y="25400"/>
                </a:lnTo>
                <a:lnTo>
                  <a:pt x="352243" y="25400"/>
                </a:lnTo>
                <a:lnTo>
                  <a:pt x="357471" y="12700"/>
                </a:lnTo>
                <a:close/>
              </a:path>
              <a:path w="3806825" h="1841500">
                <a:moveTo>
                  <a:pt x="367229" y="12700"/>
                </a:moveTo>
                <a:lnTo>
                  <a:pt x="352243" y="25400"/>
                </a:lnTo>
                <a:lnTo>
                  <a:pt x="378509" y="25400"/>
                </a:lnTo>
                <a:lnTo>
                  <a:pt x="367229" y="12700"/>
                </a:lnTo>
                <a:close/>
              </a:path>
              <a:path w="3806825" h="1841500">
                <a:moveTo>
                  <a:pt x="479639" y="12700"/>
                </a:moveTo>
                <a:lnTo>
                  <a:pt x="463195" y="12700"/>
                </a:lnTo>
                <a:lnTo>
                  <a:pt x="455021" y="25400"/>
                </a:lnTo>
                <a:lnTo>
                  <a:pt x="481528" y="25400"/>
                </a:lnTo>
                <a:lnTo>
                  <a:pt x="479639" y="12700"/>
                </a:lnTo>
                <a:close/>
              </a:path>
              <a:path w="3806825" h="1841500">
                <a:moveTo>
                  <a:pt x="551381" y="12700"/>
                </a:moveTo>
                <a:lnTo>
                  <a:pt x="511545" y="12700"/>
                </a:lnTo>
                <a:lnTo>
                  <a:pt x="506305" y="25400"/>
                </a:lnTo>
                <a:lnTo>
                  <a:pt x="556100" y="25400"/>
                </a:lnTo>
                <a:lnTo>
                  <a:pt x="551381" y="12700"/>
                </a:lnTo>
                <a:close/>
              </a:path>
              <a:path w="3806825" h="1841500">
                <a:moveTo>
                  <a:pt x="570201" y="12700"/>
                </a:moveTo>
                <a:lnTo>
                  <a:pt x="564757" y="25400"/>
                </a:lnTo>
                <a:lnTo>
                  <a:pt x="579185" y="25400"/>
                </a:lnTo>
                <a:lnTo>
                  <a:pt x="570201" y="12700"/>
                </a:lnTo>
                <a:close/>
              </a:path>
              <a:path w="3806825" h="1841500">
                <a:moveTo>
                  <a:pt x="1888504" y="12700"/>
                </a:moveTo>
                <a:lnTo>
                  <a:pt x="601495" y="12700"/>
                </a:lnTo>
                <a:lnTo>
                  <a:pt x="615731" y="25400"/>
                </a:lnTo>
                <a:lnTo>
                  <a:pt x="1883879" y="25400"/>
                </a:lnTo>
                <a:lnTo>
                  <a:pt x="1888504" y="12700"/>
                </a:lnTo>
                <a:close/>
              </a:path>
              <a:path w="3806825" h="1841500">
                <a:moveTo>
                  <a:pt x="2109218" y="12700"/>
                </a:moveTo>
                <a:lnTo>
                  <a:pt x="2094359" y="12700"/>
                </a:lnTo>
                <a:lnTo>
                  <a:pt x="2096269" y="25400"/>
                </a:lnTo>
                <a:lnTo>
                  <a:pt x="2122691" y="25400"/>
                </a:lnTo>
                <a:lnTo>
                  <a:pt x="2109218" y="12700"/>
                </a:lnTo>
                <a:close/>
              </a:path>
              <a:path w="3806825" h="1841500">
                <a:moveTo>
                  <a:pt x="2977965" y="12700"/>
                </a:moveTo>
                <a:lnTo>
                  <a:pt x="2952952" y="12700"/>
                </a:lnTo>
                <a:lnTo>
                  <a:pt x="2954862" y="25400"/>
                </a:lnTo>
                <a:lnTo>
                  <a:pt x="2995580" y="25400"/>
                </a:lnTo>
                <a:lnTo>
                  <a:pt x="2977965" y="12700"/>
                </a:lnTo>
                <a:close/>
              </a:path>
              <a:path w="3806825" h="1841500">
                <a:moveTo>
                  <a:pt x="3115488" y="12700"/>
                </a:moveTo>
                <a:lnTo>
                  <a:pt x="3082085" y="12700"/>
                </a:lnTo>
                <a:lnTo>
                  <a:pt x="3112357" y="25400"/>
                </a:lnTo>
                <a:lnTo>
                  <a:pt x="3130499" y="25400"/>
                </a:lnTo>
                <a:lnTo>
                  <a:pt x="3115488" y="12700"/>
                </a:lnTo>
                <a:close/>
              </a:path>
              <a:path w="3806825" h="1841500">
                <a:moveTo>
                  <a:pt x="3183206" y="12700"/>
                </a:moveTo>
                <a:lnTo>
                  <a:pt x="3166851" y="12700"/>
                </a:lnTo>
                <a:lnTo>
                  <a:pt x="3164941" y="25400"/>
                </a:lnTo>
                <a:lnTo>
                  <a:pt x="3178695" y="25400"/>
                </a:lnTo>
                <a:lnTo>
                  <a:pt x="3183206" y="12700"/>
                </a:lnTo>
                <a:close/>
              </a:path>
              <a:path w="3806825" h="1841500">
                <a:moveTo>
                  <a:pt x="3216735" y="12700"/>
                </a:moveTo>
                <a:lnTo>
                  <a:pt x="3183206" y="12700"/>
                </a:lnTo>
                <a:lnTo>
                  <a:pt x="3193412" y="25400"/>
                </a:lnTo>
                <a:lnTo>
                  <a:pt x="3226194" y="25400"/>
                </a:lnTo>
                <a:lnTo>
                  <a:pt x="3216735" y="12700"/>
                </a:lnTo>
                <a:close/>
              </a:path>
              <a:path w="3806825" h="1841500">
                <a:moveTo>
                  <a:pt x="3372704" y="12700"/>
                </a:moveTo>
                <a:lnTo>
                  <a:pt x="3340223" y="12700"/>
                </a:lnTo>
                <a:lnTo>
                  <a:pt x="3335432" y="25400"/>
                </a:lnTo>
                <a:lnTo>
                  <a:pt x="3367398" y="25400"/>
                </a:lnTo>
                <a:lnTo>
                  <a:pt x="3372704" y="12700"/>
                </a:lnTo>
                <a:close/>
              </a:path>
              <a:path w="3806825" h="1841500">
                <a:moveTo>
                  <a:pt x="3529728" y="12700"/>
                </a:moveTo>
                <a:lnTo>
                  <a:pt x="3484186" y="12700"/>
                </a:lnTo>
                <a:lnTo>
                  <a:pt x="3481299" y="25400"/>
                </a:lnTo>
                <a:lnTo>
                  <a:pt x="3532532" y="25400"/>
                </a:lnTo>
                <a:lnTo>
                  <a:pt x="3529728" y="12700"/>
                </a:lnTo>
                <a:close/>
              </a:path>
              <a:path w="3806825" h="1841500">
                <a:moveTo>
                  <a:pt x="3654555" y="12700"/>
                </a:moveTo>
                <a:lnTo>
                  <a:pt x="3606169" y="12700"/>
                </a:lnTo>
                <a:lnTo>
                  <a:pt x="3606071" y="25400"/>
                </a:lnTo>
                <a:lnTo>
                  <a:pt x="3666800" y="25400"/>
                </a:lnTo>
                <a:lnTo>
                  <a:pt x="3654555" y="12700"/>
                </a:lnTo>
                <a:close/>
              </a:path>
              <a:path w="3806825" h="1841500">
                <a:moveTo>
                  <a:pt x="1690454" y="0"/>
                </a:moveTo>
                <a:lnTo>
                  <a:pt x="1582188" y="0"/>
                </a:lnTo>
                <a:lnTo>
                  <a:pt x="1563304" y="12700"/>
                </a:lnTo>
                <a:lnTo>
                  <a:pt x="1707559" y="12700"/>
                </a:lnTo>
                <a:lnTo>
                  <a:pt x="1690454" y="0"/>
                </a:lnTo>
                <a:close/>
              </a:path>
              <a:path w="3806825" h="1841500">
                <a:moveTo>
                  <a:pt x="1836632" y="0"/>
                </a:moveTo>
                <a:lnTo>
                  <a:pt x="1823863" y="0"/>
                </a:lnTo>
                <a:lnTo>
                  <a:pt x="1824434" y="12700"/>
                </a:lnTo>
                <a:lnTo>
                  <a:pt x="1851012" y="12700"/>
                </a:lnTo>
                <a:lnTo>
                  <a:pt x="1836632" y="0"/>
                </a:lnTo>
                <a:close/>
              </a:path>
              <a:path w="3806825" h="1841500">
                <a:moveTo>
                  <a:pt x="2006398" y="0"/>
                </a:moveTo>
                <a:lnTo>
                  <a:pt x="2001772" y="12700"/>
                </a:lnTo>
                <a:lnTo>
                  <a:pt x="2012269" y="12700"/>
                </a:lnTo>
                <a:lnTo>
                  <a:pt x="200639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68665" y="3109818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07861" y="3189275"/>
            <a:ext cx="3251835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8665" y="3109818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27" name="object 27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sp>
        <p:nvSpPr>
          <p:cNvPr id="8" name="object 8"/>
          <p:cNvSpPr/>
          <p:nvPr/>
        </p:nvSpPr>
        <p:spPr>
          <a:xfrm>
            <a:off x="6296842" y="5951919"/>
            <a:ext cx="5866044" cy="2597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29406-B5F1-DE45-9152-846A790C776E}"/>
              </a:ext>
            </a:extLst>
          </p:cNvPr>
          <p:cNvSpPr/>
          <p:nvPr/>
        </p:nvSpPr>
        <p:spPr>
          <a:xfrm>
            <a:off x="10922000" y="6629400"/>
            <a:ext cx="457200" cy="30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D59526D-B52A-4819-BAFA-6E4D6049A146}"/>
              </a:ext>
            </a:extLst>
          </p:cNvPr>
          <p:cNvSpPr/>
          <p:nvPr/>
        </p:nvSpPr>
        <p:spPr>
          <a:xfrm>
            <a:off x="6434278" y="6848564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E416E63F-6DEC-49D0-81EE-22AF2430201F}"/>
              </a:ext>
            </a:extLst>
          </p:cNvPr>
          <p:cNvSpPr/>
          <p:nvPr/>
        </p:nvSpPr>
        <p:spPr>
          <a:xfrm>
            <a:off x="10108088" y="6511666"/>
            <a:ext cx="1968500" cy="640715"/>
          </a:xfrm>
          <a:custGeom>
            <a:avLst/>
            <a:gdLst/>
            <a:ahLst/>
            <a:cxnLst/>
            <a:rect l="l" t="t" r="r" b="b"/>
            <a:pathLst>
              <a:path w="1968500" h="640715">
                <a:moveTo>
                  <a:pt x="276622" y="0"/>
                </a:moveTo>
                <a:lnTo>
                  <a:pt x="237235" y="13687"/>
                </a:lnTo>
                <a:lnTo>
                  <a:pt x="215003" y="48096"/>
                </a:lnTo>
                <a:lnTo>
                  <a:pt x="213122" y="369489"/>
                </a:lnTo>
                <a:lnTo>
                  <a:pt x="0" y="455612"/>
                </a:lnTo>
                <a:lnTo>
                  <a:pt x="213122" y="541337"/>
                </a:lnTo>
                <a:lnTo>
                  <a:pt x="213242" y="578111"/>
                </a:lnTo>
                <a:lnTo>
                  <a:pt x="214766" y="591475"/>
                </a:lnTo>
                <a:lnTo>
                  <a:pt x="236470" y="626253"/>
                </a:lnTo>
                <a:lnTo>
                  <a:pt x="275567" y="640547"/>
                </a:lnTo>
                <a:lnTo>
                  <a:pt x="1904679" y="640547"/>
                </a:lnTo>
                <a:lnTo>
                  <a:pt x="1943990" y="626868"/>
                </a:lnTo>
                <a:lnTo>
                  <a:pt x="1966222" y="592459"/>
                </a:lnTo>
                <a:lnTo>
                  <a:pt x="1968095" y="578111"/>
                </a:lnTo>
                <a:lnTo>
                  <a:pt x="1967983" y="62444"/>
                </a:lnTo>
                <a:lnTo>
                  <a:pt x="1954415" y="24112"/>
                </a:lnTo>
                <a:lnTo>
                  <a:pt x="1920007" y="1881"/>
                </a:lnTo>
                <a:lnTo>
                  <a:pt x="1905659" y="8"/>
                </a:lnTo>
                <a:lnTo>
                  <a:pt x="27662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25758BE-E358-4639-A80D-01FBE843553D}"/>
              </a:ext>
            </a:extLst>
          </p:cNvPr>
          <p:cNvSpPr txBox="1"/>
          <p:nvPr/>
        </p:nvSpPr>
        <p:spPr>
          <a:xfrm>
            <a:off x="10467750" y="6580546"/>
            <a:ext cx="13696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Do not fo</a:t>
            </a:r>
            <a:r>
              <a:rPr sz="1800" spc="-5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get the colon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6267787-411A-452B-9F63-BAB3A75363EA}"/>
              </a:ext>
            </a:extLst>
          </p:cNvPr>
          <p:cNvSpPr/>
          <p:nvPr/>
        </p:nvSpPr>
        <p:spPr>
          <a:xfrm>
            <a:off x="9815569" y="6848564"/>
            <a:ext cx="194310" cy="316865"/>
          </a:xfrm>
          <a:custGeom>
            <a:avLst/>
            <a:gdLst/>
            <a:ahLst/>
            <a:cxnLst/>
            <a:rect l="l" t="t" r="r" b="b"/>
            <a:pathLst>
              <a:path w="194309" h="316865">
                <a:moveTo>
                  <a:pt x="0" y="316639"/>
                </a:moveTo>
                <a:lnTo>
                  <a:pt x="194283" y="316639"/>
                </a:lnTo>
                <a:lnTo>
                  <a:pt x="19428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A65EDB3-6CA2-4D8C-82C0-A2AB25B6143E}"/>
              </a:ext>
            </a:extLst>
          </p:cNvPr>
          <p:cNvSpPr/>
          <p:nvPr/>
        </p:nvSpPr>
        <p:spPr>
          <a:xfrm>
            <a:off x="4787823" y="6759581"/>
            <a:ext cx="1533525" cy="494665"/>
          </a:xfrm>
          <a:custGeom>
            <a:avLst/>
            <a:gdLst/>
            <a:ahLst/>
            <a:cxnLst/>
            <a:rect l="l" t="t" r="r" b="b"/>
            <a:pathLst>
              <a:path w="1533525" h="4946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432061"/>
                </a:lnTo>
                <a:lnTo>
                  <a:pt x="13679" y="470393"/>
                </a:lnTo>
                <a:lnTo>
                  <a:pt x="48087" y="492625"/>
                </a:lnTo>
                <a:lnTo>
                  <a:pt x="62436" y="494497"/>
                </a:lnTo>
                <a:lnTo>
                  <a:pt x="1223235" y="494497"/>
                </a:lnTo>
                <a:lnTo>
                  <a:pt x="1262547" y="480818"/>
                </a:lnTo>
                <a:lnTo>
                  <a:pt x="1284779" y="446409"/>
                </a:lnTo>
                <a:lnTo>
                  <a:pt x="1286660" y="356789"/>
                </a:lnTo>
                <a:lnTo>
                  <a:pt x="1533516" y="270668"/>
                </a:lnTo>
                <a:lnTo>
                  <a:pt x="1286660" y="184546"/>
                </a:lnTo>
                <a:lnTo>
                  <a:pt x="1286539" y="62444"/>
                </a:lnTo>
                <a:lnTo>
                  <a:pt x="1285015" y="49081"/>
                </a:lnTo>
                <a:lnTo>
                  <a:pt x="1263311" y="14303"/>
                </a:lnTo>
                <a:lnTo>
                  <a:pt x="1224215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396EC0D-F5C6-4B73-A2E7-851DDC338FED}"/>
              </a:ext>
            </a:extLst>
          </p:cNvPr>
          <p:cNvSpPr txBox="1"/>
          <p:nvPr/>
        </p:nvSpPr>
        <p:spPr>
          <a:xfrm>
            <a:off x="4934618" y="6885891"/>
            <a:ext cx="9271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Keywo</a:t>
            </a:r>
            <a:r>
              <a:rPr sz="1800" spc="-35" dirty="0">
                <a:latin typeface="Helvetica Neue"/>
                <a:cs typeface="Helvetica Neue"/>
              </a:rPr>
              <a:t>r</a:t>
            </a:r>
            <a:r>
              <a:rPr sz="1800" dirty="0">
                <a:latin typeface="Helvetica Neue"/>
                <a:cs typeface="Helvetica Neue"/>
              </a:rPr>
              <a:t>d</a:t>
            </a: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3F73C59-84AF-4E6A-82F2-FB10CCD64EBC}"/>
              </a:ext>
            </a:extLst>
          </p:cNvPr>
          <p:cNvSpPr/>
          <p:nvPr/>
        </p:nvSpPr>
        <p:spPr>
          <a:xfrm>
            <a:off x="6978708" y="7143171"/>
            <a:ext cx="3591560" cy="316865"/>
          </a:xfrm>
          <a:custGeom>
            <a:avLst/>
            <a:gdLst/>
            <a:ahLst/>
            <a:cxnLst/>
            <a:rect l="l" t="t" r="r" b="b"/>
            <a:pathLst>
              <a:path w="3591559" h="316865">
                <a:moveTo>
                  <a:pt x="0" y="316639"/>
                </a:moveTo>
                <a:lnTo>
                  <a:pt x="3591106" y="316639"/>
                </a:lnTo>
                <a:lnTo>
                  <a:pt x="359110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C8CE393-0809-429C-945B-AD89DE72209E}"/>
              </a:ext>
            </a:extLst>
          </p:cNvPr>
          <p:cNvSpPr/>
          <p:nvPr/>
        </p:nvSpPr>
        <p:spPr>
          <a:xfrm>
            <a:off x="10090816" y="6117880"/>
            <a:ext cx="2365375" cy="977900"/>
          </a:xfrm>
          <a:custGeom>
            <a:avLst/>
            <a:gdLst/>
            <a:ahLst/>
            <a:cxnLst/>
            <a:rect l="l" t="t" r="r" b="b"/>
            <a:pathLst>
              <a:path w="2365375" h="977900">
                <a:moveTo>
                  <a:pt x="63102" y="0"/>
                </a:moveTo>
                <a:lnTo>
                  <a:pt x="23792" y="13789"/>
                </a:lnTo>
                <a:lnTo>
                  <a:pt x="1745" y="48340"/>
                </a:lnTo>
                <a:lnTo>
                  <a:pt x="0" y="62703"/>
                </a:lnTo>
                <a:lnTo>
                  <a:pt x="44" y="749697"/>
                </a:lnTo>
                <a:lnTo>
                  <a:pt x="13788" y="788608"/>
                </a:lnTo>
                <a:lnTo>
                  <a:pt x="48339" y="810655"/>
                </a:lnTo>
                <a:lnTo>
                  <a:pt x="183355" y="812402"/>
                </a:lnTo>
                <a:lnTo>
                  <a:pt x="268683" y="977502"/>
                </a:lnTo>
                <a:lnTo>
                  <a:pt x="353615" y="812402"/>
                </a:lnTo>
                <a:lnTo>
                  <a:pt x="2302282" y="812401"/>
                </a:lnTo>
                <a:lnTo>
                  <a:pt x="2316661" y="810744"/>
                </a:lnTo>
                <a:lnTo>
                  <a:pt x="2351352" y="788897"/>
                </a:lnTo>
                <a:lnTo>
                  <a:pt x="2365372" y="749697"/>
                </a:lnTo>
                <a:lnTo>
                  <a:pt x="2365327" y="62703"/>
                </a:lnTo>
                <a:lnTo>
                  <a:pt x="2351584" y="23793"/>
                </a:lnTo>
                <a:lnTo>
                  <a:pt x="2317032" y="1746"/>
                </a:lnTo>
                <a:lnTo>
                  <a:pt x="2302668" y="1"/>
                </a:lnTo>
                <a:lnTo>
                  <a:pt x="63102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D704D36A-A1B1-44AB-81FE-E3D134B4E87E}"/>
              </a:ext>
            </a:extLst>
          </p:cNvPr>
          <p:cNvSpPr txBox="1"/>
          <p:nvPr/>
        </p:nvSpPr>
        <p:spPr>
          <a:xfrm>
            <a:off x="10187212" y="6251256"/>
            <a:ext cx="20878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FDC8593B-0208-41FE-B64A-07336BB902A0}"/>
              </a:ext>
            </a:extLst>
          </p:cNvPr>
          <p:cNvSpPr/>
          <p:nvPr/>
        </p:nvSpPr>
        <p:spPr>
          <a:xfrm>
            <a:off x="6497592" y="714317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874AF591-8928-4706-9962-B90A533794E1}"/>
              </a:ext>
            </a:extLst>
          </p:cNvPr>
          <p:cNvSpPr/>
          <p:nvPr/>
        </p:nvSpPr>
        <p:spPr>
          <a:xfrm>
            <a:off x="4002868" y="689595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6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27A46667-692C-4908-8549-0CAD6E3305C1}"/>
              </a:ext>
            </a:extLst>
          </p:cNvPr>
          <p:cNvSpPr txBox="1"/>
          <p:nvPr/>
        </p:nvSpPr>
        <p:spPr>
          <a:xfrm>
            <a:off x="2595847" y="7087824"/>
            <a:ext cx="6240780" cy="54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1155" marR="282384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337DCE18-435A-464A-A0E2-CD8A5A9C3BCD}"/>
              </a:ext>
            </a:extLst>
          </p:cNvPr>
          <p:cNvSpPr/>
          <p:nvPr/>
        </p:nvSpPr>
        <p:spPr>
          <a:xfrm>
            <a:off x="487233" y="5391037"/>
            <a:ext cx="2149590" cy="2828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AA7CEFE7-55E7-48E1-94B7-84F7EB1DA0F7}"/>
              </a:ext>
            </a:extLst>
          </p:cNvPr>
          <p:cNvSpPr/>
          <p:nvPr/>
        </p:nvSpPr>
        <p:spPr>
          <a:xfrm>
            <a:off x="6446792" y="7434418"/>
            <a:ext cx="3826510" cy="316865"/>
          </a:xfrm>
          <a:custGeom>
            <a:avLst/>
            <a:gdLst/>
            <a:ahLst/>
            <a:cxnLst/>
            <a:rect l="l" t="t" r="r" b="b"/>
            <a:pathLst>
              <a:path w="3826509" h="316865">
                <a:moveTo>
                  <a:pt x="0" y="316639"/>
                </a:moveTo>
                <a:lnTo>
                  <a:pt x="3826013" y="316639"/>
                </a:lnTo>
                <a:lnTo>
                  <a:pt x="3826013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3B1FC5CE-CA6F-4E29-B708-0E753A6D838E}"/>
              </a:ext>
            </a:extLst>
          </p:cNvPr>
          <p:cNvSpPr/>
          <p:nvPr/>
        </p:nvSpPr>
        <p:spPr>
          <a:xfrm>
            <a:off x="3533978" y="7199268"/>
            <a:ext cx="2795270" cy="812800"/>
          </a:xfrm>
          <a:custGeom>
            <a:avLst/>
            <a:gdLst/>
            <a:ahLst/>
            <a:cxnLst/>
            <a:rect l="l" t="t" r="r" b="b"/>
            <a:pathLst>
              <a:path w="2795270" h="812800">
                <a:moveTo>
                  <a:pt x="63101" y="0"/>
                </a:moveTo>
                <a:lnTo>
                  <a:pt x="23791" y="13789"/>
                </a:lnTo>
                <a:lnTo>
                  <a:pt x="1745" y="48340"/>
                </a:lnTo>
                <a:lnTo>
                  <a:pt x="0" y="62704"/>
                </a:lnTo>
                <a:lnTo>
                  <a:pt x="44" y="749698"/>
                </a:lnTo>
                <a:lnTo>
                  <a:pt x="13788" y="788609"/>
                </a:lnTo>
                <a:lnTo>
                  <a:pt x="48339" y="810655"/>
                </a:lnTo>
                <a:lnTo>
                  <a:pt x="62703" y="812401"/>
                </a:lnTo>
                <a:lnTo>
                  <a:pt x="2515005" y="812401"/>
                </a:lnTo>
                <a:lnTo>
                  <a:pt x="2554304" y="798613"/>
                </a:lnTo>
                <a:lnTo>
                  <a:pt x="2576351" y="764062"/>
                </a:lnTo>
                <a:lnTo>
                  <a:pt x="2578098" y="458389"/>
                </a:lnTo>
                <a:lnTo>
                  <a:pt x="2794792" y="373062"/>
                </a:lnTo>
                <a:lnTo>
                  <a:pt x="2578098" y="288131"/>
                </a:lnTo>
                <a:lnTo>
                  <a:pt x="2578052" y="62704"/>
                </a:lnTo>
                <a:lnTo>
                  <a:pt x="2576440" y="48712"/>
                </a:lnTo>
                <a:lnTo>
                  <a:pt x="2554594" y="14021"/>
                </a:lnTo>
                <a:lnTo>
                  <a:pt x="2515393" y="1"/>
                </a:lnTo>
                <a:lnTo>
                  <a:pt x="6310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BDB8987E-C580-4D72-87D4-DD763C59E1DC}"/>
              </a:ext>
            </a:extLst>
          </p:cNvPr>
          <p:cNvSpPr txBox="1"/>
          <p:nvPr/>
        </p:nvSpPr>
        <p:spPr>
          <a:xfrm>
            <a:off x="3685912" y="7345342"/>
            <a:ext cx="22320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This line is out of the conditional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800" y="3482064"/>
            <a:ext cx="11214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325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483298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What is the printed message if</a:t>
            </a:r>
            <a:endParaRPr sz="2600">
              <a:latin typeface="Helvetica Neue"/>
              <a:cs typeface="Helvetica Neue"/>
            </a:endParaRPr>
          </a:p>
          <a:p>
            <a:pPr marR="782955" algn="r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is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795" y="4728418"/>
            <a:ext cx="35153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can_protect_earth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3365" y="4728418"/>
            <a:ext cx="8991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1795" y="4728418"/>
            <a:ext cx="3515360" cy="398780"/>
          </a:xfrm>
          <a:custGeom>
            <a:avLst/>
            <a:gdLst/>
            <a:ahLst/>
            <a:cxnLst/>
            <a:rect l="l" t="t" r="r" b="b"/>
            <a:pathLst>
              <a:path w="3515360" h="398779">
                <a:moveTo>
                  <a:pt x="0" y="398363"/>
                </a:moveTo>
                <a:lnTo>
                  <a:pt x="3514783" y="398363"/>
                </a:lnTo>
                <a:lnTo>
                  <a:pt x="351478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3365" y="4728418"/>
            <a:ext cx="899160" cy="398780"/>
          </a:xfrm>
          <a:custGeom>
            <a:avLst/>
            <a:gdLst/>
            <a:ahLst/>
            <a:cxnLst/>
            <a:rect l="l" t="t" r="r" b="b"/>
            <a:pathLst>
              <a:path w="899159" h="398779">
                <a:moveTo>
                  <a:pt x="0" y="398363"/>
                </a:moveTo>
                <a:lnTo>
                  <a:pt x="899095" y="398363"/>
                </a:lnTo>
                <a:lnTo>
                  <a:pt x="89909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8796" y="3555785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4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69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5" dirty="0"/>
              <a:t>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108AD8-993E-0B46-949E-25D8AB6656A2}"/>
              </a:ext>
            </a:extLst>
          </p:cNvPr>
          <p:cNvGrpSpPr/>
          <p:nvPr/>
        </p:nvGrpSpPr>
        <p:grpSpPr>
          <a:xfrm>
            <a:off x="68545" y="6165057"/>
            <a:ext cx="5866044" cy="2597548"/>
            <a:chOff x="6296842" y="5951919"/>
            <a:chExt cx="5866044" cy="2597548"/>
          </a:xfrm>
        </p:grpSpPr>
        <p:sp>
          <p:nvSpPr>
            <p:cNvPr id="11" name="object 11"/>
            <p:cNvSpPr/>
            <p:nvPr/>
          </p:nvSpPr>
          <p:spPr>
            <a:xfrm>
              <a:off x="6296842" y="5951919"/>
              <a:ext cx="5866044" cy="259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E8412-9BC9-C74E-B065-1F682F4717B5}"/>
                </a:ext>
              </a:extLst>
            </p:cNvPr>
            <p:cNvSpPr/>
            <p:nvPr/>
          </p:nvSpPr>
          <p:spPr>
            <a:xfrm>
              <a:off x="10922000" y="73914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6E309958-BB15-4BB2-A6E6-40FC90EE4E92}"/>
              </a:ext>
            </a:extLst>
          </p:cNvPr>
          <p:cNvSpPr/>
          <p:nvPr/>
        </p:nvSpPr>
        <p:spPr>
          <a:xfrm>
            <a:off x="6134685" y="7078083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08F19A-1DC1-4F49-8363-69EF3CF3A469}"/>
              </a:ext>
            </a:extLst>
          </p:cNvPr>
          <p:cNvGrpSpPr/>
          <p:nvPr/>
        </p:nvGrpSpPr>
        <p:grpSpPr>
          <a:xfrm>
            <a:off x="7054424" y="6228931"/>
            <a:ext cx="5829429" cy="3004817"/>
            <a:chOff x="6315297" y="5900424"/>
            <a:chExt cx="5829429" cy="3004817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9EEF7665-0C36-4065-B136-5730D61AB347}"/>
                </a:ext>
              </a:extLst>
            </p:cNvPr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5F4E4-7C52-43AF-84AE-99D692E5860E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E75E0C28-4C92-4A32-81AB-2DB0E5123517}"/>
              </a:ext>
            </a:extLst>
          </p:cNvPr>
          <p:cNvSpPr/>
          <p:nvPr/>
        </p:nvSpPr>
        <p:spPr>
          <a:xfrm>
            <a:off x="9855201" y="6400800"/>
            <a:ext cx="762000" cy="381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7A9A39-5570-40E5-9D65-5CEE22090543}"/>
              </a:ext>
            </a:extLst>
          </p:cNvPr>
          <p:cNvSpPr/>
          <p:nvPr/>
        </p:nvSpPr>
        <p:spPr>
          <a:xfrm>
            <a:off x="3005841" y="6465500"/>
            <a:ext cx="910033" cy="41543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045" y="3482064"/>
            <a:ext cx="1066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4152265" cy="4180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22504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	and</a:t>
            </a: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1&gt;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Execute &lt;code body 2&gt; if</a:t>
            </a: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&lt;boolean statement 1&gt; is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9252" y="4290529"/>
            <a:ext cx="487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if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3959" y="4290529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2213" y="5861212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True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2213" y="7381132"/>
            <a:ext cx="112204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False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5590" y="8140905"/>
            <a:ext cx="911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else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9252" y="4290529"/>
            <a:ext cx="487045" cy="398780"/>
          </a:xfrm>
          <a:custGeom>
            <a:avLst/>
            <a:gdLst/>
            <a:ahLst/>
            <a:cxnLst/>
            <a:rect l="l" t="t" r="r" b="b"/>
            <a:pathLst>
              <a:path w="487045" h="398779">
                <a:moveTo>
                  <a:pt x="0" y="398363"/>
                </a:moveTo>
                <a:lnTo>
                  <a:pt x="486717" y="398363"/>
                </a:lnTo>
                <a:lnTo>
                  <a:pt x="48671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2213" y="5861212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3821" y="5599501"/>
            <a:ext cx="4674617" cy="3291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1245" y="6262450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8445" y="847316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4884" y="5740105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88039" y="5307877"/>
            <a:ext cx="1386840" cy="636270"/>
          </a:xfrm>
          <a:custGeom>
            <a:avLst/>
            <a:gdLst/>
            <a:ahLst/>
            <a:cxnLst/>
            <a:rect l="l" t="t" r="r" b="b"/>
            <a:pathLst>
              <a:path w="1386840" h="636270">
                <a:moveTo>
                  <a:pt x="1309026" y="474919"/>
                </a:moveTo>
                <a:lnTo>
                  <a:pt x="1308080" y="476250"/>
                </a:lnTo>
                <a:lnTo>
                  <a:pt x="1305394" y="490220"/>
                </a:lnTo>
                <a:lnTo>
                  <a:pt x="1304139" y="508000"/>
                </a:lnTo>
                <a:lnTo>
                  <a:pt x="1301876" y="520700"/>
                </a:lnTo>
                <a:lnTo>
                  <a:pt x="1298969" y="532130"/>
                </a:lnTo>
                <a:lnTo>
                  <a:pt x="1295781" y="541020"/>
                </a:lnTo>
                <a:lnTo>
                  <a:pt x="1292678" y="549910"/>
                </a:lnTo>
                <a:lnTo>
                  <a:pt x="1290023" y="558800"/>
                </a:lnTo>
                <a:lnTo>
                  <a:pt x="1288181" y="568960"/>
                </a:lnTo>
                <a:lnTo>
                  <a:pt x="1287515" y="582930"/>
                </a:lnTo>
                <a:lnTo>
                  <a:pt x="1289508" y="598170"/>
                </a:lnTo>
                <a:lnTo>
                  <a:pt x="1310822" y="631190"/>
                </a:lnTo>
                <a:lnTo>
                  <a:pt x="1338735" y="636270"/>
                </a:lnTo>
                <a:lnTo>
                  <a:pt x="1353463" y="635000"/>
                </a:lnTo>
                <a:lnTo>
                  <a:pt x="1385123" y="595630"/>
                </a:lnTo>
                <a:lnTo>
                  <a:pt x="1386416" y="577850"/>
                </a:lnTo>
                <a:lnTo>
                  <a:pt x="1386415" y="576580"/>
                </a:lnTo>
                <a:lnTo>
                  <a:pt x="1385854" y="566420"/>
                </a:lnTo>
                <a:lnTo>
                  <a:pt x="1384392" y="557530"/>
                </a:lnTo>
                <a:lnTo>
                  <a:pt x="1382241" y="549910"/>
                </a:lnTo>
                <a:lnTo>
                  <a:pt x="1379610" y="543560"/>
                </a:lnTo>
                <a:lnTo>
                  <a:pt x="1376709" y="535940"/>
                </a:lnTo>
                <a:lnTo>
                  <a:pt x="1366620" y="490220"/>
                </a:lnTo>
                <a:lnTo>
                  <a:pt x="1366183" y="482600"/>
                </a:lnTo>
                <a:lnTo>
                  <a:pt x="1335320" y="482600"/>
                </a:lnTo>
                <a:lnTo>
                  <a:pt x="1320189" y="481330"/>
                </a:lnTo>
                <a:lnTo>
                  <a:pt x="1309080" y="477520"/>
                </a:lnTo>
                <a:lnTo>
                  <a:pt x="1309026" y="474919"/>
                </a:lnTo>
                <a:close/>
              </a:path>
              <a:path w="1386840" h="636270">
                <a:moveTo>
                  <a:pt x="1337206" y="457200"/>
                </a:moveTo>
                <a:lnTo>
                  <a:pt x="1325529" y="459740"/>
                </a:lnTo>
                <a:lnTo>
                  <a:pt x="1315306" y="466090"/>
                </a:lnTo>
                <a:lnTo>
                  <a:pt x="1309026" y="474919"/>
                </a:lnTo>
                <a:lnTo>
                  <a:pt x="1309080" y="477520"/>
                </a:lnTo>
                <a:lnTo>
                  <a:pt x="1320189" y="481330"/>
                </a:lnTo>
                <a:lnTo>
                  <a:pt x="1335320" y="482600"/>
                </a:lnTo>
                <a:lnTo>
                  <a:pt x="1350656" y="480060"/>
                </a:lnTo>
                <a:lnTo>
                  <a:pt x="1362378" y="474980"/>
                </a:lnTo>
                <a:lnTo>
                  <a:pt x="1364483" y="469996"/>
                </a:lnTo>
                <a:lnTo>
                  <a:pt x="1358748" y="463550"/>
                </a:lnTo>
                <a:lnTo>
                  <a:pt x="1348793" y="459740"/>
                </a:lnTo>
                <a:lnTo>
                  <a:pt x="1337206" y="457200"/>
                </a:lnTo>
                <a:close/>
              </a:path>
              <a:path w="1386840" h="636270">
                <a:moveTo>
                  <a:pt x="1364483" y="469996"/>
                </a:moveTo>
                <a:lnTo>
                  <a:pt x="1362378" y="474980"/>
                </a:lnTo>
                <a:lnTo>
                  <a:pt x="1350656" y="480060"/>
                </a:lnTo>
                <a:lnTo>
                  <a:pt x="1335320" y="482600"/>
                </a:lnTo>
                <a:lnTo>
                  <a:pt x="1366183" y="482600"/>
                </a:lnTo>
                <a:lnTo>
                  <a:pt x="1365527" y="471170"/>
                </a:lnTo>
                <a:lnTo>
                  <a:pt x="1364483" y="469996"/>
                </a:lnTo>
                <a:close/>
              </a:path>
              <a:path w="1386840" h="636270">
                <a:moveTo>
                  <a:pt x="1307073" y="177546"/>
                </a:moveTo>
                <a:lnTo>
                  <a:pt x="1306217" y="179070"/>
                </a:lnTo>
                <a:lnTo>
                  <a:pt x="1307272" y="191770"/>
                </a:lnTo>
                <a:lnTo>
                  <a:pt x="1308761" y="205740"/>
                </a:lnTo>
                <a:lnTo>
                  <a:pt x="1310090" y="219710"/>
                </a:lnTo>
                <a:lnTo>
                  <a:pt x="1310663" y="231140"/>
                </a:lnTo>
                <a:lnTo>
                  <a:pt x="1310299" y="240030"/>
                </a:lnTo>
                <a:lnTo>
                  <a:pt x="1310012" y="252730"/>
                </a:lnTo>
                <a:lnTo>
                  <a:pt x="1310763" y="266700"/>
                </a:lnTo>
                <a:lnTo>
                  <a:pt x="1313514" y="281940"/>
                </a:lnTo>
                <a:lnTo>
                  <a:pt x="1314208" y="295910"/>
                </a:lnTo>
                <a:lnTo>
                  <a:pt x="1312425" y="306070"/>
                </a:lnTo>
                <a:lnTo>
                  <a:pt x="1306365" y="326390"/>
                </a:lnTo>
                <a:lnTo>
                  <a:pt x="1304557" y="339090"/>
                </a:lnTo>
                <a:lnTo>
                  <a:pt x="1305002" y="350520"/>
                </a:lnTo>
                <a:lnTo>
                  <a:pt x="1306110" y="363220"/>
                </a:lnTo>
                <a:lnTo>
                  <a:pt x="1308747" y="389890"/>
                </a:lnTo>
                <a:lnTo>
                  <a:pt x="1308243" y="403860"/>
                </a:lnTo>
                <a:lnTo>
                  <a:pt x="1307892" y="416560"/>
                </a:lnTo>
                <a:lnTo>
                  <a:pt x="1309486" y="427990"/>
                </a:lnTo>
                <a:lnTo>
                  <a:pt x="1311527" y="439420"/>
                </a:lnTo>
                <a:lnTo>
                  <a:pt x="1311806" y="453390"/>
                </a:lnTo>
                <a:lnTo>
                  <a:pt x="1308817" y="464820"/>
                </a:lnTo>
                <a:lnTo>
                  <a:pt x="1309026" y="474919"/>
                </a:lnTo>
                <a:lnTo>
                  <a:pt x="1315306" y="466090"/>
                </a:lnTo>
                <a:lnTo>
                  <a:pt x="1325529" y="459740"/>
                </a:lnTo>
                <a:lnTo>
                  <a:pt x="1337206" y="457200"/>
                </a:lnTo>
                <a:lnTo>
                  <a:pt x="1364805" y="457200"/>
                </a:lnTo>
                <a:lnTo>
                  <a:pt x="1364184" y="454660"/>
                </a:lnTo>
                <a:lnTo>
                  <a:pt x="1365927" y="439420"/>
                </a:lnTo>
                <a:lnTo>
                  <a:pt x="1365789" y="427990"/>
                </a:lnTo>
                <a:lnTo>
                  <a:pt x="1365776" y="411480"/>
                </a:lnTo>
                <a:lnTo>
                  <a:pt x="1364662" y="402590"/>
                </a:lnTo>
                <a:lnTo>
                  <a:pt x="1368688" y="387350"/>
                </a:lnTo>
                <a:lnTo>
                  <a:pt x="1367875" y="379730"/>
                </a:lnTo>
                <a:lnTo>
                  <a:pt x="1366681" y="367030"/>
                </a:lnTo>
                <a:lnTo>
                  <a:pt x="1367199" y="347980"/>
                </a:lnTo>
                <a:lnTo>
                  <a:pt x="1363651" y="335280"/>
                </a:lnTo>
                <a:lnTo>
                  <a:pt x="1358800" y="325120"/>
                </a:lnTo>
                <a:lnTo>
                  <a:pt x="1356026" y="312420"/>
                </a:lnTo>
                <a:lnTo>
                  <a:pt x="1355556" y="293370"/>
                </a:lnTo>
                <a:lnTo>
                  <a:pt x="1357789" y="280670"/>
                </a:lnTo>
                <a:lnTo>
                  <a:pt x="1360885" y="269240"/>
                </a:lnTo>
                <a:lnTo>
                  <a:pt x="1363318" y="256540"/>
                </a:lnTo>
                <a:lnTo>
                  <a:pt x="1362283" y="243840"/>
                </a:lnTo>
                <a:lnTo>
                  <a:pt x="1360960" y="229870"/>
                </a:lnTo>
                <a:lnTo>
                  <a:pt x="1360827" y="217170"/>
                </a:lnTo>
                <a:lnTo>
                  <a:pt x="1363713" y="204470"/>
                </a:lnTo>
                <a:lnTo>
                  <a:pt x="1366177" y="191770"/>
                </a:lnTo>
                <a:lnTo>
                  <a:pt x="1333583" y="191770"/>
                </a:lnTo>
                <a:lnTo>
                  <a:pt x="1321719" y="190500"/>
                </a:lnTo>
                <a:lnTo>
                  <a:pt x="1312077" y="185420"/>
                </a:lnTo>
                <a:lnTo>
                  <a:pt x="1307073" y="177546"/>
                </a:lnTo>
                <a:close/>
              </a:path>
              <a:path w="1386840" h="636270">
                <a:moveTo>
                  <a:pt x="1364805" y="457200"/>
                </a:moveTo>
                <a:lnTo>
                  <a:pt x="1337206" y="457200"/>
                </a:lnTo>
                <a:lnTo>
                  <a:pt x="1348793" y="459740"/>
                </a:lnTo>
                <a:lnTo>
                  <a:pt x="1358748" y="463550"/>
                </a:lnTo>
                <a:lnTo>
                  <a:pt x="1364483" y="469996"/>
                </a:lnTo>
                <a:lnTo>
                  <a:pt x="1366668" y="464820"/>
                </a:lnTo>
                <a:lnTo>
                  <a:pt x="1364805" y="457200"/>
                </a:lnTo>
                <a:close/>
              </a:path>
              <a:path w="1386840" h="636270">
                <a:moveTo>
                  <a:pt x="1339603" y="163830"/>
                </a:moveTo>
                <a:lnTo>
                  <a:pt x="1323692" y="165100"/>
                </a:lnTo>
                <a:lnTo>
                  <a:pt x="1311213" y="170180"/>
                </a:lnTo>
                <a:lnTo>
                  <a:pt x="1307073" y="177546"/>
                </a:lnTo>
                <a:lnTo>
                  <a:pt x="1312077" y="185420"/>
                </a:lnTo>
                <a:lnTo>
                  <a:pt x="1321719" y="190500"/>
                </a:lnTo>
                <a:lnTo>
                  <a:pt x="1333583" y="191770"/>
                </a:lnTo>
                <a:lnTo>
                  <a:pt x="1345899" y="190500"/>
                </a:lnTo>
                <a:lnTo>
                  <a:pt x="1356899" y="184150"/>
                </a:lnTo>
                <a:lnTo>
                  <a:pt x="1364813" y="173990"/>
                </a:lnTo>
                <a:lnTo>
                  <a:pt x="1365610" y="170346"/>
                </a:lnTo>
                <a:lnTo>
                  <a:pt x="1365528" y="170180"/>
                </a:lnTo>
                <a:lnTo>
                  <a:pt x="1354899" y="165100"/>
                </a:lnTo>
                <a:lnTo>
                  <a:pt x="1339603" y="163830"/>
                </a:lnTo>
                <a:close/>
              </a:path>
              <a:path w="1386840" h="636270">
                <a:moveTo>
                  <a:pt x="1365610" y="170346"/>
                </a:moveTo>
                <a:lnTo>
                  <a:pt x="1364813" y="173990"/>
                </a:lnTo>
                <a:lnTo>
                  <a:pt x="1356899" y="184150"/>
                </a:lnTo>
                <a:lnTo>
                  <a:pt x="1345899" y="190500"/>
                </a:lnTo>
                <a:lnTo>
                  <a:pt x="1333583" y="191770"/>
                </a:lnTo>
                <a:lnTo>
                  <a:pt x="1366177" y="191770"/>
                </a:lnTo>
                <a:lnTo>
                  <a:pt x="1366669" y="189230"/>
                </a:lnTo>
                <a:lnTo>
                  <a:pt x="1368025" y="175260"/>
                </a:lnTo>
                <a:lnTo>
                  <a:pt x="1365610" y="170346"/>
                </a:lnTo>
                <a:close/>
              </a:path>
              <a:path w="1386840" h="636270">
                <a:moveTo>
                  <a:pt x="1292254" y="95890"/>
                </a:moveTo>
                <a:lnTo>
                  <a:pt x="1292423" y="96520"/>
                </a:lnTo>
                <a:lnTo>
                  <a:pt x="1294831" y="102870"/>
                </a:lnTo>
                <a:lnTo>
                  <a:pt x="1299983" y="118110"/>
                </a:lnTo>
                <a:lnTo>
                  <a:pt x="1302355" y="128270"/>
                </a:lnTo>
                <a:lnTo>
                  <a:pt x="1304343" y="140970"/>
                </a:lnTo>
                <a:lnTo>
                  <a:pt x="1305762" y="156210"/>
                </a:lnTo>
                <a:lnTo>
                  <a:pt x="1306426" y="176530"/>
                </a:lnTo>
                <a:lnTo>
                  <a:pt x="1307073" y="177546"/>
                </a:lnTo>
                <a:lnTo>
                  <a:pt x="1311213" y="170180"/>
                </a:lnTo>
                <a:lnTo>
                  <a:pt x="1323692" y="165100"/>
                </a:lnTo>
                <a:lnTo>
                  <a:pt x="1339603" y="163830"/>
                </a:lnTo>
                <a:lnTo>
                  <a:pt x="1367037" y="163830"/>
                </a:lnTo>
                <a:lnTo>
                  <a:pt x="1367871" y="160020"/>
                </a:lnTo>
                <a:lnTo>
                  <a:pt x="1372521" y="114300"/>
                </a:lnTo>
                <a:lnTo>
                  <a:pt x="1377224" y="99060"/>
                </a:lnTo>
                <a:lnTo>
                  <a:pt x="1304156" y="99060"/>
                </a:lnTo>
                <a:lnTo>
                  <a:pt x="1294373" y="96520"/>
                </a:lnTo>
                <a:lnTo>
                  <a:pt x="1292254" y="95890"/>
                </a:lnTo>
                <a:close/>
              </a:path>
              <a:path w="1386840" h="636270">
                <a:moveTo>
                  <a:pt x="1367037" y="163830"/>
                </a:moveTo>
                <a:lnTo>
                  <a:pt x="1339603" y="163830"/>
                </a:lnTo>
                <a:lnTo>
                  <a:pt x="1354899" y="165100"/>
                </a:lnTo>
                <a:lnTo>
                  <a:pt x="1365528" y="170180"/>
                </a:lnTo>
                <a:lnTo>
                  <a:pt x="1365610" y="170346"/>
                </a:lnTo>
                <a:lnTo>
                  <a:pt x="1367037" y="163830"/>
                </a:lnTo>
                <a:close/>
              </a:path>
              <a:path w="1386840" h="636270">
                <a:moveTo>
                  <a:pt x="49151" y="0"/>
                </a:moveTo>
                <a:lnTo>
                  <a:pt x="7612" y="26670"/>
                </a:lnTo>
                <a:lnTo>
                  <a:pt x="0" y="52070"/>
                </a:lnTo>
                <a:lnTo>
                  <a:pt x="547" y="68580"/>
                </a:lnTo>
                <a:lnTo>
                  <a:pt x="7211" y="82550"/>
                </a:lnTo>
                <a:lnTo>
                  <a:pt x="17461" y="91440"/>
                </a:lnTo>
                <a:lnTo>
                  <a:pt x="30007" y="96520"/>
                </a:lnTo>
                <a:lnTo>
                  <a:pt x="56839" y="99060"/>
                </a:lnTo>
                <a:lnTo>
                  <a:pt x="61157" y="99060"/>
                </a:lnTo>
                <a:lnTo>
                  <a:pt x="71289" y="97790"/>
                </a:lnTo>
                <a:lnTo>
                  <a:pt x="79515" y="96520"/>
                </a:lnTo>
                <a:lnTo>
                  <a:pt x="86590" y="93980"/>
                </a:lnTo>
                <a:lnTo>
                  <a:pt x="93269" y="91440"/>
                </a:lnTo>
                <a:lnTo>
                  <a:pt x="100310" y="88900"/>
                </a:lnTo>
                <a:lnTo>
                  <a:pt x="147193" y="81280"/>
                </a:lnTo>
                <a:lnTo>
                  <a:pt x="161615" y="80372"/>
                </a:lnTo>
                <a:lnTo>
                  <a:pt x="154815" y="77470"/>
                </a:lnTo>
                <a:lnTo>
                  <a:pt x="149349" y="66040"/>
                </a:lnTo>
                <a:lnTo>
                  <a:pt x="147459" y="52070"/>
                </a:lnTo>
                <a:lnTo>
                  <a:pt x="149263" y="36830"/>
                </a:lnTo>
                <a:lnTo>
                  <a:pt x="154878" y="25400"/>
                </a:lnTo>
                <a:lnTo>
                  <a:pt x="161426" y="21043"/>
                </a:lnTo>
                <a:lnTo>
                  <a:pt x="150455" y="19050"/>
                </a:lnTo>
                <a:lnTo>
                  <a:pt x="104908" y="13970"/>
                </a:lnTo>
                <a:lnTo>
                  <a:pt x="74788" y="3810"/>
                </a:lnTo>
                <a:lnTo>
                  <a:pt x="67771" y="2540"/>
                </a:lnTo>
                <a:lnTo>
                  <a:pt x="59473" y="1270"/>
                </a:lnTo>
                <a:lnTo>
                  <a:pt x="49151" y="0"/>
                </a:lnTo>
                <a:close/>
              </a:path>
              <a:path w="1386840" h="636270">
                <a:moveTo>
                  <a:pt x="1334273" y="10160"/>
                </a:moveTo>
                <a:lnTo>
                  <a:pt x="1318258" y="10160"/>
                </a:lnTo>
                <a:lnTo>
                  <a:pt x="1304761" y="16510"/>
                </a:lnTo>
                <a:lnTo>
                  <a:pt x="1295971" y="26670"/>
                </a:lnTo>
                <a:lnTo>
                  <a:pt x="1290907" y="39370"/>
                </a:lnTo>
                <a:lnTo>
                  <a:pt x="1288587" y="53340"/>
                </a:lnTo>
                <a:lnTo>
                  <a:pt x="1288087" y="64770"/>
                </a:lnTo>
                <a:lnTo>
                  <a:pt x="1288096" y="71120"/>
                </a:lnTo>
                <a:lnTo>
                  <a:pt x="1304156" y="99060"/>
                </a:lnTo>
                <a:lnTo>
                  <a:pt x="1330747" y="99060"/>
                </a:lnTo>
                <a:lnTo>
                  <a:pt x="1337031" y="97790"/>
                </a:lnTo>
                <a:lnTo>
                  <a:pt x="1322155" y="85145"/>
                </a:lnTo>
                <a:lnTo>
                  <a:pt x="1317049" y="83820"/>
                </a:lnTo>
                <a:lnTo>
                  <a:pt x="1305855" y="78740"/>
                </a:lnTo>
                <a:lnTo>
                  <a:pt x="1297717" y="69850"/>
                </a:lnTo>
                <a:lnTo>
                  <a:pt x="1292209" y="59690"/>
                </a:lnTo>
                <a:lnTo>
                  <a:pt x="1381863" y="59690"/>
                </a:lnTo>
                <a:lnTo>
                  <a:pt x="1384550" y="50334"/>
                </a:lnTo>
                <a:lnTo>
                  <a:pt x="1384291" y="49047"/>
                </a:lnTo>
                <a:lnTo>
                  <a:pt x="1347109" y="12457"/>
                </a:lnTo>
                <a:lnTo>
                  <a:pt x="1334273" y="10160"/>
                </a:lnTo>
                <a:close/>
              </a:path>
              <a:path w="1386840" h="636270">
                <a:moveTo>
                  <a:pt x="1322155" y="85145"/>
                </a:moveTo>
                <a:lnTo>
                  <a:pt x="1337031" y="97790"/>
                </a:lnTo>
                <a:lnTo>
                  <a:pt x="1330747" y="99060"/>
                </a:lnTo>
                <a:lnTo>
                  <a:pt x="1377224" y="99060"/>
                </a:lnTo>
                <a:lnTo>
                  <a:pt x="1377665" y="97790"/>
                </a:lnTo>
                <a:lnTo>
                  <a:pt x="1380258" y="91440"/>
                </a:lnTo>
                <a:lnTo>
                  <a:pt x="1381431" y="87630"/>
                </a:lnTo>
                <a:lnTo>
                  <a:pt x="1331728" y="87630"/>
                </a:lnTo>
                <a:lnTo>
                  <a:pt x="1322155" y="85145"/>
                </a:lnTo>
                <a:close/>
              </a:path>
              <a:path w="1386840" h="636270">
                <a:moveTo>
                  <a:pt x="1324063" y="0"/>
                </a:moveTo>
                <a:lnTo>
                  <a:pt x="1316325" y="0"/>
                </a:lnTo>
                <a:lnTo>
                  <a:pt x="1308318" y="1270"/>
                </a:lnTo>
                <a:lnTo>
                  <a:pt x="1298587" y="1270"/>
                </a:lnTo>
                <a:lnTo>
                  <a:pt x="1290703" y="3810"/>
                </a:lnTo>
                <a:lnTo>
                  <a:pt x="1277006" y="8890"/>
                </a:lnTo>
                <a:lnTo>
                  <a:pt x="1269454" y="12700"/>
                </a:lnTo>
                <a:lnTo>
                  <a:pt x="1260276" y="15240"/>
                </a:lnTo>
                <a:lnTo>
                  <a:pt x="1248603" y="17780"/>
                </a:lnTo>
                <a:lnTo>
                  <a:pt x="1233566" y="19050"/>
                </a:lnTo>
                <a:lnTo>
                  <a:pt x="1214296" y="19050"/>
                </a:lnTo>
                <a:lnTo>
                  <a:pt x="1213010" y="19778"/>
                </a:lnTo>
                <a:lnTo>
                  <a:pt x="1220737" y="22860"/>
                </a:lnTo>
                <a:lnTo>
                  <a:pt x="1227329" y="31750"/>
                </a:lnTo>
                <a:lnTo>
                  <a:pt x="1230694" y="45720"/>
                </a:lnTo>
                <a:lnTo>
                  <a:pt x="1230562" y="59690"/>
                </a:lnTo>
                <a:lnTo>
                  <a:pt x="1226665" y="71120"/>
                </a:lnTo>
                <a:lnTo>
                  <a:pt x="1218734" y="78740"/>
                </a:lnTo>
                <a:lnTo>
                  <a:pt x="1211727" y="79385"/>
                </a:lnTo>
                <a:lnTo>
                  <a:pt x="1220981" y="81280"/>
                </a:lnTo>
                <a:lnTo>
                  <a:pt x="1240747" y="82550"/>
                </a:lnTo>
                <a:lnTo>
                  <a:pt x="1255956" y="83820"/>
                </a:lnTo>
                <a:lnTo>
                  <a:pt x="1267767" y="87630"/>
                </a:lnTo>
                <a:lnTo>
                  <a:pt x="1277335" y="90170"/>
                </a:lnTo>
                <a:lnTo>
                  <a:pt x="1285818" y="93980"/>
                </a:lnTo>
                <a:lnTo>
                  <a:pt x="1292254" y="95890"/>
                </a:lnTo>
                <a:lnTo>
                  <a:pt x="1290374" y="88900"/>
                </a:lnTo>
                <a:lnTo>
                  <a:pt x="1288869" y="81280"/>
                </a:lnTo>
                <a:lnTo>
                  <a:pt x="1288096" y="71120"/>
                </a:lnTo>
                <a:lnTo>
                  <a:pt x="1288087" y="64770"/>
                </a:lnTo>
                <a:lnTo>
                  <a:pt x="1288587" y="53340"/>
                </a:lnTo>
                <a:lnTo>
                  <a:pt x="1290907" y="39370"/>
                </a:lnTo>
                <a:lnTo>
                  <a:pt x="1295971" y="26670"/>
                </a:lnTo>
                <a:lnTo>
                  <a:pt x="1304761" y="16510"/>
                </a:lnTo>
                <a:lnTo>
                  <a:pt x="1318258" y="10160"/>
                </a:lnTo>
                <a:lnTo>
                  <a:pt x="1344774" y="10160"/>
                </a:lnTo>
                <a:lnTo>
                  <a:pt x="1337031" y="2540"/>
                </a:lnTo>
                <a:lnTo>
                  <a:pt x="1330946" y="1270"/>
                </a:lnTo>
                <a:lnTo>
                  <a:pt x="1324063" y="0"/>
                </a:lnTo>
                <a:close/>
              </a:path>
              <a:path w="1386840" h="636270">
                <a:moveTo>
                  <a:pt x="1381863" y="59690"/>
                </a:moveTo>
                <a:lnTo>
                  <a:pt x="1292209" y="59690"/>
                </a:lnTo>
                <a:lnTo>
                  <a:pt x="1322155" y="85145"/>
                </a:lnTo>
                <a:lnTo>
                  <a:pt x="1331728" y="87630"/>
                </a:lnTo>
                <a:lnTo>
                  <a:pt x="1350322" y="87630"/>
                </a:lnTo>
                <a:lnTo>
                  <a:pt x="1363214" y="82550"/>
                </a:lnTo>
                <a:lnTo>
                  <a:pt x="1373227" y="74930"/>
                </a:lnTo>
                <a:lnTo>
                  <a:pt x="1380403" y="64770"/>
                </a:lnTo>
                <a:lnTo>
                  <a:pt x="1381863" y="59690"/>
                </a:lnTo>
                <a:close/>
              </a:path>
              <a:path w="1386840" h="636270">
                <a:moveTo>
                  <a:pt x="1384550" y="50334"/>
                </a:moveTo>
                <a:lnTo>
                  <a:pt x="1380403" y="64770"/>
                </a:lnTo>
                <a:lnTo>
                  <a:pt x="1373227" y="74930"/>
                </a:lnTo>
                <a:lnTo>
                  <a:pt x="1363214" y="82550"/>
                </a:lnTo>
                <a:lnTo>
                  <a:pt x="1350322" y="87630"/>
                </a:lnTo>
                <a:lnTo>
                  <a:pt x="1381431" y="87630"/>
                </a:lnTo>
                <a:lnTo>
                  <a:pt x="1382603" y="83820"/>
                </a:lnTo>
                <a:lnTo>
                  <a:pt x="1384503" y="77470"/>
                </a:lnTo>
                <a:lnTo>
                  <a:pt x="1385760" y="68580"/>
                </a:lnTo>
                <a:lnTo>
                  <a:pt x="1386177" y="58420"/>
                </a:lnTo>
                <a:lnTo>
                  <a:pt x="1384550" y="50334"/>
                </a:lnTo>
                <a:close/>
              </a:path>
              <a:path w="1386840" h="636270">
                <a:moveTo>
                  <a:pt x="1292209" y="59690"/>
                </a:moveTo>
                <a:lnTo>
                  <a:pt x="1297717" y="69850"/>
                </a:lnTo>
                <a:lnTo>
                  <a:pt x="1305855" y="78740"/>
                </a:lnTo>
                <a:lnTo>
                  <a:pt x="1317049" y="83820"/>
                </a:lnTo>
                <a:lnTo>
                  <a:pt x="1322155" y="85145"/>
                </a:lnTo>
                <a:lnTo>
                  <a:pt x="1292209" y="59690"/>
                </a:lnTo>
                <a:close/>
              </a:path>
              <a:path w="1386840" h="636270">
                <a:moveTo>
                  <a:pt x="684490" y="76200"/>
                </a:moveTo>
                <a:lnTo>
                  <a:pt x="477857" y="76200"/>
                </a:lnTo>
                <a:lnTo>
                  <a:pt x="492047" y="78740"/>
                </a:lnTo>
                <a:lnTo>
                  <a:pt x="502779" y="80010"/>
                </a:lnTo>
                <a:lnTo>
                  <a:pt x="514646" y="82550"/>
                </a:lnTo>
                <a:lnTo>
                  <a:pt x="527332" y="83820"/>
                </a:lnTo>
                <a:lnTo>
                  <a:pt x="553890" y="83820"/>
                </a:lnTo>
                <a:lnTo>
                  <a:pt x="567129" y="82550"/>
                </a:lnTo>
                <a:lnTo>
                  <a:pt x="579919" y="80010"/>
                </a:lnTo>
                <a:lnTo>
                  <a:pt x="677881" y="80010"/>
                </a:lnTo>
                <a:lnTo>
                  <a:pt x="690516" y="78997"/>
                </a:lnTo>
                <a:lnTo>
                  <a:pt x="684490" y="76200"/>
                </a:lnTo>
                <a:close/>
              </a:path>
              <a:path w="1386840" h="636270">
                <a:moveTo>
                  <a:pt x="677881" y="80010"/>
                </a:moveTo>
                <a:lnTo>
                  <a:pt x="591461" y="80010"/>
                </a:lnTo>
                <a:lnTo>
                  <a:pt x="603392" y="81280"/>
                </a:lnTo>
                <a:lnTo>
                  <a:pt x="630105" y="83820"/>
                </a:lnTo>
                <a:lnTo>
                  <a:pt x="641139" y="83820"/>
                </a:lnTo>
                <a:lnTo>
                  <a:pt x="664313" y="81280"/>
                </a:lnTo>
                <a:lnTo>
                  <a:pt x="677881" y="80010"/>
                </a:lnTo>
                <a:close/>
              </a:path>
              <a:path w="1386840" h="636270">
                <a:moveTo>
                  <a:pt x="176341" y="19050"/>
                </a:moveTo>
                <a:lnTo>
                  <a:pt x="164421" y="19050"/>
                </a:lnTo>
                <a:lnTo>
                  <a:pt x="161426" y="21043"/>
                </a:lnTo>
                <a:lnTo>
                  <a:pt x="164437" y="21590"/>
                </a:lnTo>
                <a:lnTo>
                  <a:pt x="174414" y="30480"/>
                </a:lnTo>
                <a:lnTo>
                  <a:pt x="180475" y="40640"/>
                </a:lnTo>
                <a:lnTo>
                  <a:pt x="182712" y="53340"/>
                </a:lnTo>
                <a:lnTo>
                  <a:pt x="181214" y="64770"/>
                </a:lnTo>
                <a:lnTo>
                  <a:pt x="176071" y="74930"/>
                </a:lnTo>
                <a:lnTo>
                  <a:pt x="167372" y="80010"/>
                </a:lnTo>
                <a:lnTo>
                  <a:pt x="161615" y="80372"/>
                </a:lnTo>
                <a:lnTo>
                  <a:pt x="163741" y="81280"/>
                </a:lnTo>
                <a:lnTo>
                  <a:pt x="172483" y="81280"/>
                </a:lnTo>
                <a:lnTo>
                  <a:pt x="187115" y="80010"/>
                </a:lnTo>
                <a:lnTo>
                  <a:pt x="198489" y="78740"/>
                </a:lnTo>
                <a:lnTo>
                  <a:pt x="208843" y="77470"/>
                </a:lnTo>
                <a:lnTo>
                  <a:pt x="279965" y="77470"/>
                </a:lnTo>
                <a:lnTo>
                  <a:pt x="285080" y="76200"/>
                </a:lnTo>
                <a:lnTo>
                  <a:pt x="684490" y="76200"/>
                </a:lnTo>
                <a:lnTo>
                  <a:pt x="677646" y="66040"/>
                </a:lnTo>
                <a:lnTo>
                  <a:pt x="674739" y="50800"/>
                </a:lnTo>
                <a:lnTo>
                  <a:pt x="675603" y="36830"/>
                </a:lnTo>
                <a:lnTo>
                  <a:pt x="677392" y="31750"/>
                </a:lnTo>
                <a:lnTo>
                  <a:pt x="573094" y="31750"/>
                </a:lnTo>
                <a:lnTo>
                  <a:pt x="562906" y="30480"/>
                </a:lnTo>
                <a:lnTo>
                  <a:pt x="551136" y="29210"/>
                </a:lnTo>
                <a:lnTo>
                  <a:pt x="267279" y="29210"/>
                </a:lnTo>
                <a:lnTo>
                  <a:pt x="258850" y="27940"/>
                </a:lnTo>
                <a:lnTo>
                  <a:pt x="247623" y="27940"/>
                </a:lnTo>
                <a:lnTo>
                  <a:pt x="234364" y="25400"/>
                </a:lnTo>
                <a:lnTo>
                  <a:pt x="219840" y="24130"/>
                </a:lnTo>
                <a:lnTo>
                  <a:pt x="204818" y="21590"/>
                </a:lnTo>
                <a:lnTo>
                  <a:pt x="176341" y="19050"/>
                </a:lnTo>
                <a:close/>
              </a:path>
              <a:path w="1386840" h="636270">
                <a:moveTo>
                  <a:pt x="714118" y="19050"/>
                </a:moveTo>
                <a:lnTo>
                  <a:pt x="687991" y="19050"/>
                </a:lnTo>
                <a:lnTo>
                  <a:pt x="686248" y="20169"/>
                </a:lnTo>
                <a:lnTo>
                  <a:pt x="694522" y="22860"/>
                </a:lnTo>
                <a:lnTo>
                  <a:pt x="702039" y="31750"/>
                </a:lnTo>
                <a:lnTo>
                  <a:pt x="705536" y="45720"/>
                </a:lnTo>
                <a:lnTo>
                  <a:pt x="705196" y="59690"/>
                </a:lnTo>
                <a:lnTo>
                  <a:pt x="701198" y="71120"/>
                </a:lnTo>
                <a:lnTo>
                  <a:pt x="693725" y="78740"/>
                </a:lnTo>
                <a:lnTo>
                  <a:pt x="690516" y="78997"/>
                </a:lnTo>
                <a:lnTo>
                  <a:pt x="695435" y="81280"/>
                </a:lnTo>
                <a:lnTo>
                  <a:pt x="707844" y="80010"/>
                </a:lnTo>
                <a:lnTo>
                  <a:pt x="718772" y="78740"/>
                </a:lnTo>
                <a:lnTo>
                  <a:pt x="766987" y="78740"/>
                </a:lnTo>
                <a:lnTo>
                  <a:pt x="780201" y="76200"/>
                </a:lnTo>
                <a:lnTo>
                  <a:pt x="794075" y="74930"/>
                </a:lnTo>
                <a:lnTo>
                  <a:pt x="1205110" y="74930"/>
                </a:lnTo>
                <a:lnTo>
                  <a:pt x="1200493" y="69850"/>
                </a:lnTo>
                <a:lnTo>
                  <a:pt x="1196434" y="58420"/>
                </a:lnTo>
                <a:lnTo>
                  <a:pt x="1196091" y="45720"/>
                </a:lnTo>
                <a:lnTo>
                  <a:pt x="1199158" y="34290"/>
                </a:lnTo>
                <a:lnTo>
                  <a:pt x="1202243" y="29210"/>
                </a:lnTo>
                <a:lnTo>
                  <a:pt x="1035774" y="29210"/>
                </a:lnTo>
                <a:lnTo>
                  <a:pt x="1021897" y="27940"/>
                </a:lnTo>
                <a:lnTo>
                  <a:pt x="1010020" y="26670"/>
                </a:lnTo>
                <a:lnTo>
                  <a:pt x="956402" y="26670"/>
                </a:lnTo>
                <a:lnTo>
                  <a:pt x="947520" y="25400"/>
                </a:lnTo>
                <a:lnTo>
                  <a:pt x="936368" y="25400"/>
                </a:lnTo>
                <a:lnTo>
                  <a:pt x="923387" y="24130"/>
                </a:lnTo>
                <a:lnTo>
                  <a:pt x="803737" y="24130"/>
                </a:lnTo>
                <a:lnTo>
                  <a:pt x="791994" y="22860"/>
                </a:lnTo>
                <a:lnTo>
                  <a:pt x="766740" y="22860"/>
                </a:lnTo>
                <a:lnTo>
                  <a:pt x="738752" y="20320"/>
                </a:lnTo>
                <a:lnTo>
                  <a:pt x="726417" y="20320"/>
                </a:lnTo>
                <a:lnTo>
                  <a:pt x="714118" y="19050"/>
                </a:lnTo>
                <a:close/>
              </a:path>
              <a:path w="1386840" h="636270">
                <a:moveTo>
                  <a:pt x="766987" y="78740"/>
                </a:moveTo>
                <a:lnTo>
                  <a:pt x="730226" y="78740"/>
                </a:lnTo>
                <a:lnTo>
                  <a:pt x="744209" y="81280"/>
                </a:lnTo>
                <a:lnTo>
                  <a:pt x="754850" y="81280"/>
                </a:lnTo>
                <a:lnTo>
                  <a:pt x="766987" y="78740"/>
                </a:lnTo>
                <a:close/>
              </a:path>
              <a:path w="1386840" h="636270">
                <a:moveTo>
                  <a:pt x="1115736" y="76200"/>
                </a:moveTo>
                <a:lnTo>
                  <a:pt x="962813" y="76200"/>
                </a:lnTo>
                <a:lnTo>
                  <a:pt x="1004333" y="80010"/>
                </a:lnTo>
                <a:lnTo>
                  <a:pt x="1015395" y="81280"/>
                </a:lnTo>
                <a:lnTo>
                  <a:pt x="1034029" y="81280"/>
                </a:lnTo>
                <a:lnTo>
                  <a:pt x="1047512" y="80010"/>
                </a:lnTo>
                <a:lnTo>
                  <a:pt x="1062898" y="80010"/>
                </a:lnTo>
                <a:lnTo>
                  <a:pt x="1093829" y="77470"/>
                </a:lnTo>
                <a:lnTo>
                  <a:pt x="1106604" y="77470"/>
                </a:lnTo>
                <a:lnTo>
                  <a:pt x="1115736" y="76200"/>
                </a:lnTo>
                <a:close/>
              </a:path>
              <a:path w="1386840" h="636270">
                <a:moveTo>
                  <a:pt x="161426" y="21043"/>
                </a:moveTo>
                <a:lnTo>
                  <a:pt x="154878" y="25400"/>
                </a:lnTo>
                <a:lnTo>
                  <a:pt x="149263" y="36830"/>
                </a:lnTo>
                <a:lnTo>
                  <a:pt x="147459" y="52070"/>
                </a:lnTo>
                <a:lnTo>
                  <a:pt x="149349" y="66040"/>
                </a:lnTo>
                <a:lnTo>
                  <a:pt x="154815" y="77470"/>
                </a:lnTo>
                <a:lnTo>
                  <a:pt x="161615" y="80372"/>
                </a:lnTo>
                <a:lnTo>
                  <a:pt x="167372" y="80010"/>
                </a:lnTo>
                <a:lnTo>
                  <a:pt x="176071" y="74930"/>
                </a:lnTo>
                <a:lnTo>
                  <a:pt x="181214" y="64770"/>
                </a:lnTo>
                <a:lnTo>
                  <a:pt x="182712" y="53340"/>
                </a:lnTo>
                <a:lnTo>
                  <a:pt x="180475" y="40640"/>
                </a:lnTo>
                <a:lnTo>
                  <a:pt x="174414" y="30480"/>
                </a:lnTo>
                <a:lnTo>
                  <a:pt x="164437" y="21590"/>
                </a:lnTo>
                <a:lnTo>
                  <a:pt x="161426" y="21043"/>
                </a:lnTo>
                <a:close/>
              </a:path>
              <a:path w="1386840" h="636270">
                <a:moveTo>
                  <a:pt x="1206265" y="76200"/>
                </a:moveTo>
                <a:lnTo>
                  <a:pt x="1134181" y="76200"/>
                </a:lnTo>
                <a:lnTo>
                  <a:pt x="1146664" y="77470"/>
                </a:lnTo>
                <a:lnTo>
                  <a:pt x="1160557" y="77470"/>
                </a:lnTo>
                <a:lnTo>
                  <a:pt x="1175284" y="78740"/>
                </a:lnTo>
                <a:lnTo>
                  <a:pt x="1190272" y="78740"/>
                </a:lnTo>
                <a:lnTo>
                  <a:pt x="1204947" y="80010"/>
                </a:lnTo>
                <a:lnTo>
                  <a:pt x="1211727" y="79385"/>
                </a:lnTo>
                <a:lnTo>
                  <a:pt x="1208573" y="78740"/>
                </a:lnTo>
                <a:lnTo>
                  <a:pt x="1206265" y="76200"/>
                </a:lnTo>
                <a:close/>
              </a:path>
              <a:path w="1386840" h="636270">
                <a:moveTo>
                  <a:pt x="1213010" y="19778"/>
                </a:moveTo>
                <a:lnTo>
                  <a:pt x="1205328" y="24130"/>
                </a:lnTo>
                <a:lnTo>
                  <a:pt x="1199158" y="34290"/>
                </a:lnTo>
                <a:lnTo>
                  <a:pt x="1196091" y="45720"/>
                </a:lnTo>
                <a:lnTo>
                  <a:pt x="1196434" y="58420"/>
                </a:lnTo>
                <a:lnTo>
                  <a:pt x="1200493" y="69850"/>
                </a:lnTo>
                <a:lnTo>
                  <a:pt x="1208573" y="78740"/>
                </a:lnTo>
                <a:lnTo>
                  <a:pt x="1211727" y="79385"/>
                </a:lnTo>
                <a:lnTo>
                  <a:pt x="1218734" y="78740"/>
                </a:lnTo>
                <a:lnTo>
                  <a:pt x="1226665" y="71120"/>
                </a:lnTo>
                <a:lnTo>
                  <a:pt x="1230562" y="59690"/>
                </a:lnTo>
                <a:lnTo>
                  <a:pt x="1230694" y="45720"/>
                </a:lnTo>
                <a:lnTo>
                  <a:pt x="1227329" y="31750"/>
                </a:lnTo>
                <a:lnTo>
                  <a:pt x="1220737" y="22860"/>
                </a:lnTo>
                <a:lnTo>
                  <a:pt x="1213010" y="19778"/>
                </a:lnTo>
                <a:close/>
              </a:path>
              <a:path w="1386840" h="636270">
                <a:moveTo>
                  <a:pt x="686248" y="20169"/>
                </a:moveTo>
                <a:lnTo>
                  <a:pt x="680076" y="24130"/>
                </a:lnTo>
                <a:lnTo>
                  <a:pt x="675603" y="36830"/>
                </a:lnTo>
                <a:lnTo>
                  <a:pt x="674739" y="50800"/>
                </a:lnTo>
                <a:lnTo>
                  <a:pt x="677646" y="66040"/>
                </a:lnTo>
                <a:lnTo>
                  <a:pt x="684490" y="76200"/>
                </a:lnTo>
                <a:lnTo>
                  <a:pt x="690516" y="78997"/>
                </a:lnTo>
                <a:lnTo>
                  <a:pt x="693725" y="78740"/>
                </a:lnTo>
                <a:lnTo>
                  <a:pt x="701198" y="71120"/>
                </a:lnTo>
                <a:lnTo>
                  <a:pt x="705196" y="59690"/>
                </a:lnTo>
                <a:lnTo>
                  <a:pt x="705536" y="45720"/>
                </a:lnTo>
                <a:lnTo>
                  <a:pt x="702039" y="31750"/>
                </a:lnTo>
                <a:lnTo>
                  <a:pt x="694522" y="22860"/>
                </a:lnTo>
                <a:lnTo>
                  <a:pt x="686248" y="20169"/>
                </a:lnTo>
                <a:close/>
              </a:path>
              <a:path w="1386840" h="636270">
                <a:moveTo>
                  <a:pt x="279965" y="77470"/>
                </a:moveTo>
                <a:lnTo>
                  <a:pt x="220417" y="77470"/>
                </a:lnTo>
                <a:lnTo>
                  <a:pt x="246739" y="78740"/>
                </a:lnTo>
                <a:lnTo>
                  <a:pt x="274850" y="78740"/>
                </a:lnTo>
                <a:lnTo>
                  <a:pt x="279965" y="77470"/>
                </a:lnTo>
                <a:close/>
              </a:path>
              <a:path w="1386840" h="636270">
                <a:moveTo>
                  <a:pt x="438709" y="76200"/>
                </a:moveTo>
                <a:lnTo>
                  <a:pt x="325526" y="76200"/>
                </a:lnTo>
                <a:lnTo>
                  <a:pt x="355341" y="77470"/>
                </a:lnTo>
                <a:lnTo>
                  <a:pt x="370990" y="78740"/>
                </a:lnTo>
                <a:lnTo>
                  <a:pt x="415229" y="78740"/>
                </a:lnTo>
                <a:lnTo>
                  <a:pt x="438709" y="76200"/>
                </a:lnTo>
                <a:close/>
              </a:path>
              <a:path w="1386840" h="636270">
                <a:moveTo>
                  <a:pt x="1205110" y="74930"/>
                </a:moveTo>
                <a:lnTo>
                  <a:pt x="869734" y="74930"/>
                </a:lnTo>
                <a:lnTo>
                  <a:pt x="880865" y="76200"/>
                </a:lnTo>
                <a:lnTo>
                  <a:pt x="906262" y="78740"/>
                </a:lnTo>
                <a:lnTo>
                  <a:pt x="920455" y="78740"/>
                </a:lnTo>
                <a:lnTo>
                  <a:pt x="935595" y="76200"/>
                </a:lnTo>
                <a:lnTo>
                  <a:pt x="1206265" y="76200"/>
                </a:lnTo>
                <a:lnTo>
                  <a:pt x="1205110" y="74930"/>
                </a:lnTo>
                <a:close/>
              </a:path>
              <a:path w="1386840" h="636270">
                <a:moveTo>
                  <a:pt x="859699" y="74930"/>
                </a:moveTo>
                <a:lnTo>
                  <a:pt x="808191" y="74930"/>
                </a:lnTo>
                <a:lnTo>
                  <a:pt x="818874" y="76200"/>
                </a:lnTo>
                <a:lnTo>
                  <a:pt x="843455" y="76200"/>
                </a:lnTo>
                <a:lnTo>
                  <a:pt x="859699" y="74930"/>
                </a:lnTo>
                <a:close/>
              </a:path>
              <a:path w="1386840" h="636270">
                <a:moveTo>
                  <a:pt x="1384291" y="49047"/>
                </a:moveTo>
                <a:lnTo>
                  <a:pt x="1384550" y="50334"/>
                </a:lnTo>
                <a:lnTo>
                  <a:pt x="1384782" y="49530"/>
                </a:lnTo>
                <a:lnTo>
                  <a:pt x="1384291" y="49047"/>
                </a:lnTo>
                <a:close/>
              </a:path>
              <a:path w="1386840" h="636270">
                <a:moveTo>
                  <a:pt x="1347109" y="12457"/>
                </a:moveTo>
                <a:lnTo>
                  <a:pt x="1384291" y="49047"/>
                </a:lnTo>
                <a:lnTo>
                  <a:pt x="1383622" y="45720"/>
                </a:lnTo>
                <a:lnTo>
                  <a:pt x="1378406" y="34290"/>
                </a:lnTo>
                <a:lnTo>
                  <a:pt x="1370697" y="25400"/>
                </a:lnTo>
                <a:lnTo>
                  <a:pt x="1360660" y="17780"/>
                </a:lnTo>
                <a:lnTo>
                  <a:pt x="1348463" y="12700"/>
                </a:lnTo>
                <a:lnTo>
                  <a:pt x="1347109" y="12457"/>
                </a:lnTo>
                <a:close/>
              </a:path>
              <a:path w="1386840" h="636270">
                <a:moveTo>
                  <a:pt x="632585" y="20320"/>
                </a:moveTo>
                <a:lnTo>
                  <a:pt x="618986" y="20320"/>
                </a:lnTo>
                <a:lnTo>
                  <a:pt x="606719" y="22860"/>
                </a:lnTo>
                <a:lnTo>
                  <a:pt x="595302" y="26670"/>
                </a:lnTo>
                <a:lnTo>
                  <a:pt x="584254" y="30480"/>
                </a:lnTo>
                <a:lnTo>
                  <a:pt x="573094" y="31750"/>
                </a:lnTo>
                <a:lnTo>
                  <a:pt x="677392" y="31750"/>
                </a:lnTo>
                <a:lnTo>
                  <a:pt x="680076" y="24130"/>
                </a:lnTo>
                <a:lnTo>
                  <a:pt x="684034" y="21590"/>
                </a:lnTo>
                <a:lnTo>
                  <a:pt x="647830" y="21590"/>
                </a:lnTo>
                <a:lnTo>
                  <a:pt x="632585" y="20320"/>
                </a:lnTo>
                <a:close/>
              </a:path>
              <a:path w="1386840" h="636270">
                <a:moveTo>
                  <a:pt x="341537" y="16510"/>
                </a:moveTo>
                <a:lnTo>
                  <a:pt x="333057" y="16510"/>
                </a:lnTo>
                <a:lnTo>
                  <a:pt x="320657" y="19050"/>
                </a:lnTo>
                <a:lnTo>
                  <a:pt x="291576" y="24130"/>
                </a:lnTo>
                <a:lnTo>
                  <a:pt x="278042" y="26670"/>
                </a:lnTo>
                <a:lnTo>
                  <a:pt x="267279" y="29210"/>
                </a:lnTo>
                <a:lnTo>
                  <a:pt x="422124" y="29210"/>
                </a:lnTo>
                <a:lnTo>
                  <a:pt x="408148" y="26670"/>
                </a:lnTo>
                <a:lnTo>
                  <a:pt x="393592" y="25400"/>
                </a:lnTo>
                <a:lnTo>
                  <a:pt x="365134" y="20320"/>
                </a:lnTo>
                <a:lnTo>
                  <a:pt x="352429" y="17780"/>
                </a:lnTo>
                <a:lnTo>
                  <a:pt x="341537" y="16510"/>
                </a:lnTo>
                <a:close/>
              </a:path>
              <a:path w="1386840" h="636270">
                <a:moveTo>
                  <a:pt x="486609" y="25400"/>
                </a:moveTo>
                <a:lnTo>
                  <a:pt x="476043" y="25400"/>
                </a:lnTo>
                <a:lnTo>
                  <a:pt x="463163" y="26670"/>
                </a:lnTo>
                <a:lnTo>
                  <a:pt x="445942" y="29210"/>
                </a:lnTo>
                <a:lnTo>
                  <a:pt x="551136" y="29210"/>
                </a:lnTo>
                <a:lnTo>
                  <a:pt x="524583" y="26670"/>
                </a:lnTo>
                <a:lnTo>
                  <a:pt x="496892" y="26670"/>
                </a:lnTo>
                <a:lnTo>
                  <a:pt x="486609" y="25400"/>
                </a:lnTo>
                <a:close/>
              </a:path>
              <a:path w="1386840" h="636270">
                <a:moveTo>
                  <a:pt x="1110133" y="20320"/>
                </a:moveTo>
                <a:lnTo>
                  <a:pt x="1099716" y="20320"/>
                </a:lnTo>
                <a:lnTo>
                  <a:pt x="1087892" y="24130"/>
                </a:lnTo>
                <a:lnTo>
                  <a:pt x="1077079" y="26670"/>
                </a:lnTo>
                <a:lnTo>
                  <a:pt x="1050166" y="29210"/>
                </a:lnTo>
                <a:lnTo>
                  <a:pt x="1202243" y="29210"/>
                </a:lnTo>
                <a:lnTo>
                  <a:pt x="1205328" y="24130"/>
                </a:lnTo>
                <a:lnTo>
                  <a:pt x="1209812" y="21590"/>
                </a:lnTo>
                <a:lnTo>
                  <a:pt x="1120976" y="21590"/>
                </a:lnTo>
                <a:lnTo>
                  <a:pt x="1110133" y="20320"/>
                </a:lnTo>
                <a:close/>
              </a:path>
              <a:path w="1386840" h="636270">
                <a:moveTo>
                  <a:pt x="877884" y="19050"/>
                </a:moveTo>
                <a:lnTo>
                  <a:pt x="864866" y="19050"/>
                </a:lnTo>
                <a:lnTo>
                  <a:pt x="826163" y="22860"/>
                </a:lnTo>
                <a:lnTo>
                  <a:pt x="814965" y="24130"/>
                </a:lnTo>
                <a:lnTo>
                  <a:pt x="923387" y="24130"/>
                </a:lnTo>
                <a:lnTo>
                  <a:pt x="893703" y="21590"/>
                </a:lnTo>
                <a:lnTo>
                  <a:pt x="877884" y="19050"/>
                </a:lnTo>
                <a:close/>
              </a:path>
              <a:path w="1386840" h="636270">
                <a:moveTo>
                  <a:pt x="682807" y="19050"/>
                </a:moveTo>
                <a:lnTo>
                  <a:pt x="660559" y="21590"/>
                </a:lnTo>
                <a:lnTo>
                  <a:pt x="684034" y="21590"/>
                </a:lnTo>
                <a:lnTo>
                  <a:pt x="686248" y="20169"/>
                </a:lnTo>
                <a:lnTo>
                  <a:pt x="682807" y="19050"/>
                </a:lnTo>
                <a:close/>
              </a:path>
              <a:path w="1386840" h="636270">
                <a:moveTo>
                  <a:pt x="1211184" y="19050"/>
                </a:moveTo>
                <a:lnTo>
                  <a:pt x="1185645" y="19050"/>
                </a:lnTo>
                <a:lnTo>
                  <a:pt x="1173011" y="20320"/>
                </a:lnTo>
                <a:lnTo>
                  <a:pt x="1160188" y="20320"/>
                </a:lnTo>
                <a:lnTo>
                  <a:pt x="1147202" y="21590"/>
                </a:lnTo>
                <a:lnTo>
                  <a:pt x="1209812" y="21590"/>
                </a:lnTo>
                <a:lnTo>
                  <a:pt x="1213010" y="19778"/>
                </a:lnTo>
                <a:lnTo>
                  <a:pt x="1211184" y="19050"/>
                </a:lnTo>
                <a:close/>
              </a:path>
              <a:path w="1386840" h="636270">
                <a:moveTo>
                  <a:pt x="1344774" y="10160"/>
                </a:moveTo>
                <a:lnTo>
                  <a:pt x="1334273" y="10160"/>
                </a:lnTo>
                <a:lnTo>
                  <a:pt x="1347109" y="12457"/>
                </a:lnTo>
                <a:lnTo>
                  <a:pt x="1344774" y="1016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4151" y="5837028"/>
            <a:ext cx="331470" cy="256540"/>
          </a:xfrm>
          <a:custGeom>
            <a:avLst/>
            <a:gdLst/>
            <a:ahLst/>
            <a:cxnLst/>
            <a:rect l="l" t="t" r="r" b="b"/>
            <a:pathLst>
              <a:path w="331470" h="256539">
                <a:moveTo>
                  <a:pt x="27216" y="8564"/>
                </a:moveTo>
                <a:lnTo>
                  <a:pt x="16199" y="9418"/>
                </a:lnTo>
                <a:lnTo>
                  <a:pt x="6917" y="16161"/>
                </a:lnTo>
                <a:lnTo>
                  <a:pt x="980" y="26206"/>
                </a:lnTo>
                <a:lnTo>
                  <a:pt x="0" y="36967"/>
                </a:lnTo>
                <a:lnTo>
                  <a:pt x="5645" y="46274"/>
                </a:lnTo>
                <a:lnTo>
                  <a:pt x="14983" y="56138"/>
                </a:lnTo>
                <a:lnTo>
                  <a:pt x="26061" y="65681"/>
                </a:lnTo>
                <a:lnTo>
                  <a:pt x="36929" y="74025"/>
                </a:lnTo>
                <a:lnTo>
                  <a:pt x="42829" y="85403"/>
                </a:lnTo>
                <a:lnTo>
                  <a:pt x="50049" y="96996"/>
                </a:lnTo>
                <a:lnTo>
                  <a:pt x="58145" y="105284"/>
                </a:lnTo>
                <a:lnTo>
                  <a:pt x="65315" y="115032"/>
                </a:lnTo>
                <a:lnTo>
                  <a:pt x="70166" y="129389"/>
                </a:lnTo>
                <a:lnTo>
                  <a:pt x="77408" y="139047"/>
                </a:lnTo>
                <a:lnTo>
                  <a:pt x="85784" y="149616"/>
                </a:lnTo>
                <a:lnTo>
                  <a:pt x="90447" y="163003"/>
                </a:lnTo>
                <a:lnTo>
                  <a:pt x="97471" y="174898"/>
                </a:lnTo>
                <a:lnTo>
                  <a:pt x="106497" y="186431"/>
                </a:lnTo>
                <a:lnTo>
                  <a:pt x="113055" y="195425"/>
                </a:lnTo>
                <a:lnTo>
                  <a:pt x="119256" y="201100"/>
                </a:lnTo>
                <a:lnTo>
                  <a:pt x="126155" y="207746"/>
                </a:lnTo>
                <a:lnTo>
                  <a:pt x="129833" y="223515"/>
                </a:lnTo>
                <a:lnTo>
                  <a:pt x="131532" y="233487"/>
                </a:lnTo>
                <a:lnTo>
                  <a:pt x="136946" y="247137"/>
                </a:lnTo>
                <a:lnTo>
                  <a:pt x="141328" y="253795"/>
                </a:lnTo>
                <a:lnTo>
                  <a:pt x="150927" y="256200"/>
                </a:lnTo>
                <a:lnTo>
                  <a:pt x="171213" y="253689"/>
                </a:lnTo>
                <a:lnTo>
                  <a:pt x="177048" y="251481"/>
                </a:lnTo>
                <a:lnTo>
                  <a:pt x="185268" y="242472"/>
                </a:lnTo>
                <a:lnTo>
                  <a:pt x="190644" y="229722"/>
                </a:lnTo>
                <a:lnTo>
                  <a:pt x="195103" y="216130"/>
                </a:lnTo>
                <a:lnTo>
                  <a:pt x="200572" y="204593"/>
                </a:lnTo>
                <a:lnTo>
                  <a:pt x="224169" y="171168"/>
                </a:lnTo>
                <a:lnTo>
                  <a:pt x="249174" y="140434"/>
                </a:lnTo>
                <a:lnTo>
                  <a:pt x="256231" y="131580"/>
                </a:lnTo>
                <a:lnTo>
                  <a:pt x="262323" y="121190"/>
                </a:lnTo>
                <a:lnTo>
                  <a:pt x="268247" y="109308"/>
                </a:lnTo>
                <a:lnTo>
                  <a:pt x="274796" y="95982"/>
                </a:lnTo>
                <a:lnTo>
                  <a:pt x="281746" y="85926"/>
                </a:lnTo>
                <a:lnTo>
                  <a:pt x="290050" y="76725"/>
                </a:lnTo>
                <a:lnTo>
                  <a:pt x="299469" y="67862"/>
                </a:lnTo>
                <a:lnTo>
                  <a:pt x="309765" y="58819"/>
                </a:lnTo>
                <a:lnTo>
                  <a:pt x="320241" y="48990"/>
                </a:lnTo>
                <a:lnTo>
                  <a:pt x="327601" y="39106"/>
                </a:lnTo>
                <a:lnTo>
                  <a:pt x="331055" y="28893"/>
                </a:lnTo>
                <a:lnTo>
                  <a:pt x="329815" y="18081"/>
                </a:lnTo>
                <a:lnTo>
                  <a:pt x="326431" y="15290"/>
                </a:lnTo>
                <a:lnTo>
                  <a:pt x="51663" y="15290"/>
                </a:lnTo>
                <a:lnTo>
                  <a:pt x="41538" y="13807"/>
                </a:lnTo>
                <a:lnTo>
                  <a:pt x="27216" y="8564"/>
                </a:lnTo>
                <a:close/>
              </a:path>
              <a:path w="331470" h="256539">
                <a:moveTo>
                  <a:pt x="77800" y="11191"/>
                </a:moveTo>
                <a:lnTo>
                  <a:pt x="66717" y="11714"/>
                </a:lnTo>
                <a:lnTo>
                  <a:pt x="51663" y="15290"/>
                </a:lnTo>
                <a:lnTo>
                  <a:pt x="326431" y="15290"/>
                </a:lnTo>
                <a:lnTo>
                  <a:pt x="325973" y="14912"/>
                </a:lnTo>
                <a:lnTo>
                  <a:pt x="267927" y="14912"/>
                </a:lnTo>
                <a:lnTo>
                  <a:pt x="267052" y="14860"/>
                </a:lnTo>
                <a:lnTo>
                  <a:pt x="245138" y="14860"/>
                </a:lnTo>
                <a:lnTo>
                  <a:pt x="235847" y="14664"/>
                </a:lnTo>
                <a:lnTo>
                  <a:pt x="225654" y="12255"/>
                </a:lnTo>
                <a:lnTo>
                  <a:pt x="221848" y="11584"/>
                </a:lnTo>
                <a:lnTo>
                  <a:pt x="88438" y="11584"/>
                </a:lnTo>
                <a:lnTo>
                  <a:pt x="77800" y="11191"/>
                </a:lnTo>
                <a:close/>
              </a:path>
              <a:path w="331470" h="256539">
                <a:moveTo>
                  <a:pt x="312354" y="10041"/>
                </a:moveTo>
                <a:lnTo>
                  <a:pt x="297908" y="10653"/>
                </a:lnTo>
                <a:lnTo>
                  <a:pt x="280274" y="14608"/>
                </a:lnTo>
                <a:lnTo>
                  <a:pt x="267927" y="14912"/>
                </a:lnTo>
                <a:lnTo>
                  <a:pt x="325973" y="14912"/>
                </a:lnTo>
                <a:lnTo>
                  <a:pt x="323146" y="12581"/>
                </a:lnTo>
                <a:lnTo>
                  <a:pt x="312354" y="10041"/>
                </a:lnTo>
                <a:close/>
              </a:path>
              <a:path w="331470" h="256539">
                <a:moveTo>
                  <a:pt x="256415" y="14222"/>
                </a:moveTo>
                <a:lnTo>
                  <a:pt x="245138" y="14860"/>
                </a:lnTo>
                <a:lnTo>
                  <a:pt x="267052" y="14860"/>
                </a:lnTo>
                <a:lnTo>
                  <a:pt x="256415" y="14222"/>
                </a:lnTo>
                <a:close/>
              </a:path>
              <a:path w="331470" h="256539">
                <a:moveTo>
                  <a:pt x="160493" y="0"/>
                </a:moveTo>
                <a:lnTo>
                  <a:pt x="147341" y="1412"/>
                </a:lnTo>
                <a:lnTo>
                  <a:pt x="138101" y="5531"/>
                </a:lnTo>
                <a:lnTo>
                  <a:pt x="129638" y="7987"/>
                </a:lnTo>
                <a:lnTo>
                  <a:pt x="105299" y="10470"/>
                </a:lnTo>
                <a:lnTo>
                  <a:pt x="88438" y="11584"/>
                </a:lnTo>
                <a:lnTo>
                  <a:pt x="221848" y="11584"/>
                </a:lnTo>
                <a:lnTo>
                  <a:pt x="208038" y="9149"/>
                </a:lnTo>
                <a:lnTo>
                  <a:pt x="191381" y="7124"/>
                </a:lnTo>
                <a:lnTo>
                  <a:pt x="185045" y="6028"/>
                </a:lnTo>
                <a:lnTo>
                  <a:pt x="175807" y="3899"/>
                </a:lnTo>
                <a:lnTo>
                  <a:pt x="160493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7085" y="5081681"/>
            <a:ext cx="3592829" cy="522605"/>
          </a:xfrm>
          <a:custGeom>
            <a:avLst/>
            <a:gdLst/>
            <a:ahLst/>
            <a:cxnLst/>
            <a:rect l="l" t="t" r="r" b="b"/>
            <a:pathLst>
              <a:path w="3592829" h="522604">
                <a:moveTo>
                  <a:pt x="182844" y="0"/>
                </a:moveTo>
                <a:lnTo>
                  <a:pt x="134207" y="507"/>
                </a:lnTo>
                <a:lnTo>
                  <a:pt x="87257" y="5910"/>
                </a:lnTo>
                <a:lnTo>
                  <a:pt x="45582" y="25548"/>
                </a:lnTo>
                <a:lnTo>
                  <a:pt x="19660" y="54410"/>
                </a:lnTo>
                <a:lnTo>
                  <a:pt x="3149" y="97400"/>
                </a:lnTo>
                <a:lnTo>
                  <a:pt x="94" y="148262"/>
                </a:lnTo>
                <a:lnTo>
                  <a:pt x="0" y="359116"/>
                </a:lnTo>
                <a:lnTo>
                  <a:pt x="136" y="374360"/>
                </a:lnTo>
                <a:lnTo>
                  <a:pt x="2186" y="413401"/>
                </a:lnTo>
                <a:lnTo>
                  <a:pt x="12352" y="455397"/>
                </a:lnTo>
                <a:lnTo>
                  <a:pt x="43599" y="495254"/>
                </a:lnTo>
                <a:lnTo>
                  <a:pt x="79271" y="515099"/>
                </a:lnTo>
                <a:lnTo>
                  <a:pt x="120109" y="521682"/>
                </a:lnTo>
                <a:lnTo>
                  <a:pt x="3428887" y="522597"/>
                </a:lnTo>
                <a:lnTo>
                  <a:pt x="3444132" y="522460"/>
                </a:lnTo>
                <a:lnTo>
                  <a:pt x="3483172" y="520411"/>
                </a:lnTo>
                <a:lnTo>
                  <a:pt x="3525169" y="510246"/>
                </a:lnTo>
                <a:lnTo>
                  <a:pt x="3565025" y="478999"/>
                </a:lnTo>
                <a:lnTo>
                  <a:pt x="3584871" y="443327"/>
                </a:lnTo>
                <a:lnTo>
                  <a:pt x="3591454" y="402489"/>
                </a:lnTo>
                <a:lnTo>
                  <a:pt x="3592369" y="163506"/>
                </a:lnTo>
                <a:lnTo>
                  <a:pt x="3592232" y="148262"/>
                </a:lnTo>
                <a:lnTo>
                  <a:pt x="3590183" y="109221"/>
                </a:lnTo>
                <a:lnTo>
                  <a:pt x="3580018" y="67225"/>
                </a:lnTo>
                <a:lnTo>
                  <a:pt x="3548770" y="27369"/>
                </a:lnTo>
                <a:lnTo>
                  <a:pt x="3513099" y="7523"/>
                </a:lnTo>
                <a:lnTo>
                  <a:pt x="3472260" y="940"/>
                </a:lnTo>
                <a:lnTo>
                  <a:pt x="182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17238" y="5032687"/>
            <a:ext cx="3653790" cy="605790"/>
          </a:xfrm>
          <a:custGeom>
            <a:avLst/>
            <a:gdLst/>
            <a:ahLst/>
            <a:cxnLst/>
            <a:rect l="l" t="t" r="r" b="b"/>
            <a:pathLst>
              <a:path w="3653790" h="605789">
                <a:moveTo>
                  <a:pt x="2950002" y="593089"/>
                </a:moveTo>
                <a:lnTo>
                  <a:pt x="2733897" y="593089"/>
                </a:lnTo>
                <a:lnTo>
                  <a:pt x="2763537" y="595629"/>
                </a:lnTo>
                <a:lnTo>
                  <a:pt x="2778753" y="598169"/>
                </a:lnTo>
                <a:lnTo>
                  <a:pt x="2793641" y="599439"/>
                </a:lnTo>
                <a:lnTo>
                  <a:pt x="2820666" y="603250"/>
                </a:lnTo>
                <a:lnTo>
                  <a:pt x="2831917" y="604519"/>
                </a:lnTo>
                <a:lnTo>
                  <a:pt x="2841068" y="605789"/>
                </a:lnTo>
                <a:lnTo>
                  <a:pt x="2856791" y="605789"/>
                </a:lnTo>
                <a:lnTo>
                  <a:pt x="2868423" y="604519"/>
                </a:lnTo>
                <a:lnTo>
                  <a:pt x="2881840" y="601979"/>
                </a:lnTo>
                <a:lnTo>
                  <a:pt x="2911092" y="598169"/>
                </a:lnTo>
                <a:lnTo>
                  <a:pt x="2925459" y="595629"/>
                </a:lnTo>
                <a:lnTo>
                  <a:pt x="2938674" y="594360"/>
                </a:lnTo>
                <a:lnTo>
                  <a:pt x="2950002" y="593089"/>
                </a:lnTo>
                <a:close/>
              </a:path>
              <a:path w="3653790" h="605789">
                <a:moveTo>
                  <a:pt x="79445" y="37179"/>
                </a:moveTo>
                <a:lnTo>
                  <a:pt x="40699" y="67310"/>
                </a:lnTo>
                <a:lnTo>
                  <a:pt x="19389" y="101600"/>
                </a:lnTo>
                <a:lnTo>
                  <a:pt x="3348" y="148589"/>
                </a:lnTo>
                <a:lnTo>
                  <a:pt x="0" y="171450"/>
                </a:lnTo>
                <a:lnTo>
                  <a:pt x="475" y="181610"/>
                </a:lnTo>
                <a:lnTo>
                  <a:pt x="2632" y="194310"/>
                </a:lnTo>
                <a:lnTo>
                  <a:pt x="4412" y="203200"/>
                </a:lnTo>
                <a:lnTo>
                  <a:pt x="6128" y="215900"/>
                </a:lnTo>
                <a:lnTo>
                  <a:pt x="7652" y="228600"/>
                </a:lnTo>
                <a:lnTo>
                  <a:pt x="8855" y="242569"/>
                </a:lnTo>
                <a:lnTo>
                  <a:pt x="9609" y="256539"/>
                </a:lnTo>
                <a:lnTo>
                  <a:pt x="9785" y="270510"/>
                </a:lnTo>
                <a:lnTo>
                  <a:pt x="9255" y="284479"/>
                </a:lnTo>
                <a:lnTo>
                  <a:pt x="7890" y="297179"/>
                </a:lnTo>
                <a:lnTo>
                  <a:pt x="7106" y="308610"/>
                </a:lnTo>
                <a:lnTo>
                  <a:pt x="6717" y="320039"/>
                </a:lnTo>
                <a:lnTo>
                  <a:pt x="6622" y="325119"/>
                </a:lnTo>
                <a:lnTo>
                  <a:pt x="6487" y="335279"/>
                </a:lnTo>
                <a:lnTo>
                  <a:pt x="6360" y="375919"/>
                </a:lnTo>
                <a:lnTo>
                  <a:pt x="6114" y="388619"/>
                </a:lnTo>
                <a:lnTo>
                  <a:pt x="5424" y="411479"/>
                </a:lnTo>
                <a:lnTo>
                  <a:pt x="4637" y="443229"/>
                </a:lnTo>
                <a:lnTo>
                  <a:pt x="4574" y="461010"/>
                </a:lnTo>
                <a:lnTo>
                  <a:pt x="4669" y="468629"/>
                </a:lnTo>
                <a:lnTo>
                  <a:pt x="13651" y="514350"/>
                </a:lnTo>
                <a:lnTo>
                  <a:pt x="37646" y="546100"/>
                </a:lnTo>
                <a:lnTo>
                  <a:pt x="81051" y="581660"/>
                </a:lnTo>
                <a:lnTo>
                  <a:pt x="93344" y="586739"/>
                </a:lnTo>
                <a:lnTo>
                  <a:pt x="105276" y="591819"/>
                </a:lnTo>
                <a:lnTo>
                  <a:pt x="128950" y="596900"/>
                </a:lnTo>
                <a:lnTo>
                  <a:pt x="167297" y="600710"/>
                </a:lnTo>
                <a:lnTo>
                  <a:pt x="180527" y="600710"/>
                </a:lnTo>
                <a:lnTo>
                  <a:pt x="193598" y="601979"/>
                </a:lnTo>
                <a:lnTo>
                  <a:pt x="206495" y="601979"/>
                </a:lnTo>
                <a:lnTo>
                  <a:pt x="219203" y="603250"/>
                </a:lnTo>
                <a:lnTo>
                  <a:pt x="256048" y="603250"/>
                </a:lnTo>
                <a:lnTo>
                  <a:pt x="259659" y="601853"/>
                </a:lnTo>
                <a:lnTo>
                  <a:pt x="253491" y="600710"/>
                </a:lnTo>
                <a:lnTo>
                  <a:pt x="244016" y="593089"/>
                </a:lnTo>
                <a:lnTo>
                  <a:pt x="238558" y="582929"/>
                </a:lnTo>
                <a:lnTo>
                  <a:pt x="236915" y="570229"/>
                </a:lnTo>
                <a:lnTo>
                  <a:pt x="238883" y="558800"/>
                </a:lnTo>
                <a:lnTo>
                  <a:pt x="244260" y="548639"/>
                </a:lnTo>
                <a:lnTo>
                  <a:pt x="251126" y="543560"/>
                </a:lnTo>
                <a:lnTo>
                  <a:pt x="200675" y="543560"/>
                </a:lnTo>
                <a:lnTo>
                  <a:pt x="187091" y="542289"/>
                </a:lnTo>
                <a:lnTo>
                  <a:pt x="130894" y="542289"/>
                </a:lnTo>
                <a:lnTo>
                  <a:pt x="120056" y="541019"/>
                </a:lnTo>
                <a:lnTo>
                  <a:pt x="80101" y="514350"/>
                </a:lnTo>
                <a:lnTo>
                  <a:pt x="61965" y="476250"/>
                </a:lnTo>
                <a:lnTo>
                  <a:pt x="61027" y="463550"/>
                </a:lnTo>
                <a:lnTo>
                  <a:pt x="59733" y="448310"/>
                </a:lnTo>
                <a:lnTo>
                  <a:pt x="57390" y="427989"/>
                </a:lnTo>
                <a:lnTo>
                  <a:pt x="56510" y="416560"/>
                </a:lnTo>
                <a:lnTo>
                  <a:pt x="56208" y="407669"/>
                </a:lnTo>
                <a:lnTo>
                  <a:pt x="56215" y="388619"/>
                </a:lnTo>
                <a:lnTo>
                  <a:pt x="59194" y="335279"/>
                </a:lnTo>
                <a:lnTo>
                  <a:pt x="60466" y="320039"/>
                </a:lnTo>
                <a:lnTo>
                  <a:pt x="61244" y="309879"/>
                </a:lnTo>
                <a:lnTo>
                  <a:pt x="61588" y="300989"/>
                </a:lnTo>
                <a:lnTo>
                  <a:pt x="61479" y="293369"/>
                </a:lnTo>
                <a:lnTo>
                  <a:pt x="60727" y="269239"/>
                </a:lnTo>
                <a:lnTo>
                  <a:pt x="60151" y="254000"/>
                </a:lnTo>
                <a:lnTo>
                  <a:pt x="59485" y="237489"/>
                </a:lnTo>
                <a:lnTo>
                  <a:pt x="59076" y="226060"/>
                </a:lnTo>
                <a:lnTo>
                  <a:pt x="58284" y="200660"/>
                </a:lnTo>
                <a:lnTo>
                  <a:pt x="57943" y="186689"/>
                </a:lnTo>
                <a:lnTo>
                  <a:pt x="57844" y="179069"/>
                </a:lnTo>
                <a:lnTo>
                  <a:pt x="57772" y="162560"/>
                </a:lnTo>
                <a:lnTo>
                  <a:pt x="58981" y="152400"/>
                </a:lnTo>
                <a:lnTo>
                  <a:pt x="78440" y="114300"/>
                </a:lnTo>
                <a:lnTo>
                  <a:pt x="108544" y="90169"/>
                </a:lnTo>
                <a:lnTo>
                  <a:pt x="109258" y="88900"/>
                </a:lnTo>
                <a:lnTo>
                  <a:pt x="101069" y="88900"/>
                </a:lnTo>
                <a:lnTo>
                  <a:pt x="92230" y="85089"/>
                </a:lnTo>
                <a:lnTo>
                  <a:pt x="84372" y="80010"/>
                </a:lnTo>
                <a:lnTo>
                  <a:pt x="77911" y="72389"/>
                </a:lnTo>
                <a:lnTo>
                  <a:pt x="73265" y="64769"/>
                </a:lnTo>
                <a:lnTo>
                  <a:pt x="70851" y="55879"/>
                </a:lnTo>
                <a:lnTo>
                  <a:pt x="71087" y="48260"/>
                </a:lnTo>
                <a:lnTo>
                  <a:pt x="74389" y="41910"/>
                </a:lnTo>
                <a:lnTo>
                  <a:pt x="79445" y="37179"/>
                </a:lnTo>
                <a:close/>
              </a:path>
              <a:path w="3653790" h="605789">
                <a:moveTo>
                  <a:pt x="267816" y="542289"/>
                </a:moveTo>
                <a:lnTo>
                  <a:pt x="252842" y="542289"/>
                </a:lnTo>
                <a:lnTo>
                  <a:pt x="252218" y="542752"/>
                </a:lnTo>
                <a:lnTo>
                  <a:pt x="259593" y="544829"/>
                </a:lnTo>
                <a:lnTo>
                  <a:pt x="268811" y="553719"/>
                </a:lnTo>
                <a:lnTo>
                  <a:pt x="273887" y="565150"/>
                </a:lnTo>
                <a:lnTo>
                  <a:pt x="274985" y="577850"/>
                </a:lnTo>
                <a:lnTo>
                  <a:pt x="272268" y="590550"/>
                </a:lnTo>
                <a:lnTo>
                  <a:pt x="265902" y="599439"/>
                </a:lnTo>
                <a:lnTo>
                  <a:pt x="259659" y="601853"/>
                </a:lnTo>
                <a:lnTo>
                  <a:pt x="267188" y="603250"/>
                </a:lnTo>
                <a:lnTo>
                  <a:pt x="275833" y="602235"/>
                </a:lnTo>
                <a:lnTo>
                  <a:pt x="301065" y="599439"/>
                </a:lnTo>
                <a:lnTo>
                  <a:pt x="580563" y="599439"/>
                </a:lnTo>
                <a:lnTo>
                  <a:pt x="590177" y="596900"/>
                </a:lnTo>
                <a:lnTo>
                  <a:pt x="596932" y="595629"/>
                </a:lnTo>
                <a:lnTo>
                  <a:pt x="602141" y="594360"/>
                </a:lnTo>
                <a:lnTo>
                  <a:pt x="610279" y="593089"/>
                </a:lnTo>
                <a:lnTo>
                  <a:pt x="621368" y="593089"/>
                </a:lnTo>
                <a:lnTo>
                  <a:pt x="635431" y="591819"/>
                </a:lnTo>
                <a:lnTo>
                  <a:pt x="652489" y="590550"/>
                </a:lnTo>
                <a:lnTo>
                  <a:pt x="946673" y="590550"/>
                </a:lnTo>
                <a:lnTo>
                  <a:pt x="942724" y="582929"/>
                </a:lnTo>
                <a:lnTo>
                  <a:pt x="940770" y="571500"/>
                </a:lnTo>
                <a:lnTo>
                  <a:pt x="942350" y="558800"/>
                </a:lnTo>
                <a:lnTo>
                  <a:pt x="947689" y="549910"/>
                </a:lnTo>
                <a:lnTo>
                  <a:pt x="683998" y="549910"/>
                </a:lnTo>
                <a:lnTo>
                  <a:pt x="670817" y="548639"/>
                </a:lnTo>
                <a:lnTo>
                  <a:pt x="658772" y="548639"/>
                </a:lnTo>
                <a:lnTo>
                  <a:pt x="647585" y="547369"/>
                </a:lnTo>
                <a:lnTo>
                  <a:pt x="304528" y="547369"/>
                </a:lnTo>
                <a:lnTo>
                  <a:pt x="281035" y="543560"/>
                </a:lnTo>
                <a:lnTo>
                  <a:pt x="267816" y="542289"/>
                </a:lnTo>
                <a:close/>
              </a:path>
              <a:path w="3653790" h="605789">
                <a:moveTo>
                  <a:pt x="580563" y="599439"/>
                </a:moveTo>
                <a:lnTo>
                  <a:pt x="425191" y="599439"/>
                </a:lnTo>
                <a:lnTo>
                  <a:pt x="438836" y="600710"/>
                </a:lnTo>
                <a:lnTo>
                  <a:pt x="457506" y="603250"/>
                </a:lnTo>
                <a:lnTo>
                  <a:pt x="475244" y="603250"/>
                </a:lnTo>
                <a:lnTo>
                  <a:pt x="486084" y="601979"/>
                </a:lnTo>
                <a:lnTo>
                  <a:pt x="553575" y="601979"/>
                </a:lnTo>
                <a:lnTo>
                  <a:pt x="568294" y="600710"/>
                </a:lnTo>
                <a:lnTo>
                  <a:pt x="580563" y="599439"/>
                </a:lnTo>
                <a:close/>
              </a:path>
              <a:path w="3653790" h="605789">
                <a:moveTo>
                  <a:pt x="553575" y="601979"/>
                </a:moveTo>
                <a:lnTo>
                  <a:pt x="515924" y="601979"/>
                </a:lnTo>
                <a:lnTo>
                  <a:pt x="536611" y="603250"/>
                </a:lnTo>
                <a:lnTo>
                  <a:pt x="553575" y="601979"/>
                </a:lnTo>
                <a:close/>
              </a:path>
              <a:path w="3653790" h="605789">
                <a:moveTo>
                  <a:pt x="949380" y="594360"/>
                </a:moveTo>
                <a:lnTo>
                  <a:pt x="842885" y="594360"/>
                </a:lnTo>
                <a:lnTo>
                  <a:pt x="849692" y="595629"/>
                </a:lnTo>
                <a:lnTo>
                  <a:pt x="859305" y="595629"/>
                </a:lnTo>
                <a:lnTo>
                  <a:pt x="871154" y="596900"/>
                </a:lnTo>
                <a:lnTo>
                  <a:pt x="944038" y="603250"/>
                </a:lnTo>
                <a:lnTo>
                  <a:pt x="958207" y="603250"/>
                </a:lnTo>
                <a:lnTo>
                  <a:pt x="963072" y="602235"/>
                </a:lnTo>
                <a:lnTo>
                  <a:pt x="956339" y="600710"/>
                </a:lnTo>
                <a:lnTo>
                  <a:pt x="949380" y="594360"/>
                </a:lnTo>
                <a:close/>
              </a:path>
              <a:path w="3653790" h="605789">
                <a:moveTo>
                  <a:pt x="1000104" y="542289"/>
                </a:moveTo>
                <a:lnTo>
                  <a:pt x="970729" y="542289"/>
                </a:lnTo>
                <a:lnTo>
                  <a:pt x="964018" y="542911"/>
                </a:lnTo>
                <a:lnTo>
                  <a:pt x="967551" y="543560"/>
                </a:lnTo>
                <a:lnTo>
                  <a:pt x="977438" y="551179"/>
                </a:lnTo>
                <a:lnTo>
                  <a:pt x="983459" y="560069"/>
                </a:lnTo>
                <a:lnTo>
                  <a:pt x="985688" y="571500"/>
                </a:lnTo>
                <a:lnTo>
                  <a:pt x="984202" y="582929"/>
                </a:lnTo>
                <a:lnTo>
                  <a:pt x="979076" y="593089"/>
                </a:lnTo>
                <a:lnTo>
                  <a:pt x="970386" y="600710"/>
                </a:lnTo>
                <a:lnTo>
                  <a:pt x="963072" y="602235"/>
                </a:lnTo>
                <a:lnTo>
                  <a:pt x="967551" y="603250"/>
                </a:lnTo>
                <a:lnTo>
                  <a:pt x="992128" y="603250"/>
                </a:lnTo>
                <a:lnTo>
                  <a:pt x="1004864" y="601979"/>
                </a:lnTo>
                <a:lnTo>
                  <a:pt x="1017666" y="601979"/>
                </a:lnTo>
                <a:lnTo>
                  <a:pt x="1043274" y="600710"/>
                </a:lnTo>
                <a:lnTo>
                  <a:pt x="1055986" y="600710"/>
                </a:lnTo>
                <a:lnTo>
                  <a:pt x="1068571" y="599439"/>
                </a:lnTo>
                <a:lnTo>
                  <a:pt x="1127007" y="599439"/>
                </a:lnTo>
                <a:lnTo>
                  <a:pt x="1136586" y="596900"/>
                </a:lnTo>
                <a:lnTo>
                  <a:pt x="1148345" y="595629"/>
                </a:lnTo>
                <a:lnTo>
                  <a:pt x="1190169" y="591819"/>
                </a:lnTo>
                <a:lnTo>
                  <a:pt x="1658046" y="591819"/>
                </a:lnTo>
                <a:lnTo>
                  <a:pt x="1653270" y="582929"/>
                </a:lnTo>
                <a:lnTo>
                  <a:pt x="1651627" y="570229"/>
                </a:lnTo>
                <a:lnTo>
                  <a:pt x="1653595" y="558800"/>
                </a:lnTo>
                <a:lnTo>
                  <a:pt x="1658972" y="548639"/>
                </a:lnTo>
                <a:lnTo>
                  <a:pt x="1660688" y="547369"/>
                </a:lnTo>
                <a:lnTo>
                  <a:pt x="1430652" y="547369"/>
                </a:lnTo>
                <a:lnTo>
                  <a:pt x="1419821" y="546100"/>
                </a:lnTo>
                <a:lnTo>
                  <a:pt x="1081131" y="546100"/>
                </a:lnTo>
                <a:lnTo>
                  <a:pt x="1070197" y="544829"/>
                </a:lnTo>
                <a:lnTo>
                  <a:pt x="1057817" y="544829"/>
                </a:lnTo>
                <a:lnTo>
                  <a:pt x="1029971" y="543560"/>
                </a:lnTo>
                <a:lnTo>
                  <a:pt x="1015133" y="543560"/>
                </a:lnTo>
                <a:lnTo>
                  <a:pt x="1000104" y="542289"/>
                </a:lnTo>
                <a:close/>
              </a:path>
              <a:path w="3653790" h="605789">
                <a:moveTo>
                  <a:pt x="1498007" y="598169"/>
                </a:moveTo>
                <a:lnTo>
                  <a:pt x="1364851" y="598169"/>
                </a:lnTo>
                <a:lnTo>
                  <a:pt x="1394427" y="600710"/>
                </a:lnTo>
                <a:lnTo>
                  <a:pt x="1409076" y="603250"/>
                </a:lnTo>
                <a:lnTo>
                  <a:pt x="1432856" y="603250"/>
                </a:lnTo>
                <a:lnTo>
                  <a:pt x="1442916" y="602235"/>
                </a:lnTo>
                <a:lnTo>
                  <a:pt x="1458364" y="600710"/>
                </a:lnTo>
                <a:lnTo>
                  <a:pt x="1471500" y="600710"/>
                </a:lnTo>
                <a:lnTo>
                  <a:pt x="1498007" y="598169"/>
                </a:lnTo>
                <a:close/>
              </a:path>
              <a:path w="3653790" h="605789">
                <a:moveTo>
                  <a:pt x="1682528" y="542289"/>
                </a:moveTo>
                <a:lnTo>
                  <a:pt x="1670472" y="542289"/>
                </a:lnTo>
                <a:lnTo>
                  <a:pt x="1678389" y="544829"/>
                </a:lnTo>
                <a:lnTo>
                  <a:pt x="1686185" y="553719"/>
                </a:lnTo>
                <a:lnTo>
                  <a:pt x="1689980" y="566419"/>
                </a:lnTo>
                <a:lnTo>
                  <a:pt x="1689848" y="580389"/>
                </a:lnTo>
                <a:lnTo>
                  <a:pt x="1685866" y="593089"/>
                </a:lnTo>
                <a:lnTo>
                  <a:pt x="1678112" y="600710"/>
                </a:lnTo>
                <a:lnTo>
                  <a:pt x="1671313" y="601286"/>
                </a:lnTo>
                <a:lnTo>
                  <a:pt x="1681900" y="603250"/>
                </a:lnTo>
                <a:lnTo>
                  <a:pt x="1690546" y="602235"/>
                </a:lnTo>
                <a:lnTo>
                  <a:pt x="1715777" y="599439"/>
                </a:lnTo>
                <a:lnTo>
                  <a:pt x="1995275" y="599439"/>
                </a:lnTo>
                <a:lnTo>
                  <a:pt x="2004889" y="596900"/>
                </a:lnTo>
                <a:lnTo>
                  <a:pt x="2011644" y="595629"/>
                </a:lnTo>
                <a:lnTo>
                  <a:pt x="2016852" y="594360"/>
                </a:lnTo>
                <a:lnTo>
                  <a:pt x="2024990" y="593089"/>
                </a:lnTo>
                <a:lnTo>
                  <a:pt x="2036080" y="593089"/>
                </a:lnTo>
                <a:lnTo>
                  <a:pt x="2050143" y="591819"/>
                </a:lnTo>
                <a:lnTo>
                  <a:pt x="2067200" y="590550"/>
                </a:lnTo>
                <a:lnTo>
                  <a:pt x="2363496" y="590550"/>
                </a:lnTo>
                <a:lnTo>
                  <a:pt x="2358716" y="584200"/>
                </a:lnTo>
                <a:lnTo>
                  <a:pt x="2355867" y="572769"/>
                </a:lnTo>
                <a:lnTo>
                  <a:pt x="2356673" y="561339"/>
                </a:lnTo>
                <a:lnTo>
                  <a:pt x="2360944" y="551179"/>
                </a:lnTo>
                <a:lnTo>
                  <a:pt x="2362454" y="549910"/>
                </a:lnTo>
                <a:lnTo>
                  <a:pt x="2098710" y="549910"/>
                </a:lnTo>
                <a:lnTo>
                  <a:pt x="2085528" y="548639"/>
                </a:lnTo>
                <a:lnTo>
                  <a:pt x="2073483" y="548639"/>
                </a:lnTo>
                <a:lnTo>
                  <a:pt x="2062297" y="547369"/>
                </a:lnTo>
                <a:lnTo>
                  <a:pt x="1719240" y="547369"/>
                </a:lnTo>
                <a:lnTo>
                  <a:pt x="1695748" y="543560"/>
                </a:lnTo>
                <a:lnTo>
                  <a:pt x="1682528" y="542289"/>
                </a:lnTo>
                <a:close/>
              </a:path>
              <a:path w="3653790" h="605789">
                <a:moveTo>
                  <a:pt x="1995275" y="599439"/>
                </a:moveTo>
                <a:lnTo>
                  <a:pt x="1839903" y="599439"/>
                </a:lnTo>
                <a:lnTo>
                  <a:pt x="1853549" y="600710"/>
                </a:lnTo>
                <a:lnTo>
                  <a:pt x="1872218" y="603250"/>
                </a:lnTo>
                <a:lnTo>
                  <a:pt x="1889956" y="603250"/>
                </a:lnTo>
                <a:lnTo>
                  <a:pt x="1900796" y="601979"/>
                </a:lnTo>
                <a:lnTo>
                  <a:pt x="1968288" y="601979"/>
                </a:lnTo>
                <a:lnTo>
                  <a:pt x="1983006" y="600710"/>
                </a:lnTo>
                <a:lnTo>
                  <a:pt x="1995275" y="599439"/>
                </a:lnTo>
                <a:close/>
              </a:path>
              <a:path w="3653790" h="605789">
                <a:moveTo>
                  <a:pt x="1968288" y="601979"/>
                </a:moveTo>
                <a:lnTo>
                  <a:pt x="1930637" y="601979"/>
                </a:lnTo>
                <a:lnTo>
                  <a:pt x="1951323" y="603250"/>
                </a:lnTo>
                <a:lnTo>
                  <a:pt x="1968288" y="601979"/>
                </a:lnTo>
                <a:close/>
              </a:path>
              <a:path w="3653790" h="605789">
                <a:moveTo>
                  <a:pt x="2367196" y="594360"/>
                </a:moveTo>
                <a:lnTo>
                  <a:pt x="2257597" y="594360"/>
                </a:lnTo>
                <a:lnTo>
                  <a:pt x="2264405" y="595629"/>
                </a:lnTo>
                <a:lnTo>
                  <a:pt x="2274017" y="595629"/>
                </a:lnTo>
                <a:lnTo>
                  <a:pt x="2285867" y="596900"/>
                </a:lnTo>
                <a:lnTo>
                  <a:pt x="2358751" y="603250"/>
                </a:lnTo>
                <a:lnTo>
                  <a:pt x="2372918" y="603250"/>
                </a:lnTo>
                <a:lnTo>
                  <a:pt x="2381073" y="601549"/>
                </a:lnTo>
                <a:lnTo>
                  <a:pt x="2376133" y="600710"/>
                </a:lnTo>
                <a:lnTo>
                  <a:pt x="2367196" y="594360"/>
                </a:lnTo>
                <a:close/>
              </a:path>
              <a:path w="3653790" h="605789">
                <a:moveTo>
                  <a:pt x="2496237" y="541019"/>
                </a:moveTo>
                <a:lnTo>
                  <a:pt x="2379128" y="541019"/>
                </a:lnTo>
                <a:lnTo>
                  <a:pt x="2375503" y="542318"/>
                </a:lnTo>
                <a:lnTo>
                  <a:pt x="2382263" y="543560"/>
                </a:lnTo>
                <a:lnTo>
                  <a:pt x="2392150" y="551179"/>
                </a:lnTo>
                <a:lnTo>
                  <a:pt x="2398170" y="560069"/>
                </a:lnTo>
                <a:lnTo>
                  <a:pt x="2400400" y="571500"/>
                </a:lnTo>
                <a:lnTo>
                  <a:pt x="2398913" y="582929"/>
                </a:lnTo>
                <a:lnTo>
                  <a:pt x="2393787" y="593089"/>
                </a:lnTo>
                <a:lnTo>
                  <a:pt x="2385097" y="600710"/>
                </a:lnTo>
                <a:lnTo>
                  <a:pt x="2381073" y="601549"/>
                </a:lnTo>
                <a:lnTo>
                  <a:pt x="2391080" y="603250"/>
                </a:lnTo>
                <a:lnTo>
                  <a:pt x="2399738" y="602235"/>
                </a:lnTo>
                <a:lnTo>
                  <a:pt x="2425357" y="599439"/>
                </a:lnTo>
                <a:lnTo>
                  <a:pt x="2486340" y="599439"/>
                </a:lnTo>
                <a:lnTo>
                  <a:pt x="2515574" y="593089"/>
                </a:lnTo>
                <a:lnTo>
                  <a:pt x="2541205" y="590550"/>
                </a:lnTo>
                <a:lnTo>
                  <a:pt x="3068741" y="590550"/>
                </a:lnTo>
                <a:lnTo>
                  <a:pt x="3064793" y="582929"/>
                </a:lnTo>
                <a:lnTo>
                  <a:pt x="3062838" y="571500"/>
                </a:lnTo>
                <a:lnTo>
                  <a:pt x="3064418" y="558800"/>
                </a:lnTo>
                <a:lnTo>
                  <a:pt x="3069757" y="549910"/>
                </a:lnTo>
                <a:lnTo>
                  <a:pt x="3075350" y="546100"/>
                </a:lnTo>
                <a:lnTo>
                  <a:pt x="2672452" y="546100"/>
                </a:lnTo>
                <a:lnTo>
                  <a:pt x="2644690" y="543560"/>
                </a:lnTo>
                <a:lnTo>
                  <a:pt x="2633590" y="542289"/>
                </a:lnTo>
                <a:lnTo>
                  <a:pt x="2508197" y="542289"/>
                </a:lnTo>
                <a:lnTo>
                  <a:pt x="2496237" y="541019"/>
                </a:lnTo>
                <a:close/>
              </a:path>
              <a:path w="3653790" h="605789">
                <a:moveTo>
                  <a:pt x="3068741" y="590550"/>
                </a:moveTo>
                <a:lnTo>
                  <a:pt x="2541205" y="590550"/>
                </a:lnTo>
                <a:lnTo>
                  <a:pt x="2565108" y="593089"/>
                </a:lnTo>
                <a:lnTo>
                  <a:pt x="2950002" y="593089"/>
                </a:lnTo>
                <a:lnTo>
                  <a:pt x="2959564" y="594360"/>
                </a:lnTo>
                <a:lnTo>
                  <a:pt x="2971151" y="594360"/>
                </a:lnTo>
                <a:lnTo>
                  <a:pt x="3060321" y="602243"/>
                </a:lnTo>
                <a:lnTo>
                  <a:pt x="3070608" y="603250"/>
                </a:lnTo>
                <a:lnTo>
                  <a:pt x="3081961" y="603250"/>
                </a:lnTo>
                <a:lnTo>
                  <a:pt x="3085177" y="602243"/>
                </a:lnTo>
                <a:lnTo>
                  <a:pt x="3078408" y="600710"/>
                </a:lnTo>
                <a:lnTo>
                  <a:pt x="3070057" y="593089"/>
                </a:lnTo>
                <a:lnTo>
                  <a:pt x="3068741" y="590550"/>
                </a:lnTo>
                <a:close/>
              </a:path>
              <a:path w="3653790" h="605789">
                <a:moveTo>
                  <a:pt x="3122173" y="542289"/>
                </a:moveTo>
                <a:lnTo>
                  <a:pt x="3092797" y="542289"/>
                </a:lnTo>
                <a:lnTo>
                  <a:pt x="3091057" y="542451"/>
                </a:lnTo>
                <a:lnTo>
                  <a:pt x="3095763" y="543560"/>
                </a:lnTo>
                <a:lnTo>
                  <a:pt x="3102980" y="552450"/>
                </a:lnTo>
                <a:lnTo>
                  <a:pt x="3106532" y="565150"/>
                </a:lnTo>
                <a:lnTo>
                  <a:pt x="3106312" y="577850"/>
                </a:lnTo>
                <a:lnTo>
                  <a:pt x="3102214" y="590550"/>
                </a:lnTo>
                <a:lnTo>
                  <a:pt x="3094133" y="599439"/>
                </a:lnTo>
                <a:lnTo>
                  <a:pt x="3085177" y="602243"/>
                </a:lnTo>
                <a:lnTo>
                  <a:pt x="3089620" y="603250"/>
                </a:lnTo>
                <a:lnTo>
                  <a:pt x="3114370" y="603250"/>
                </a:lnTo>
                <a:lnTo>
                  <a:pt x="3127087" y="601979"/>
                </a:lnTo>
                <a:lnTo>
                  <a:pt x="3139876" y="601979"/>
                </a:lnTo>
                <a:lnTo>
                  <a:pt x="3165495" y="600710"/>
                </a:lnTo>
                <a:lnTo>
                  <a:pt x="3178233" y="600710"/>
                </a:lnTo>
                <a:lnTo>
                  <a:pt x="3190865" y="599439"/>
                </a:lnTo>
                <a:lnTo>
                  <a:pt x="3249258" y="599439"/>
                </a:lnTo>
                <a:lnTo>
                  <a:pt x="3258861" y="596900"/>
                </a:lnTo>
                <a:lnTo>
                  <a:pt x="3270623" y="595629"/>
                </a:lnTo>
                <a:lnTo>
                  <a:pt x="3312445" y="591819"/>
                </a:lnTo>
                <a:lnTo>
                  <a:pt x="3555935" y="591819"/>
                </a:lnTo>
                <a:lnTo>
                  <a:pt x="3567345" y="586739"/>
                </a:lnTo>
                <a:lnTo>
                  <a:pt x="3600588" y="561339"/>
                </a:lnTo>
                <a:lnTo>
                  <a:pt x="3614611" y="546100"/>
                </a:lnTo>
                <a:lnTo>
                  <a:pt x="3203199" y="546100"/>
                </a:lnTo>
                <a:lnTo>
                  <a:pt x="3192266" y="544829"/>
                </a:lnTo>
                <a:lnTo>
                  <a:pt x="3179886" y="544829"/>
                </a:lnTo>
                <a:lnTo>
                  <a:pt x="3152039" y="543560"/>
                </a:lnTo>
                <a:lnTo>
                  <a:pt x="3137202" y="543560"/>
                </a:lnTo>
                <a:lnTo>
                  <a:pt x="3122173" y="542289"/>
                </a:lnTo>
                <a:close/>
              </a:path>
              <a:path w="3653790" h="605789">
                <a:moveTo>
                  <a:pt x="3091057" y="542451"/>
                </a:moveTo>
                <a:lnTo>
                  <a:pt x="3079079" y="543560"/>
                </a:lnTo>
                <a:lnTo>
                  <a:pt x="3069757" y="549910"/>
                </a:lnTo>
                <a:lnTo>
                  <a:pt x="3064418" y="558800"/>
                </a:lnTo>
                <a:lnTo>
                  <a:pt x="3062838" y="571500"/>
                </a:lnTo>
                <a:lnTo>
                  <a:pt x="3064793" y="582929"/>
                </a:lnTo>
                <a:lnTo>
                  <a:pt x="3070057" y="593089"/>
                </a:lnTo>
                <a:lnTo>
                  <a:pt x="3078408" y="600710"/>
                </a:lnTo>
                <a:lnTo>
                  <a:pt x="3085177" y="602243"/>
                </a:lnTo>
                <a:lnTo>
                  <a:pt x="3094133" y="599439"/>
                </a:lnTo>
                <a:lnTo>
                  <a:pt x="3102214" y="590550"/>
                </a:lnTo>
                <a:lnTo>
                  <a:pt x="3106312" y="577850"/>
                </a:lnTo>
                <a:lnTo>
                  <a:pt x="3106532" y="565150"/>
                </a:lnTo>
                <a:lnTo>
                  <a:pt x="3102980" y="552450"/>
                </a:lnTo>
                <a:lnTo>
                  <a:pt x="3095763" y="543560"/>
                </a:lnTo>
                <a:lnTo>
                  <a:pt x="3091057" y="542451"/>
                </a:lnTo>
                <a:close/>
              </a:path>
              <a:path w="3653790" h="605789">
                <a:moveTo>
                  <a:pt x="964018" y="542911"/>
                </a:moveTo>
                <a:lnTo>
                  <a:pt x="957010" y="543560"/>
                </a:lnTo>
                <a:lnTo>
                  <a:pt x="947689" y="549910"/>
                </a:lnTo>
                <a:lnTo>
                  <a:pt x="942350" y="558800"/>
                </a:lnTo>
                <a:lnTo>
                  <a:pt x="940770" y="571500"/>
                </a:lnTo>
                <a:lnTo>
                  <a:pt x="942724" y="582929"/>
                </a:lnTo>
                <a:lnTo>
                  <a:pt x="947989" y="593089"/>
                </a:lnTo>
                <a:lnTo>
                  <a:pt x="956339" y="600710"/>
                </a:lnTo>
                <a:lnTo>
                  <a:pt x="963072" y="602235"/>
                </a:lnTo>
                <a:lnTo>
                  <a:pt x="970386" y="600710"/>
                </a:lnTo>
                <a:lnTo>
                  <a:pt x="979076" y="593089"/>
                </a:lnTo>
                <a:lnTo>
                  <a:pt x="984202" y="582929"/>
                </a:lnTo>
                <a:lnTo>
                  <a:pt x="985688" y="571500"/>
                </a:lnTo>
                <a:lnTo>
                  <a:pt x="983459" y="560069"/>
                </a:lnTo>
                <a:lnTo>
                  <a:pt x="977438" y="551179"/>
                </a:lnTo>
                <a:lnTo>
                  <a:pt x="967551" y="543560"/>
                </a:lnTo>
                <a:lnTo>
                  <a:pt x="964018" y="542911"/>
                </a:lnTo>
                <a:close/>
              </a:path>
              <a:path w="3653790" h="605789">
                <a:moveTo>
                  <a:pt x="405361" y="600710"/>
                </a:moveTo>
                <a:lnTo>
                  <a:pt x="378358" y="600710"/>
                </a:lnTo>
                <a:lnTo>
                  <a:pt x="395374" y="601979"/>
                </a:lnTo>
                <a:lnTo>
                  <a:pt x="405361" y="600710"/>
                </a:lnTo>
                <a:close/>
              </a:path>
              <a:path w="3653790" h="605789">
                <a:moveTo>
                  <a:pt x="1127007" y="599439"/>
                </a:moveTo>
                <a:lnTo>
                  <a:pt x="1068571" y="599439"/>
                </a:lnTo>
                <a:lnTo>
                  <a:pt x="1083826" y="600710"/>
                </a:lnTo>
                <a:lnTo>
                  <a:pt x="1096123" y="601979"/>
                </a:lnTo>
                <a:lnTo>
                  <a:pt x="1116540" y="601979"/>
                </a:lnTo>
                <a:lnTo>
                  <a:pt x="1127007" y="599439"/>
                </a:lnTo>
                <a:close/>
              </a:path>
              <a:path w="3653790" h="605789">
                <a:moveTo>
                  <a:pt x="1658046" y="591819"/>
                </a:moveTo>
                <a:lnTo>
                  <a:pt x="1190169" y="591819"/>
                </a:lnTo>
                <a:lnTo>
                  <a:pt x="1216973" y="594360"/>
                </a:lnTo>
                <a:lnTo>
                  <a:pt x="1227857" y="594360"/>
                </a:lnTo>
                <a:lnTo>
                  <a:pt x="1240719" y="595629"/>
                </a:lnTo>
                <a:lnTo>
                  <a:pt x="1315235" y="595629"/>
                </a:lnTo>
                <a:lnTo>
                  <a:pt x="1325497" y="596900"/>
                </a:lnTo>
                <a:lnTo>
                  <a:pt x="1337440" y="596900"/>
                </a:lnTo>
                <a:lnTo>
                  <a:pt x="1350685" y="598169"/>
                </a:lnTo>
                <a:lnTo>
                  <a:pt x="1535017" y="598169"/>
                </a:lnTo>
                <a:lnTo>
                  <a:pt x="1547499" y="599439"/>
                </a:lnTo>
                <a:lnTo>
                  <a:pt x="1573602" y="599439"/>
                </a:lnTo>
                <a:lnTo>
                  <a:pt x="1587237" y="600710"/>
                </a:lnTo>
                <a:lnTo>
                  <a:pt x="1601268" y="600710"/>
                </a:lnTo>
                <a:lnTo>
                  <a:pt x="1612899" y="601979"/>
                </a:lnTo>
                <a:lnTo>
                  <a:pt x="1663140" y="601979"/>
                </a:lnTo>
                <a:lnTo>
                  <a:pt x="1671313" y="601286"/>
                </a:lnTo>
                <a:lnTo>
                  <a:pt x="1668203" y="600710"/>
                </a:lnTo>
                <a:lnTo>
                  <a:pt x="1658728" y="593089"/>
                </a:lnTo>
                <a:lnTo>
                  <a:pt x="1658046" y="591819"/>
                </a:lnTo>
                <a:close/>
              </a:path>
              <a:path w="3653790" h="605789">
                <a:moveTo>
                  <a:pt x="1820073" y="600710"/>
                </a:moveTo>
                <a:lnTo>
                  <a:pt x="1793070" y="600710"/>
                </a:lnTo>
                <a:lnTo>
                  <a:pt x="1810086" y="601979"/>
                </a:lnTo>
                <a:lnTo>
                  <a:pt x="1820073" y="600710"/>
                </a:lnTo>
                <a:close/>
              </a:path>
              <a:path w="3653790" h="605789">
                <a:moveTo>
                  <a:pt x="2486340" y="599439"/>
                </a:moveTo>
                <a:lnTo>
                  <a:pt x="2425357" y="599439"/>
                </a:lnTo>
                <a:lnTo>
                  <a:pt x="2439202" y="600710"/>
                </a:lnTo>
                <a:lnTo>
                  <a:pt x="2455294" y="601979"/>
                </a:lnTo>
                <a:lnTo>
                  <a:pt x="2468300" y="601979"/>
                </a:lnTo>
                <a:lnTo>
                  <a:pt x="2480485" y="600710"/>
                </a:lnTo>
                <a:lnTo>
                  <a:pt x="2486340" y="599439"/>
                </a:lnTo>
                <a:close/>
              </a:path>
              <a:path w="3653790" h="605789">
                <a:moveTo>
                  <a:pt x="3249258" y="599439"/>
                </a:moveTo>
                <a:lnTo>
                  <a:pt x="3190865" y="599439"/>
                </a:lnTo>
                <a:lnTo>
                  <a:pt x="3206042" y="600710"/>
                </a:lnTo>
                <a:lnTo>
                  <a:pt x="3218299" y="601979"/>
                </a:lnTo>
                <a:lnTo>
                  <a:pt x="3238736" y="601979"/>
                </a:lnTo>
                <a:lnTo>
                  <a:pt x="3249258" y="599439"/>
                </a:lnTo>
                <a:close/>
              </a:path>
              <a:path w="3653790" h="605789">
                <a:moveTo>
                  <a:pt x="252218" y="542752"/>
                </a:moveTo>
                <a:lnTo>
                  <a:pt x="244260" y="548639"/>
                </a:lnTo>
                <a:lnTo>
                  <a:pt x="238883" y="558800"/>
                </a:lnTo>
                <a:lnTo>
                  <a:pt x="236915" y="570229"/>
                </a:lnTo>
                <a:lnTo>
                  <a:pt x="238558" y="582929"/>
                </a:lnTo>
                <a:lnTo>
                  <a:pt x="244016" y="593089"/>
                </a:lnTo>
                <a:lnTo>
                  <a:pt x="253491" y="600710"/>
                </a:lnTo>
                <a:lnTo>
                  <a:pt x="259659" y="601853"/>
                </a:lnTo>
                <a:lnTo>
                  <a:pt x="265902" y="599439"/>
                </a:lnTo>
                <a:lnTo>
                  <a:pt x="272268" y="590550"/>
                </a:lnTo>
                <a:lnTo>
                  <a:pt x="274985" y="577850"/>
                </a:lnTo>
                <a:lnTo>
                  <a:pt x="273887" y="565150"/>
                </a:lnTo>
                <a:lnTo>
                  <a:pt x="268811" y="553719"/>
                </a:lnTo>
                <a:lnTo>
                  <a:pt x="259593" y="544829"/>
                </a:lnTo>
                <a:lnTo>
                  <a:pt x="252218" y="542752"/>
                </a:lnTo>
                <a:close/>
              </a:path>
              <a:path w="3653790" h="605789">
                <a:moveTo>
                  <a:pt x="2375503" y="542318"/>
                </a:moveTo>
                <a:lnTo>
                  <a:pt x="2368492" y="544829"/>
                </a:lnTo>
                <a:lnTo>
                  <a:pt x="2360944" y="551179"/>
                </a:lnTo>
                <a:lnTo>
                  <a:pt x="2356673" y="561339"/>
                </a:lnTo>
                <a:lnTo>
                  <a:pt x="2355867" y="572769"/>
                </a:lnTo>
                <a:lnTo>
                  <a:pt x="2358716" y="584200"/>
                </a:lnTo>
                <a:lnTo>
                  <a:pt x="2365408" y="593089"/>
                </a:lnTo>
                <a:lnTo>
                  <a:pt x="2376133" y="600710"/>
                </a:lnTo>
                <a:lnTo>
                  <a:pt x="2381073" y="601549"/>
                </a:lnTo>
                <a:lnTo>
                  <a:pt x="2385097" y="600710"/>
                </a:lnTo>
                <a:lnTo>
                  <a:pt x="2393787" y="593089"/>
                </a:lnTo>
                <a:lnTo>
                  <a:pt x="2398913" y="582929"/>
                </a:lnTo>
                <a:lnTo>
                  <a:pt x="2400400" y="571500"/>
                </a:lnTo>
                <a:lnTo>
                  <a:pt x="2398170" y="560069"/>
                </a:lnTo>
                <a:lnTo>
                  <a:pt x="2392150" y="551179"/>
                </a:lnTo>
                <a:lnTo>
                  <a:pt x="2382263" y="543560"/>
                </a:lnTo>
                <a:lnTo>
                  <a:pt x="2375503" y="542318"/>
                </a:lnTo>
                <a:close/>
              </a:path>
              <a:path w="3653790" h="605789">
                <a:moveTo>
                  <a:pt x="1670472" y="542289"/>
                </a:moveTo>
                <a:lnTo>
                  <a:pt x="1667554" y="542289"/>
                </a:lnTo>
                <a:lnTo>
                  <a:pt x="1658972" y="548639"/>
                </a:lnTo>
                <a:lnTo>
                  <a:pt x="1653595" y="558800"/>
                </a:lnTo>
                <a:lnTo>
                  <a:pt x="1651627" y="570229"/>
                </a:lnTo>
                <a:lnTo>
                  <a:pt x="1653270" y="582929"/>
                </a:lnTo>
                <a:lnTo>
                  <a:pt x="1658728" y="593089"/>
                </a:lnTo>
                <a:lnTo>
                  <a:pt x="1668203" y="600710"/>
                </a:lnTo>
                <a:lnTo>
                  <a:pt x="1671313" y="601286"/>
                </a:lnTo>
                <a:lnTo>
                  <a:pt x="1678112" y="600710"/>
                </a:lnTo>
                <a:lnTo>
                  <a:pt x="1685866" y="593089"/>
                </a:lnTo>
                <a:lnTo>
                  <a:pt x="1689848" y="580389"/>
                </a:lnTo>
                <a:lnTo>
                  <a:pt x="1689980" y="566419"/>
                </a:lnTo>
                <a:lnTo>
                  <a:pt x="1686185" y="553719"/>
                </a:lnTo>
                <a:lnTo>
                  <a:pt x="1678389" y="544829"/>
                </a:lnTo>
                <a:lnTo>
                  <a:pt x="1670472" y="542289"/>
                </a:lnTo>
                <a:close/>
              </a:path>
              <a:path w="3653790" h="605789">
                <a:moveTo>
                  <a:pt x="425191" y="599439"/>
                </a:moveTo>
                <a:lnTo>
                  <a:pt x="314625" y="599439"/>
                </a:lnTo>
                <a:lnTo>
                  <a:pt x="330423" y="600710"/>
                </a:lnTo>
                <a:lnTo>
                  <a:pt x="414666" y="600710"/>
                </a:lnTo>
                <a:lnTo>
                  <a:pt x="425191" y="599439"/>
                </a:lnTo>
                <a:close/>
              </a:path>
              <a:path w="3653790" h="605789">
                <a:moveTo>
                  <a:pt x="1839903" y="599439"/>
                </a:moveTo>
                <a:lnTo>
                  <a:pt x="1729336" y="599439"/>
                </a:lnTo>
                <a:lnTo>
                  <a:pt x="1745135" y="600710"/>
                </a:lnTo>
                <a:lnTo>
                  <a:pt x="1829378" y="600710"/>
                </a:lnTo>
                <a:lnTo>
                  <a:pt x="1839903" y="599439"/>
                </a:lnTo>
                <a:close/>
              </a:path>
              <a:path w="3653790" h="605789">
                <a:moveTo>
                  <a:pt x="946673" y="590550"/>
                </a:moveTo>
                <a:lnTo>
                  <a:pt x="672563" y="590550"/>
                </a:lnTo>
                <a:lnTo>
                  <a:pt x="695676" y="591819"/>
                </a:lnTo>
                <a:lnTo>
                  <a:pt x="710321" y="593089"/>
                </a:lnTo>
                <a:lnTo>
                  <a:pt x="721965" y="594360"/>
                </a:lnTo>
                <a:lnTo>
                  <a:pt x="742261" y="596900"/>
                </a:lnTo>
                <a:lnTo>
                  <a:pt x="753923" y="598169"/>
                </a:lnTo>
                <a:lnTo>
                  <a:pt x="779596" y="598169"/>
                </a:lnTo>
                <a:lnTo>
                  <a:pt x="794420" y="596900"/>
                </a:lnTo>
                <a:lnTo>
                  <a:pt x="809193" y="596900"/>
                </a:lnTo>
                <a:lnTo>
                  <a:pt x="822883" y="595629"/>
                </a:lnTo>
                <a:lnTo>
                  <a:pt x="834458" y="595629"/>
                </a:lnTo>
                <a:lnTo>
                  <a:pt x="842885" y="594360"/>
                </a:lnTo>
                <a:lnTo>
                  <a:pt x="949380" y="594360"/>
                </a:lnTo>
                <a:lnTo>
                  <a:pt x="947989" y="593089"/>
                </a:lnTo>
                <a:lnTo>
                  <a:pt x="946673" y="590550"/>
                </a:lnTo>
                <a:close/>
              </a:path>
              <a:path w="3653790" h="605789">
                <a:moveTo>
                  <a:pt x="2363496" y="590550"/>
                </a:moveTo>
                <a:lnTo>
                  <a:pt x="2087275" y="590550"/>
                </a:lnTo>
                <a:lnTo>
                  <a:pt x="2110388" y="591819"/>
                </a:lnTo>
                <a:lnTo>
                  <a:pt x="2125034" y="593089"/>
                </a:lnTo>
                <a:lnTo>
                  <a:pt x="2136677" y="594360"/>
                </a:lnTo>
                <a:lnTo>
                  <a:pt x="2156974" y="596900"/>
                </a:lnTo>
                <a:lnTo>
                  <a:pt x="2168635" y="598169"/>
                </a:lnTo>
                <a:lnTo>
                  <a:pt x="2194308" y="598169"/>
                </a:lnTo>
                <a:lnTo>
                  <a:pt x="2209132" y="596900"/>
                </a:lnTo>
                <a:lnTo>
                  <a:pt x="2223905" y="596900"/>
                </a:lnTo>
                <a:lnTo>
                  <a:pt x="2237595" y="595629"/>
                </a:lnTo>
                <a:lnTo>
                  <a:pt x="2249169" y="595629"/>
                </a:lnTo>
                <a:lnTo>
                  <a:pt x="2257597" y="594360"/>
                </a:lnTo>
                <a:lnTo>
                  <a:pt x="2367196" y="594360"/>
                </a:lnTo>
                <a:lnTo>
                  <a:pt x="2365408" y="593089"/>
                </a:lnTo>
                <a:lnTo>
                  <a:pt x="2363496" y="590550"/>
                </a:lnTo>
                <a:close/>
              </a:path>
              <a:path w="3653790" h="605789">
                <a:moveTo>
                  <a:pt x="2708266" y="593089"/>
                </a:moveTo>
                <a:lnTo>
                  <a:pt x="2578329" y="593089"/>
                </a:lnTo>
                <a:lnTo>
                  <a:pt x="2605648" y="595629"/>
                </a:lnTo>
                <a:lnTo>
                  <a:pt x="2642366" y="595629"/>
                </a:lnTo>
                <a:lnTo>
                  <a:pt x="2652285" y="596900"/>
                </a:lnTo>
                <a:lnTo>
                  <a:pt x="2662756" y="596900"/>
                </a:lnTo>
                <a:lnTo>
                  <a:pt x="2674858" y="595629"/>
                </a:lnTo>
                <a:lnTo>
                  <a:pt x="2689669" y="594360"/>
                </a:lnTo>
                <a:lnTo>
                  <a:pt x="2708266" y="593089"/>
                </a:lnTo>
                <a:close/>
              </a:path>
              <a:path w="3653790" h="605789">
                <a:moveTo>
                  <a:pt x="3555935" y="591819"/>
                </a:moveTo>
                <a:lnTo>
                  <a:pt x="3312445" y="591819"/>
                </a:lnTo>
                <a:lnTo>
                  <a:pt x="3339339" y="594360"/>
                </a:lnTo>
                <a:lnTo>
                  <a:pt x="3350246" y="594360"/>
                </a:lnTo>
                <a:lnTo>
                  <a:pt x="3363101" y="595629"/>
                </a:lnTo>
                <a:lnTo>
                  <a:pt x="3429516" y="595629"/>
                </a:lnTo>
                <a:lnTo>
                  <a:pt x="3447653" y="596900"/>
                </a:lnTo>
                <a:lnTo>
                  <a:pt x="3531678" y="596900"/>
                </a:lnTo>
                <a:lnTo>
                  <a:pt x="3544866" y="595629"/>
                </a:lnTo>
                <a:lnTo>
                  <a:pt x="3555935" y="591819"/>
                </a:lnTo>
                <a:close/>
              </a:path>
              <a:path w="3653790" h="605789">
                <a:moveTo>
                  <a:pt x="800132" y="544829"/>
                </a:moveTo>
                <a:lnTo>
                  <a:pt x="744347" y="544829"/>
                </a:lnTo>
                <a:lnTo>
                  <a:pt x="733138" y="546100"/>
                </a:lnTo>
                <a:lnTo>
                  <a:pt x="714881" y="548639"/>
                </a:lnTo>
                <a:lnTo>
                  <a:pt x="698594" y="548639"/>
                </a:lnTo>
                <a:lnTo>
                  <a:pt x="683998" y="549910"/>
                </a:lnTo>
                <a:lnTo>
                  <a:pt x="947689" y="549910"/>
                </a:lnTo>
                <a:lnTo>
                  <a:pt x="953282" y="546100"/>
                </a:lnTo>
                <a:lnTo>
                  <a:pt x="812932" y="546100"/>
                </a:lnTo>
                <a:lnTo>
                  <a:pt x="800132" y="544829"/>
                </a:lnTo>
                <a:close/>
              </a:path>
              <a:path w="3653790" h="605789">
                <a:moveTo>
                  <a:pt x="2214844" y="544829"/>
                </a:moveTo>
                <a:lnTo>
                  <a:pt x="2159059" y="544829"/>
                </a:lnTo>
                <a:lnTo>
                  <a:pt x="2147850" y="546100"/>
                </a:lnTo>
                <a:lnTo>
                  <a:pt x="2129593" y="548639"/>
                </a:lnTo>
                <a:lnTo>
                  <a:pt x="2113305" y="548639"/>
                </a:lnTo>
                <a:lnTo>
                  <a:pt x="2098710" y="549910"/>
                </a:lnTo>
                <a:lnTo>
                  <a:pt x="2362454" y="549910"/>
                </a:lnTo>
                <a:lnTo>
                  <a:pt x="2366983" y="546100"/>
                </a:lnTo>
                <a:lnTo>
                  <a:pt x="2227643" y="546100"/>
                </a:lnTo>
                <a:lnTo>
                  <a:pt x="2214844" y="544829"/>
                </a:lnTo>
                <a:close/>
              </a:path>
              <a:path w="3653790" h="605789">
                <a:moveTo>
                  <a:pt x="605875" y="541019"/>
                </a:moveTo>
                <a:lnTo>
                  <a:pt x="516610" y="541019"/>
                </a:lnTo>
                <a:lnTo>
                  <a:pt x="503415" y="542289"/>
                </a:lnTo>
                <a:lnTo>
                  <a:pt x="478863" y="543560"/>
                </a:lnTo>
                <a:lnTo>
                  <a:pt x="377903" y="543560"/>
                </a:lnTo>
                <a:lnTo>
                  <a:pt x="342041" y="547369"/>
                </a:lnTo>
                <a:lnTo>
                  <a:pt x="647585" y="547369"/>
                </a:lnTo>
                <a:lnTo>
                  <a:pt x="626678" y="544829"/>
                </a:lnTo>
                <a:lnTo>
                  <a:pt x="616403" y="542289"/>
                </a:lnTo>
                <a:lnTo>
                  <a:pt x="605875" y="541019"/>
                </a:lnTo>
                <a:close/>
              </a:path>
              <a:path w="3653790" h="605789">
                <a:moveTo>
                  <a:pt x="1471712" y="544829"/>
                </a:moveTo>
                <a:lnTo>
                  <a:pt x="1457426" y="546100"/>
                </a:lnTo>
                <a:lnTo>
                  <a:pt x="1440644" y="547369"/>
                </a:lnTo>
                <a:lnTo>
                  <a:pt x="1516998" y="547369"/>
                </a:lnTo>
                <a:lnTo>
                  <a:pt x="1495416" y="546100"/>
                </a:lnTo>
                <a:lnTo>
                  <a:pt x="1484157" y="546100"/>
                </a:lnTo>
                <a:lnTo>
                  <a:pt x="1471712" y="544829"/>
                </a:lnTo>
                <a:close/>
              </a:path>
              <a:path w="3653790" h="605789">
                <a:moveTo>
                  <a:pt x="1604538" y="541019"/>
                </a:moveTo>
                <a:lnTo>
                  <a:pt x="1582981" y="541019"/>
                </a:lnTo>
                <a:lnTo>
                  <a:pt x="1570340" y="542289"/>
                </a:lnTo>
                <a:lnTo>
                  <a:pt x="1557007" y="544829"/>
                </a:lnTo>
                <a:lnTo>
                  <a:pt x="1529923" y="547369"/>
                </a:lnTo>
                <a:lnTo>
                  <a:pt x="1660688" y="547369"/>
                </a:lnTo>
                <a:lnTo>
                  <a:pt x="1665837" y="543560"/>
                </a:lnTo>
                <a:lnTo>
                  <a:pt x="1616794" y="543560"/>
                </a:lnTo>
                <a:lnTo>
                  <a:pt x="1604538" y="541019"/>
                </a:lnTo>
                <a:close/>
              </a:path>
              <a:path w="3653790" h="605789">
                <a:moveTo>
                  <a:pt x="2020587" y="541019"/>
                </a:moveTo>
                <a:lnTo>
                  <a:pt x="1931321" y="541019"/>
                </a:lnTo>
                <a:lnTo>
                  <a:pt x="1918127" y="542289"/>
                </a:lnTo>
                <a:lnTo>
                  <a:pt x="1893575" y="543560"/>
                </a:lnTo>
                <a:lnTo>
                  <a:pt x="1792615" y="543560"/>
                </a:lnTo>
                <a:lnTo>
                  <a:pt x="1756752" y="547369"/>
                </a:lnTo>
                <a:lnTo>
                  <a:pt x="2062297" y="547369"/>
                </a:lnTo>
                <a:lnTo>
                  <a:pt x="2041390" y="544829"/>
                </a:lnTo>
                <a:lnTo>
                  <a:pt x="2031115" y="542289"/>
                </a:lnTo>
                <a:lnTo>
                  <a:pt x="2020587" y="541019"/>
                </a:lnTo>
                <a:close/>
              </a:path>
              <a:path w="3653790" h="605789">
                <a:moveTo>
                  <a:pt x="953721" y="541019"/>
                </a:moveTo>
                <a:lnTo>
                  <a:pt x="943217" y="541019"/>
                </a:lnTo>
                <a:lnTo>
                  <a:pt x="931309" y="542289"/>
                </a:lnTo>
                <a:lnTo>
                  <a:pt x="918314" y="542289"/>
                </a:lnTo>
                <a:lnTo>
                  <a:pt x="876001" y="544829"/>
                </a:lnTo>
                <a:lnTo>
                  <a:pt x="848206" y="544829"/>
                </a:lnTo>
                <a:lnTo>
                  <a:pt x="835390" y="546100"/>
                </a:lnTo>
                <a:lnTo>
                  <a:pt x="953282" y="546100"/>
                </a:lnTo>
                <a:lnTo>
                  <a:pt x="957010" y="543560"/>
                </a:lnTo>
                <a:lnTo>
                  <a:pt x="964018" y="542911"/>
                </a:lnTo>
                <a:lnTo>
                  <a:pt x="953721" y="541019"/>
                </a:lnTo>
                <a:close/>
              </a:path>
              <a:path w="3653790" h="605789">
                <a:moveTo>
                  <a:pt x="1295367" y="544829"/>
                </a:moveTo>
                <a:lnTo>
                  <a:pt x="1105737" y="544829"/>
                </a:lnTo>
                <a:lnTo>
                  <a:pt x="1097399" y="546100"/>
                </a:lnTo>
                <a:lnTo>
                  <a:pt x="1310247" y="546100"/>
                </a:lnTo>
                <a:lnTo>
                  <a:pt x="1295367" y="544829"/>
                </a:lnTo>
                <a:close/>
              </a:path>
              <a:path w="3653790" h="605789">
                <a:moveTo>
                  <a:pt x="1382461" y="543560"/>
                </a:moveTo>
                <a:lnTo>
                  <a:pt x="1353675" y="543560"/>
                </a:lnTo>
                <a:lnTo>
                  <a:pt x="1338171" y="544829"/>
                </a:lnTo>
                <a:lnTo>
                  <a:pt x="1324680" y="546100"/>
                </a:lnTo>
                <a:lnTo>
                  <a:pt x="1419821" y="546100"/>
                </a:lnTo>
                <a:lnTo>
                  <a:pt x="1395708" y="544829"/>
                </a:lnTo>
                <a:lnTo>
                  <a:pt x="1382461" y="543560"/>
                </a:lnTo>
                <a:close/>
              </a:path>
              <a:path w="3653790" h="605789">
                <a:moveTo>
                  <a:pt x="2368433" y="541019"/>
                </a:moveTo>
                <a:lnTo>
                  <a:pt x="2357929" y="541019"/>
                </a:lnTo>
                <a:lnTo>
                  <a:pt x="2346021" y="542289"/>
                </a:lnTo>
                <a:lnTo>
                  <a:pt x="2333026" y="542289"/>
                </a:lnTo>
                <a:lnTo>
                  <a:pt x="2290712" y="544829"/>
                </a:lnTo>
                <a:lnTo>
                  <a:pt x="2262918" y="544829"/>
                </a:lnTo>
                <a:lnTo>
                  <a:pt x="2250102" y="546100"/>
                </a:lnTo>
                <a:lnTo>
                  <a:pt x="2366983" y="546100"/>
                </a:lnTo>
                <a:lnTo>
                  <a:pt x="2368492" y="544829"/>
                </a:lnTo>
                <a:lnTo>
                  <a:pt x="2375503" y="542318"/>
                </a:lnTo>
                <a:lnTo>
                  <a:pt x="2368433" y="541019"/>
                </a:lnTo>
                <a:close/>
              </a:path>
              <a:path w="3653790" h="605789">
                <a:moveTo>
                  <a:pt x="2834980" y="543560"/>
                </a:moveTo>
                <a:lnTo>
                  <a:pt x="2734288" y="543560"/>
                </a:lnTo>
                <a:lnTo>
                  <a:pt x="2711587" y="546100"/>
                </a:lnTo>
                <a:lnTo>
                  <a:pt x="2878982" y="546100"/>
                </a:lnTo>
                <a:lnTo>
                  <a:pt x="2865133" y="544829"/>
                </a:lnTo>
                <a:lnTo>
                  <a:pt x="2834980" y="543560"/>
                </a:lnTo>
                <a:close/>
              </a:path>
              <a:path w="3653790" h="605789">
                <a:moveTo>
                  <a:pt x="2959937" y="542289"/>
                </a:moveTo>
                <a:lnTo>
                  <a:pt x="2945716" y="542289"/>
                </a:lnTo>
                <a:lnTo>
                  <a:pt x="2933452" y="543560"/>
                </a:lnTo>
                <a:lnTo>
                  <a:pt x="2924286" y="544829"/>
                </a:lnTo>
                <a:lnTo>
                  <a:pt x="2919389" y="546100"/>
                </a:lnTo>
                <a:lnTo>
                  <a:pt x="3075350" y="546100"/>
                </a:lnTo>
                <a:lnTo>
                  <a:pt x="3077214" y="544829"/>
                </a:lnTo>
                <a:lnTo>
                  <a:pt x="3002925" y="544829"/>
                </a:lnTo>
                <a:lnTo>
                  <a:pt x="2989683" y="543560"/>
                </a:lnTo>
                <a:lnTo>
                  <a:pt x="2974974" y="543560"/>
                </a:lnTo>
                <a:lnTo>
                  <a:pt x="2959937" y="542289"/>
                </a:lnTo>
                <a:close/>
              </a:path>
              <a:path w="3653790" h="605789">
                <a:moveTo>
                  <a:pt x="3414355" y="544829"/>
                </a:moveTo>
                <a:lnTo>
                  <a:pt x="3227806" y="544829"/>
                </a:lnTo>
                <a:lnTo>
                  <a:pt x="3219467" y="546100"/>
                </a:lnTo>
                <a:lnTo>
                  <a:pt x="3429344" y="546100"/>
                </a:lnTo>
                <a:lnTo>
                  <a:pt x="3414355" y="544829"/>
                </a:lnTo>
                <a:close/>
              </a:path>
              <a:path w="3653790" h="605789">
                <a:moveTo>
                  <a:pt x="3592372" y="353786"/>
                </a:moveTo>
                <a:lnTo>
                  <a:pt x="3591175" y="358139"/>
                </a:lnTo>
                <a:lnTo>
                  <a:pt x="3591783" y="370839"/>
                </a:lnTo>
                <a:lnTo>
                  <a:pt x="3592702" y="382269"/>
                </a:lnTo>
                <a:lnTo>
                  <a:pt x="3593485" y="393700"/>
                </a:lnTo>
                <a:lnTo>
                  <a:pt x="3593681" y="405129"/>
                </a:lnTo>
                <a:lnTo>
                  <a:pt x="3592842" y="417829"/>
                </a:lnTo>
                <a:lnTo>
                  <a:pt x="3590520" y="433069"/>
                </a:lnTo>
                <a:lnTo>
                  <a:pt x="3590316" y="444500"/>
                </a:lnTo>
                <a:lnTo>
                  <a:pt x="3591051" y="457200"/>
                </a:lnTo>
                <a:lnTo>
                  <a:pt x="3592339" y="472439"/>
                </a:lnTo>
                <a:lnTo>
                  <a:pt x="3591216" y="483869"/>
                </a:lnTo>
                <a:lnTo>
                  <a:pt x="3561473" y="524510"/>
                </a:lnTo>
                <a:lnTo>
                  <a:pt x="3521666" y="541019"/>
                </a:lnTo>
                <a:lnTo>
                  <a:pt x="3508669" y="541019"/>
                </a:lnTo>
                <a:lnTo>
                  <a:pt x="3492519" y="542289"/>
                </a:lnTo>
                <a:lnTo>
                  <a:pt x="3472549" y="544829"/>
                </a:lnTo>
                <a:lnTo>
                  <a:pt x="3458844" y="546100"/>
                </a:lnTo>
                <a:lnTo>
                  <a:pt x="3614611" y="546100"/>
                </a:lnTo>
                <a:lnTo>
                  <a:pt x="3637287" y="508000"/>
                </a:lnTo>
                <a:lnTo>
                  <a:pt x="3648360" y="461010"/>
                </a:lnTo>
                <a:lnTo>
                  <a:pt x="3651557" y="420369"/>
                </a:lnTo>
                <a:lnTo>
                  <a:pt x="3652023" y="382269"/>
                </a:lnTo>
                <a:lnTo>
                  <a:pt x="3651694" y="370839"/>
                </a:lnTo>
                <a:lnTo>
                  <a:pt x="3619428" y="370839"/>
                </a:lnTo>
                <a:lnTo>
                  <a:pt x="3607587" y="368300"/>
                </a:lnTo>
                <a:lnTo>
                  <a:pt x="3597832" y="361950"/>
                </a:lnTo>
                <a:lnTo>
                  <a:pt x="3592372" y="353786"/>
                </a:lnTo>
                <a:close/>
              </a:path>
              <a:path w="3653790" h="605789">
                <a:moveTo>
                  <a:pt x="1241299" y="541019"/>
                </a:moveTo>
                <a:lnTo>
                  <a:pt x="1192942" y="541019"/>
                </a:lnTo>
                <a:lnTo>
                  <a:pt x="1177978" y="542289"/>
                </a:lnTo>
                <a:lnTo>
                  <a:pt x="1162121" y="542289"/>
                </a:lnTo>
                <a:lnTo>
                  <a:pt x="1146169" y="543560"/>
                </a:lnTo>
                <a:lnTo>
                  <a:pt x="1130922" y="543560"/>
                </a:lnTo>
                <a:lnTo>
                  <a:pt x="1117178" y="544829"/>
                </a:lnTo>
                <a:lnTo>
                  <a:pt x="1280537" y="544829"/>
                </a:lnTo>
                <a:lnTo>
                  <a:pt x="1266251" y="543560"/>
                </a:lnTo>
                <a:lnTo>
                  <a:pt x="1241299" y="541019"/>
                </a:lnTo>
                <a:close/>
              </a:path>
              <a:path w="3653790" h="605789">
                <a:moveTo>
                  <a:pt x="3084986" y="541019"/>
                </a:moveTo>
                <a:lnTo>
                  <a:pt x="3056726" y="541019"/>
                </a:lnTo>
                <a:lnTo>
                  <a:pt x="3044244" y="542289"/>
                </a:lnTo>
                <a:lnTo>
                  <a:pt x="3024006" y="544829"/>
                </a:lnTo>
                <a:lnTo>
                  <a:pt x="3077214" y="544829"/>
                </a:lnTo>
                <a:lnTo>
                  <a:pt x="3079079" y="543560"/>
                </a:lnTo>
                <a:lnTo>
                  <a:pt x="3091057" y="542451"/>
                </a:lnTo>
                <a:lnTo>
                  <a:pt x="3084986" y="541019"/>
                </a:lnTo>
                <a:close/>
              </a:path>
              <a:path w="3653790" h="605789">
                <a:moveTo>
                  <a:pt x="3362243" y="541019"/>
                </a:moveTo>
                <a:lnTo>
                  <a:pt x="3315010" y="541019"/>
                </a:lnTo>
                <a:lnTo>
                  <a:pt x="3300046" y="542289"/>
                </a:lnTo>
                <a:lnTo>
                  <a:pt x="3284189" y="542289"/>
                </a:lnTo>
                <a:lnTo>
                  <a:pt x="3268237" y="543560"/>
                </a:lnTo>
                <a:lnTo>
                  <a:pt x="3252990" y="543560"/>
                </a:lnTo>
                <a:lnTo>
                  <a:pt x="3239246" y="544829"/>
                </a:lnTo>
                <a:lnTo>
                  <a:pt x="3399747" y="544829"/>
                </a:lnTo>
                <a:lnTo>
                  <a:pt x="3385923" y="543560"/>
                </a:lnTo>
                <a:lnTo>
                  <a:pt x="3362243" y="541019"/>
                </a:lnTo>
                <a:close/>
              </a:path>
              <a:path w="3653790" h="605789">
                <a:moveTo>
                  <a:pt x="246070" y="541019"/>
                </a:moveTo>
                <a:lnTo>
                  <a:pt x="234423" y="542289"/>
                </a:lnTo>
                <a:lnTo>
                  <a:pt x="223521" y="542289"/>
                </a:lnTo>
                <a:lnTo>
                  <a:pt x="212545" y="543560"/>
                </a:lnTo>
                <a:lnTo>
                  <a:pt x="251126" y="543560"/>
                </a:lnTo>
                <a:lnTo>
                  <a:pt x="252218" y="542752"/>
                </a:lnTo>
                <a:lnTo>
                  <a:pt x="246070" y="541019"/>
                </a:lnTo>
                <a:close/>
              </a:path>
              <a:path w="3653790" h="605789">
                <a:moveTo>
                  <a:pt x="1666514" y="541019"/>
                </a:moveTo>
                <a:lnTo>
                  <a:pt x="1651432" y="542289"/>
                </a:lnTo>
                <a:lnTo>
                  <a:pt x="1638967" y="543560"/>
                </a:lnTo>
                <a:lnTo>
                  <a:pt x="1665837" y="543560"/>
                </a:lnTo>
                <a:lnTo>
                  <a:pt x="1667554" y="542289"/>
                </a:lnTo>
                <a:lnTo>
                  <a:pt x="1670472" y="542289"/>
                </a:lnTo>
                <a:lnTo>
                  <a:pt x="1666514" y="541019"/>
                </a:lnTo>
                <a:close/>
              </a:path>
              <a:path w="3653790" h="605789">
                <a:moveTo>
                  <a:pt x="2787988" y="542289"/>
                </a:moveTo>
                <a:lnTo>
                  <a:pt x="2758887" y="542289"/>
                </a:lnTo>
                <a:lnTo>
                  <a:pt x="2745879" y="543560"/>
                </a:lnTo>
                <a:lnTo>
                  <a:pt x="2803499" y="543560"/>
                </a:lnTo>
                <a:lnTo>
                  <a:pt x="2787988" y="542289"/>
                </a:lnTo>
                <a:close/>
              </a:path>
              <a:path w="3653790" h="605789">
                <a:moveTo>
                  <a:pt x="170973" y="539750"/>
                </a:moveTo>
                <a:lnTo>
                  <a:pt x="157070" y="539750"/>
                </a:lnTo>
                <a:lnTo>
                  <a:pt x="130894" y="542289"/>
                </a:lnTo>
                <a:lnTo>
                  <a:pt x="187091" y="542289"/>
                </a:lnTo>
                <a:lnTo>
                  <a:pt x="170973" y="539750"/>
                </a:lnTo>
                <a:close/>
              </a:path>
              <a:path w="3653790" h="605789">
                <a:moveTo>
                  <a:pt x="2568528" y="537210"/>
                </a:moveTo>
                <a:lnTo>
                  <a:pt x="2519759" y="542289"/>
                </a:lnTo>
                <a:lnTo>
                  <a:pt x="2633590" y="542289"/>
                </a:lnTo>
                <a:lnTo>
                  <a:pt x="2595428" y="538479"/>
                </a:lnTo>
                <a:lnTo>
                  <a:pt x="2581950" y="538479"/>
                </a:lnTo>
                <a:lnTo>
                  <a:pt x="2568528" y="537210"/>
                </a:lnTo>
                <a:close/>
              </a:path>
              <a:path w="3653790" h="605789">
                <a:moveTo>
                  <a:pt x="582954" y="539750"/>
                </a:moveTo>
                <a:lnTo>
                  <a:pt x="543735" y="539750"/>
                </a:lnTo>
                <a:lnTo>
                  <a:pt x="530123" y="541019"/>
                </a:lnTo>
                <a:lnTo>
                  <a:pt x="594818" y="541019"/>
                </a:lnTo>
                <a:lnTo>
                  <a:pt x="582954" y="539750"/>
                </a:lnTo>
                <a:close/>
              </a:path>
              <a:path w="3653790" h="605789">
                <a:moveTo>
                  <a:pt x="1997666" y="539750"/>
                </a:moveTo>
                <a:lnTo>
                  <a:pt x="1958447" y="539750"/>
                </a:lnTo>
                <a:lnTo>
                  <a:pt x="1944835" y="541019"/>
                </a:lnTo>
                <a:lnTo>
                  <a:pt x="2009530" y="541019"/>
                </a:lnTo>
                <a:lnTo>
                  <a:pt x="1997666" y="539750"/>
                </a:lnTo>
                <a:close/>
              </a:path>
              <a:path w="3653790" h="605789">
                <a:moveTo>
                  <a:pt x="2455356" y="538479"/>
                </a:moveTo>
                <a:lnTo>
                  <a:pt x="2431611" y="538479"/>
                </a:lnTo>
                <a:lnTo>
                  <a:pt x="2407156" y="541019"/>
                </a:lnTo>
                <a:lnTo>
                  <a:pt x="2483618" y="541019"/>
                </a:lnTo>
                <a:lnTo>
                  <a:pt x="2455356" y="538479"/>
                </a:lnTo>
                <a:close/>
              </a:path>
              <a:path w="3653790" h="605789">
                <a:moveTo>
                  <a:pt x="3629329" y="331469"/>
                </a:moveTo>
                <a:lnTo>
                  <a:pt x="3615998" y="332739"/>
                </a:lnTo>
                <a:lnTo>
                  <a:pt x="3603693" y="336550"/>
                </a:lnTo>
                <a:lnTo>
                  <a:pt x="3594668" y="345439"/>
                </a:lnTo>
                <a:lnTo>
                  <a:pt x="3592372" y="353786"/>
                </a:lnTo>
                <a:lnTo>
                  <a:pt x="3597832" y="361950"/>
                </a:lnTo>
                <a:lnTo>
                  <a:pt x="3607587" y="368300"/>
                </a:lnTo>
                <a:lnTo>
                  <a:pt x="3619428" y="370839"/>
                </a:lnTo>
                <a:lnTo>
                  <a:pt x="3631634" y="369569"/>
                </a:lnTo>
                <a:lnTo>
                  <a:pt x="3642483" y="364489"/>
                </a:lnTo>
                <a:lnTo>
                  <a:pt x="3650253" y="355600"/>
                </a:lnTo>
                <a:lnTo>
                  <a:pt x="3650837" y="353102"/>
                </a:lnTo>
                <a:lnTo>
                  <a:pt x="3650056" y="341629"/>
                </a:lnTo>
                <a:lnTo>
                  <a:pt x="3641432" y="335279"/>
                </a:lnTo>
                <a:lnTo>
                  <a:pt x="3629329" y="331469"/>
                </a:lnTo>
                <a:close/>
              </a:path>
              <a:path w="3653790" h="605789">
                <a:moveTo>
                  <a:pt x="3650837" y="353102"/>
                </a:moveTo>
                <a:lnTo>
                  <a:pt x="3650253" y="355600"/>
                </a:lnTo>
                <a:lnTo>
                  <a:pt x="3642483" y="364489"/>
                </a:lnTo>
                <a:lnTo>
                  <a:pt x="3631634" y="369569"/>
                </a:lnTo>
                <a:lnTo>
                  <a:pt x="3619428" y="370839"/>
                </a:lnTo>
                <a:lnTo>
                  <a:pt x="3651694" y="370839"/>
                </a:lnTo>
                <a:lnTo>
                  <a:pt x="3651598" y="368300"/>
                </a:lnTo>
                <a:lnTo>
                  <a:pt x="3651007" y="355600"/>
                </a:lnTo>
                <a:lnTo>
                  <a:pt x="3650837" y="353102"/>
                </a:lnTo>
                <a:close/>
              </a:path>
              <a:path w="3653790" h="605789">
                <a:moveTo>
                  <a:pt x="3615254" y="72389"/>
                </a:moveTo>
                <a:lnTo>
                  <a:pt x="3461476" y="72389"/>
                </a:lnTo>
                <a:lnTo>
                  <a:pt x="3473299" y="73660"/>
                </a:lnTo>
                <a:lnTo>
                  <a:pt x="3494506" y="76200"/>
                </a:lnTo>
                <a:lnTo>
                  <a:pt x="3509927" y="80010"/>
                </a:lnTo>
                <a:lnTo>
                  <a:pt x="3521110" y="83819"/>
                </a:lnTo>
                <a:lnTo>
                  <a:pt x="3529531" y="86360"/>
                </a:lnTo>
                <a:lnTo>
                  <a:pt x="3572358" y="114300"/>
                </a:lnTo>
                <a:lnTo>
                  <a:pt x="3590361" y="148589"/>
                </a:lnTo>
                <a:lnTo>
                  <a:pt x="3592606" y="195579"/>
                </a:lnTo>
                <a:lnTo>
                  <a:pt x="3592950" y="210819"/>
                </a:lnTo>
                <a:lnTo>
                  <a:pt x="3593576" y="226060"/>
                </a:lnTo>
                <a:lnTo>
                  <a:pt x="3594668" y="241300"/>
                </a:lnTo>
                <a:lnTo>
                  <a:pt x="3595928" y="255269"/>
                </a:lnTo>
                <a:lnTo>
                  <a:pt x="3596829" y="266700"/>
                </a:lnTo>
                <a:lnTo>
                  <a:pt x="3597369" y="278129"/>
                </a:lnTo>
                <a:lnTo>
                  <a:pt x="3597549" y="289560"/>
                </a:lnTo>
                <a:lnTo>
                  <a:pt x="3596848" y="300989"/>
                </a:lnTo>
                <a:lnTo>
                  <a:pt x="3595246" y="312419"/>
                </a:lnTo>
                <a:lnTo>
                  <a:pt x="3593428" y="325119"/>
                </a:lnTo>
                <a:lnTo>
                  <a:pt x="3592079" y="337819"/>
                </a:lnTo>
                <a:lnTo>
                  <a:pt x="3591915" y="353102"/>
                </a:lnTo>
                <a:lnTo>
                  <a:pt x="3592372" y="353786"/>
                </a:lnTo>
                <a:lnTo>
                  <a:pt x="3594668" y="345439"/>
                </a:lnTo>
                <a:lnTo>
                  <a:pt x="3603693" y="336550"/>
                </a:lnTo>
                <a:lnTo>
                  <a:pt x="3615998" y="332739"/>
                </a:lnTo>
                <a:lnTo>
                  <a:pt x="3629329" y="331469"/>
                </a:lnTo>
                <a:lnTo>
                  <a:pt x="3652286" y="331469"/>
                </a:lnTo>
                <a:lnTo>
                  <a:pt x="3650705" y="320039"/>
                </a:lnTo>
                <a:lnTo>
                  <a:pt x="3649300" y="307339"/>
                </a:lnTo>
                <a:lnTo>
                  <a:pt x="3648974" y="297179"/>
                </a:lnTo>
                <a:lnTo>
                  <a:pt x="3649010" y="293369"/>
                </a:lnTo>
                <a:lnTo>
                  <a:pt x="3650408" y="278129"/>
                </a:lnTo>
                <a:lnTo>
                  <a:pt x="3651034" y="270510"/>
                </a:lnTo>
                <a:lnTo>
                  <a:pt x="3651282" y="261619"/>
                </a:lnTo>
                <a:lnTo>
                  <a:pt x="3651380" y="210819"/>
                </a:lnTo>
                <a:lnTo>
                  <a:pt x="3651516" y="203200"/>
                </a:lnTo>
                <a:lnTo>
                  <a:pt x="3651486" y="200660"/>
                </a:lnTo>
                <a:lnTo>
                  <a:pt x="3651011" y="189229"/>
                </a:lnTo>
                <a:lnTo>
                  <a:pt x="3650187" y="179069"/>
                </a:lnTo>
                <a:lnTo>
                  <a:pt x="3649457" y="168910"/>
                </a:lnTo>
                <a:lnTo>
                  <a:pt x="3649208" y="157479"/>
                </a:lnTo>
                <a:lnTo>
                  <a:pt x="3649830" y="142239"/>
                </a:lnTo>
                <a:lnTo>
                  <a:pt x="3649490" y="134619"/>
                </a:lnTo>
                <a:lnTo>
                  <a:pt x="3626677" y="86360"/>
                </a:lnTo>
                <a:lnTo>
                  <a:pt x="3615254" y="72389"/>
                </a:lnTo>
                <a:close/>
              </a:path>
              <a:path w="3653790" h="605789">
                <a:moveTo>
                  <a:pt x="3652286" y="331469"/>
                </a:moveTo>
                <a:lnTo>
                  <a:pt x="3629329" y="331469"/>
                </a:lnTo>
                <a:lnTo>
                  <a:pt x="3641432" y="335279"/>
                </a:lnTo>
                <a:lnTo>
                  <a:pt x="3650056" y="341629"/>
                </a:lnTo>
                <a:lnTo>
                  <a:pt x="3650837" y="353102"/>
                </a:lnTo>
                <a:lnTo>
                  <a:pt x="3653222" y="342900"/>
                </a:lnTo>
                <a:lnTo>
                  <a:pt x="3652286" y="331469"/>
                </a:lnTo>
                <a:close/>
              </a:path>
              <a:path w="3653790" h="605789">
                <a:moveTo>
                  <a:pt x="185640" y="86360"/>
                </a:moveTo>
                <a:lnTo>
                  <a:pt x="130655" y="86360"/>
                </a:lnTo>
                <a:lnTo>
                  <a:pt x="140171" y="88900"/>
                </a:lnTo>
                <a:lnTo>
                  <a:pt x="151477" y="93979"/>
                </a:lnTo>
                <a:lnTo>
                  <a:pt x="160403" y="96519"/>
                </a:lnTo>
                <a:lnTo>
                  <a:pt x="173571" y="99060"/>
                </a:lnTo>
                <a:lnTo>
                  <a:pt x="193697" y="99060"/>
                </a:lnTo>
                <a:lnTo>
                  <a:pt x="209152" y="97789"/>
                </a:lnTo>
                <a:lnTo>
                  <a:pt x="212058" y="97026"/>
                </a:lnTo>
                <a:lnTo>
                  <a:pt x="202579" y="95250"/>
                </a:lnTo>
                <a:lnTo>
                  <a:pt x="190033" y="90169"/>
                </a:lnTo>
                <a:lnTo>
                  <a:pt x="185640" y="86360"/>
                </a:lnTo>
                <a:close/>
              </a:path>
              <a:path w="3653790" h="605789">
                <a:moveTo>
                  <a:pt x="221723" y="0"/>
                </a:moveTo>
                <a:lnTo>
                  <a:pt x="210241" y="2258"/>
                </a:lnTo>
                <a:lnTo>
                  <a:pt x="220780" y="3810"/>
                </a:lnTo>
                <a:lnTo>
                  <a:pt x="235578" y="7619"/>
                </a:lnTo>
                <a:lnTo>
                  <a:pt x="247859" y="12700"/>
                </a:lnTo>
                <a:lnTo>
                  <a:pt x="257562" y="20319"/>
                </a:lnTo>
                <a:lnTo>
                  <a:pt x="264623" y="27939"/>
                </a:lnTo>
                <a:lnTo>
                  <a:pt x="268980" y="39369"/>
                </a:lnTo>
                <a:lnTo>
                  <a:pt x="268295" y="53339"/>
                </a:lnTo>
                <a:lnTo>
                  <a:pt x="236795" y="90169"/>
                </a:lnTo>
                <a:lnTo>
                  <a:pt x="212058" y="97026"/>
                </a:lnTo>
                <a:lnTo>
                  <a:pt x="216135" y="97789"/>
                </a:lnTo>
                <a:lnTo>
                  <a:pt x="229411" y="99060"/>
                </a:lnTo>
                <a:lnTo>
                  <a:pt x="233724" y="99060"/>
                </a:lnTo>
                <a:lnTo>
                  <a:pt x="243858" y="97789"/>
                </a:lnTo>
                <a:lnTo>
                  <a:pt x="252084" y="96519"/>
                </a:lnTo>
                <a:lnTo>
                  <a:pt x="259160" y="93979"/>
                </a:lnTo>
                <a:lnTo>
                  <a:pt x="265840" y="91439"/>
                </a:lnTo>
                <a:lnTo>
                  <a:pt x="272880" y="88900"/>
                </a:lnTo>
                <a:lnTo>
                  <a:pt x="319762" y="81279"/>
                </a:lnTo>
                <a:lnTo>
                  <a:pt x="333896" y="80390"/>
                </a:lnTo>
                <a:lnTo>
                  <a:pt x="325635" y="77469"/>
                </a:lnTo>
                <a:lnTo>
                  <a:pt x="318418" y="68579"/>
                </a:lnTo>
                <a:lnTo>
                  <a:pt x="314866" y="57150"/>
                </a:lnTo>
                <a:lnTo>
                  <a:pt x="315087" y="44450"/>
                </a:lnTo>
                <a:lnTo>
                  <a:pt x="319185" y="31750"/>
                </a:lnTo>
                <a:lnTo>
                  <a:pt x="327267" y="22860"/>
                </a:lnTo>
                <a:lnTo>
                  <a:pt x="333413" y="20936"/>
                </a:lnTo>
                <a:lnTo>
                  <a:pt x="323031" y="19050"/>
                </a:lnTo>
                <a:lnTo>
                  <a:pt x="277482" y="13969"/>
                </a:lnTo>
                <a:lnTo>
                  <a:pt x="247360" y="3810"/>
                </a:lnTo>
                <a:lnTo>
                  <a:pt x="240343" y="2539"/>
                </a:lnTo>
                <a:lnTo>
                  <a:pt x="232045" y="1269"/>
                </a:lnTo>
                <a:lnTo>
                  <a:pt x="221723" y="0"/>
                </a:lnTo>
                <a:close/>
              </a:path>
              <a:path w="3653790" h="605789">
                <a:moveTo>
                  <a:pt x="210241" y="2258"/>
                </a:moveTo>
                <a:lnTo>
                  <a:pt x="175028" y="38100"/>
                </a:lnTo>
                <a:lnTo>
                  <a:pt x="172571" y="52069"/>
                </a:lnTo>
                <a:lnTo>
                  <a:pt x="173119" y="68579"/>
                </a:lnTo>
                <a:lnTo>
                  <a:pt x="179783" y="81279"/>
                </a:lnTo>
                <a:lnTo>
                  <a:pt x="190033" y="90169"/>
                </a:lnTo>
                <a:lnTo>
                  <a:pt x="202579" y="95250"/>
                </a:lnTo>
                <a:lnTo>
                  <a:pt x="212058" y="97026"/>
                </a:lnTo>
                <a:lnTo>
                  <a:pt x="223645" y="93979"/>
                </a:lnTo>
                <a:lnTo>
                  <a:pt x="257531" y="76200"/>
                </a:lnTo>
                <a:lnTo>
                  <a:pt x="268980" y="39369"/>
                </a:lnTo>
                <a:lnTo>
                  <a:pt x="264623" y="27939"/>
                </a:lnTo>
                <a:lnTo>
                  <a:pt x="220780" y="3810"/>
                </a:lnTo>
                <a:lnTo>
                  <a:pt x="210241" y="2258"/>
                </a:lnTo>
                <a:close/>
              </a:path>
              <a:path w="3653790" h="605789">
                <a:moveTo>
                  <a:pt x="93231" y="35560"/>
                </a:moveTo>
                <a:lnTo>
                  <a:pt x="83940" y="35560"/>
                </a:lnTo>
                <a:lnTo>
                  <a:pt x="79445" y="37179"/>
                </a:lnTo>
                <a:lnTo>
                  <a:pt x="74389" y="41910"/>
                </a:lnTo>
                <a:lnTo>
                  <a:pt x="71087" y="48260"/>
                </a:lnTo>
                <a:lnTo>
                  <a:pt x="70851" y="55879"/>
                </a:lnTo>
                <a:lnTo>
                  <a:pt x="73265" y="64769"/>
                </a:lnTo>
                <a:lnTo>
                  <a:pt x="77911" y="72389"/>
                </a:lnTo>
                <a:lnTo>
                  <a:pt x="84372" y="80010"/>
                </a:lnTo>
                <a:lnTo>
                  <a:pt x="92230" y="85089"/>
                </a:lnTo>
                <a:lnTo>
                  <a:pt x="101069" y="88900"/>
                </a:lnTo>
                <a:lnTo>
                  <a:pt x="109258" y="88900"/>
                </a:lnTo>
                <a:lnTo>
                  <a:pt x="112827" y="82550"/>
                </a:lnTo>
                <a:lnTo>
                  <a:pt x="114680" y="73660"/>
                </a:lnTo>
                <a:lnTo>
                  <a:pt x="114269" y="64769"/>
                </a:lnTo>
                <a:lnTo>
                  <a:pt x="111755" y="54610"/>
                </a:lnTo>
                <a:lnTo>
                  <a:pt x="107301" y="46989"/>
                </a:lnTo>
                <a:lnTo>
                  <a:pt x="101073" y="39369"/>
                </a:lnTo>
                <a:lnTo>
                  <a:pt x="93231" y="35560"/>
                </a:lnTo>
                <a:close/>
              </a:path>
              <a:path w="3653790" h="605789">
                <a:moveTo>
                  <a:pt x="176059" y="35560"/>
                </a:moveTo>
                <a:lnTo>
                  <a:pt x="93231" y="35560"/>
                </a:lnTo>
                <a:lnTo>
                  <a:pt x="101073" y="39369"/>
                </a:lnTo>
                <a:lnTo>
                  <a:pt x="107301" y="46989"/>
                </a:lnTo>
                <a:lnTo>
                  <a:pt x="111755" y="54610"/>
                </a:lnTo>
                <a:lnTo>
                  <a:pt x="114269" y="64769"/>
                </a:lnTo>
                <a:lnTo>
                  <a:pt x="114680" y="73660"/>
                </a:lnTo>
                <a:lnTo>
                  <a:pt x="112827" y="82550"/>
                </a:lnTo>
                <a:lnTo>
                  <a:pt x="109258" y="88900"/>
                </a:lnTo>
                <a:lnTo>
                  <a:pt x="110471" y="88900"/>
                </a:lnTo>
                <a:lnTo>
                  <a:pt x="120020" y="86360"/>
                </a:lnTo>
                <a:lnTo>
                  <a:pt x="185640" y="86360"/>
                </a:lnTo>
                <a:lnTo>
                  <a:pt x="179783" y="81279"/>
                </a:lnTo>
                <a:lnTo>
                  <a:pt x="173119" y="68579"/>
                </a:lnTo>
                <a:lnTo>
                  <a:pt x="172571" y="52069"/>
                </a:lnTo>
                <a:lnTo>
                  <a:pt x="175028" y="38100"/>
                </a:lnTo>
                <a:lnTo>
                  <a:pt x="176059" y="35560"/>
                </a:lnTo>
                <a:close/>
              </a:path>
              <a:path w="3653790" h="605789">
                <a:moveTo>
                  <a:pt x="1033704" y="74929"/>
                </a:moveTo>
                <a:lnTo>
                  <a:pt x="735420" y="74929"/>
                </a:lnTo>
                <a:lnTo>
                  <a:pt x="748946" y="76200"/>
                </a:lnTo>
                <a:lnTo>
                  <a:pt x="762758" y="76200"/>
                </a:lnTo>
                <a:lnTo>
                  <a:pt x="776708" y="77469"/>
                </a:lnTo>
                <a:lnTo>
                  <a:pt x="787807" y="80010"/>
                </a:lnTo>
                <a:lnTo>
                  <a:pt x="825970" y="83819"/>
                </a:lnTo>
                <a:lnTo>
                  <a:pt x="865978" y="83819"/>
                </a:lnTo>
                <a:lnTo>
                  <a:pt x="878512" y="82550"/>
                </a:lnTo>
                <a:lnTo>
                  <a:pt x="890212" y="80010"/>
                </a:lnTo>
                <a:lnTo>
                  <a:pt x="1042270" y="80010"/>
                </a:lnTo>
                <a:lnTo>
                  <a:pt x="1043015" y="79832"/>
                </a:lnTo>
                <a:lnTo>
                  <a:pt x="1035653" y="77469"/>
                </a:lnTo>
                <a:lnTo>
                  <a:pt x="1033704" y="74929"/>
                </a:lnTo>
                <a:close/>
              </a:path>
              <a:path w="3653790" h="605789">
                <a:moveTo>
                  <a:pt x="1042270" y="80010"/>
                </a:moveTo>
                <a:lnTo>
                  <a:pt x="925160" y="80010"/>
                </a:lnTo>
                <a:lnTo>
                  <a:pt x="937779" y="81279"/>
                </a:lnTo>
                <a:lnTo>
                  <a:pt x="966041" y="83819"/>
                </a:lnTo>
                <a:lnTo>
                  <a:pt x="978004" y="83819"/>
                </a:lnTo>
                <a:lnTo>
                  <a:pt x="989787" y="82550"/>
                </a:lnTo>
                <a:lnTo>
                  <a:pt x="1014242" y="81279"/>
                </a:lnTo>
                <a:lnTo>
                  <a:pt x="1027630" y="81279"/>
                </a:lnTo>
                <a:lnTo>
                  <a:pt x="1042270" y="80010"/>
                </a:lnTo>
                <a:close/>
              </a:path>
              <a:path w="3653790" h="605789">
                <a:moveTo>
                  <a:pt x="2446467" y="72389"/>
                </a:moveTo>
                <a:lnTo>
                  <a:pt x="2043225" y="72389"/>
                </a:lnTo>
                <a:lnTo>
                  <a:pt x="2055271" y="73660"/>
                </a:lnTo>
                <a:lnTo>
                  <a:pt x="2131088" y="82550"/>
                </a:lnTo>
                <a:lnTo>
                  <a:pt x="2143671" y="82550"/>
                </a:lnTo>
                <a:lnTo>
                  <a:pt x="2156818" y="81279"/>
                </a:lnTo>
                <a:lnTo>
                  <a:pt x="2183919" y="81279"/>
                </a:lnTo>
                <a:lnTo>
                  <a:pt x="2197432" y="80010"/>
                </a:lnTo>
                <a:lnTo>
                  <a:pt x="2210627" y="80010"/>
                </a:lnTo>
                <a:lnTo>
                  <a:pt x="2235179" y="78739"/>
                </a:lnTo>
                <a:lnTo>
                  <a:pt x="2246095" y="78739"/>
                </a:lnTo>
                <a:lnTo>
                  <a:pt x="2258582" y="77469"/>
                </a:lnTo>
                <a:lnTo>
                  <a:pt x="2347377" y="77469"/>
                </a:lnTo>
                <a:lnTo>
                  <a:pt x="2372001" y="74929"/>
                </a:lnTo>
                <a:lnTo>
                  <a:pt x="2448416" y="74929"/>
                </a:lnTo>
                <a:lnTo>
                  <a:pt x="2446467" y="72389"/>
                </a:lnTo>
                <a:close/>
              </a:path>
              <a:path w="3653790" h="605789">
                <a:moveTo>
                  <a:pt x="363771" y="19050"/>
                </a:moveTo>
                <a:lnTo>
                  <a:pt x="339439" y="19050"/>
                </a:lnTo>
                <a:lnTo>
                  <a:pt x="333413" y="20936"/>
                </a:lnTo>
                <a:lnTo>
                  <a:pt x="337012" y="21589"/>
                </a:lnTo>
                <a:lnTo>
                  <a:pt x="346988" y="29210"/>
                </a:lnTo>
                <a:lnTo>
                  <a:pt x="353049" y="40639"/>
                </a:lnTo>
                <a:lnTo>
                  <a:pt x="355284" y="53339"/>
                </a:lnTo>
                <a:lnTo>
                  <a:pt x="353785" y="64769"/>
                </a:lnTo>
                <a:lnTo>
                  <a:pt x="348641" y="74929"/>
                </a:lnTo>
                <a:lnTo>
                  <a:pt x="339941" y="80010"/>
                </a:lnTo>
                <a:lnTo>
                  <a:pt x="333896" y="80390"/>
                </a:lnTo>
                <a:lnTo>
                  <a:pt x="336412" y="81279"/>
                </a:lnTo>
                <a:lnTo>
                  <a:pt x="348820" y="81279"/>
                </a:lnTo>
                <a:lnTo>
                  <a:pt x="364673" y="80010"/>
                </a:lnTo>
                <a:lnTo>
                  <a:pt x="377155" y="78739"/>
                </a:lnTo>
                <a:lnTo>
                  <a:pt x="387612" y="78739"/>
                </a:lnTo>
                <a:lnTo>
                  <a:pt x="397393" y="77469"/>
                </a:lnTo>
                <a:lnTo>
                  <a:pt x="492530" y="77469"/>
                </a:lnTo>
                <a:lnTo>
                  <a:pt x="497112" y="76200"/>
                </a:lnTo>
                <a:lnTo>
                  <a:pt x="509279" y="76200"/>
                </a:lnTo>
                <a:lnTo>
                  <a:pt x="518631" y="74929"/>
                </a:lnTo>
                <a:lnTo>
                  <a:pt x="1033704" y="74929"/>
                </a:lnTo>
                <a:lnTo>
                  <a:pt x="1027856" y="67310"/>
                </a:lnTo>
                <a:lnTo>
                  <a:pt x="1024062" y="54610"/>
                </a:lnTo>
                <a:lnTo>
                  <a:pt x="1024194" y="40639"/>
                </a:lnTo>
                <a:lnTo>
                  <a:pt x="1027734" y="30479"/>
                </a:lnTo>
                <a:lnTo>
                  <a:pt x="880194" y="30479"/>
                </a:lnTo>
                <a:lnTo>
                  <a:pt x="856291" y="29210"/>
                </a:lnTo>
                <a:lnTo>
                  <a:pt x="471398" y="29210"/>
                </a:lnTo>
                <a:lnTo>
                  <a:pt x="461836" y="27939"/>
                </a:lnTo>
                <a:lnTo>
                  <a:pt x="450249" y="26669"/>
                </a:lnTo>
                <a:lnTo>
                  <a:pt x="437094" y="26669"/>
                </a:lnTo>
                <a:lnTo>
                  <a:pt x="407905" y="22860"/>
                </a:lnTo>
                <a:lnTo>
                  <a:pt x="363771" y="19050"/>
                </a:lnTo>
                <a:close/>
              </a:path>
              <a:path w="3653790" h="605789">
                <a:moveTo>
                  <a:pt x="1112774" y="20319"/>
                </a:moveTo>
                <a:lnTo>
                  <a:pt x="1037792" y="20319"/>
                </a:lnTo>
                <a:lnTo>
                  <a:pt x="1045265" y="21589"/>
                </a:lnTo>
                <a:lnTo>
                  <a:pt x="1055991" y="27939"/>
                </a:lnTo>
                <a:lnTo>
                  <a:pt x="1062683" y="38100"/>
                </a:lnTo>
                <a:lnTo>
                  <a:pt x="1065532" y="49529"/>
                </a:lnTo>
                <a:lnTo>
                  <a:pt x="1064726" y="59689"/>
                </a:lnTo>
                <a:lnTo>
                  <a:pt x="1060454" y="69850"/>
                </a:lnTo>
                <a:lnTo>
                  <a:pt x="1052906" y="77469"/>
                </a:lnTo>
                <a:lnTo>
                  <a:pt x="1043015" y="79832"/>
                </a:lnTo>
                <a:lnTo>
                  <a:pt x="1047528" y="81279"/>
                </a:lnTo>
                <a:lnTo>
                  <a:pt x="1062609" y="80010"/>
                </a:lnTo>
                <a:lnTo>
                  <a:pt x="1075075" y="78739"/>
                </a:lnTo>
                <a:lnTo>
                  <a:pt x="1086196" y="77469"/>
                </a:lnTo>
                <a:lnTo>
                  <a:pt x="1157035" y="77469"/>
                </a:lnTo>
                <a:lnTo>
                  <a:pt x="1170645" y="74929"/>
                </a:lnTo>
                <a:lnTo>
                  <a:pt x="1184119" y="74929"/>
                </a:lnTo>
                <a:lnTo>
                  <a:pt x="1197044" y="73660"/>
                </a:lnTo>
                <a:lnTo>
                  <a:pt x="1740559" y="73660"/>
                </a:lnTo>
                <a:lnTo>
                  <a:pt x="1736604" y="71119"/>
                </a:lnTo>
                <a:lnTo>
                  <a:pt x="1730584" y="60960"/>
                </a:lnTo>
                <a:lnTo>
                  <a:pt x="1728354" y="49529"/>
                </a:lnTo>
                <a:lnTo>
                  <a:pt x="1729841" y="38100"/>
                </a:lnTo>
                <a:lnTo>
                  <a:pt x="1734967" y="29210"/>
                </a:lnTo>
                <a:lnTo>
                  <a:pt x="1509928" y="29210"/>
                </a:lnTo>
                <a:lnTo>
                  <a:pt x="1497069" y="27939"/>
                </a:lnTo>
                <a:lnTo>
                  <a:pt x="1486185" y="26669"/>
                </a:lnTo>
                <a:lnTo>
                  <a:pt x="1407008" y="26669"/>
                </a:lnTo>
                <a:lnTo>
                  <a:pt x="1398808" y="25400"/>
                </a:lnTo>
                <a:lnTo>
                  <a:pt x="1376602" y="25400"/>
                </a:lnTo>
                <a:lnTo>
                  <a:pt x="1349192" y="22860"/>
                </a:lnTo>
                <a:lnTo>
                  <a:pt x="1153684" y="22860"/>
                </a:lnTo>
                <a:lnTo>
                  <a:pt x="1140440" y="21589"/>
                </a:lnTo>
                <a:lnTo>
                  <a:pt x="1126805" y="21589"/>
                </a:lnTo>
                <a:lnTo>
                  <a:pt x="1112774" y="20319"/>
                </a:lnTo>
                <a:close/>
              </a:path>
              <a:path w="3653790" h="605789">
                <a:moveTo>
                  <a:pt x="1157035" y="77469"/>
                </a:moveTo>
                <a:lnTo>
                  <a:pt x="1086196" y="77469"/>
                </a:lnTo>
                <a:lnTo>
                  <a:pt x="1097248" y="78739"/>
                </a:lnTo>
                <a:lnTo>
                  <a:pt x="1109504" y="80010"/>
                </a:lnTo>
                <a:lnTo>
                  <a:pt x="1119523" y="81279"/>
                </a:lnTo>
                <a:lnTo>
                  <a:pt x="1131061" y="81279"/>
                </a:lnTo>
                <a:lnTo>
                  <a:pt x="1143702" y="78739"/>
                </a:lnTo>
                <a:lnTo>
                  <a:pt x="1157035" y="77469"/>
                </a:lnTo>
                <a:close/>
              </a:path>
              <a:path w="3653790" h="605789">
                <a:moveTo>
                  <a:pt x="1608305" y="76200"/>
                </a:moveTo>
                <a:lnTo>
                  <a:pt x="1418675" y="76200"/>
                </a:lnTo>
                <a:lnTo>
                  <a:pt x="1447791" y="78739"/>
                </a:lnTo>
                <a:lnTo>
                  <a:pt x="1472743" y="80010"/>
                </a:lnTo>
                <a:lnTo>
                  <a:pt x="1482418" y="81279"/>
                </a:lnTo>
                <a:lnTo>
                  <a:pt x="1507830" y="81279"/>
                </a:lnTo>
                <a:lnTo>
                  <a:pt x="1521101" y="80010"/>
                </a:lnTo>
                <a:lnTo>
                  <a:pt x="1536064" y="80010"/>
                </a:lnTo>
                <a:lnTo>
                  <a:pt x="1551922" y="78739"/>
                </a:lnTo>
                <a:lnTo>
                  <a:pt x="1567873" y="78739"/>
                </a:lnTo>
                <a:lnTo>
                  <a:pt x="1583121" y="77469"/>
                </a:lnTo>
                <a:lnTo>
                  <a:pt x="1596864" y="77469"/>
                </a:lnTo>
                <a:lnTo>
                  <a:pt x="1608305" y="76200"/>
                </a:lnTo>
                <a:close/>
              </a:path>
              <a:path w="3653790" h="605789">
                <a:moveTo>
                  <a:pt x="2457442" y="21013"/>
                </a:moveTo>
                <a:lnTo>
                  <a:pt x="2450644" y="21589"/>
                </a:lnTo>
                <a:lnTo>
                  <a:pt x="2442889" y="29210"/>
                </a:lnTo>
                <a:lnTo>
                  <a:pt x="2438907" y="40639"/>
                </a:lnTo>
                <a:lnTo>
                  <a:pt x="2438775" y="54610"/>
                </a:lnTo>
                <a:lnTo>
                  <a:pt x="2442569" y="67310"/>
                </a:lnTo>
                <a:lnTo>
                  <a:pt x="2450365" y="77469"/>
                </a:lnTo>
                <a:lnTo>
                  <a:pt x="2462240" y="81279"/>
                </a:lnTo>
                <a:lnTo>
                  <a:pt x="2477322" y="80010"/>
                </a:lnTo>
                <a:lnTo>
                  <a:pt x="2461200" y="80010"/>
                </a:lnTo>
                <a:lnTo>
                  <a:pt x="2469782" y="72389"/>
                </a:lnTo>
                <a:lnTo>
                  <a:pt x="2475159" y="63500"/>
                </a:lnTo>
                <a:lnTo>
                  <a:pt x="2477128" y="50800"/>
                </a:lnTo>
                <a:lnTo>
                  <a:pt x="2475484" y="39369"/>
                </a:lnTo>
                <a:lnTo>
                  <a:pt x="2470026" y="29210"/>
                </a:lnTo>
                <a:lnTo>
                  <a:pt x="2460551" y="21589"/>
                </a:lnTo>
                <a:lnTo>
                  <a:pt x="2457442" y="21013"/>
                </a:lnTo>
                <a:close/>
              </a:path>
              <a:path w="3653790" h="605789">
                <a:moveTo>
                  <a:pt x="2571748" y="77469"/>
                </a:moveTo>
                <a:lnTo>
                  <a:pt x="2500909" y="77469"/>
                </a:lnTo>
                <a:lnTo>
                  <a:pt x="2511961" y="78739"/>
                </a:lnTo>
                <a:lnTo>
                  <a:pt x="2524216" y="80010"/>
                </a:lnTo>
                <a:lnTo>
                  <a:pt x="2534236" y="81279"/>
                </a:lnTo>
                <a:lnTo>
                  <a:pt x="2545774" y="81279"/>
                </a:lnTo>
                <a:lnTo>
                  <a:pt x="2558415" y="78739"/>
                </a:lnTo>
                <a:lnTo>
                  <a:pt x="2571748" y="77469"/>
                </a:lnTo>
                <a:close/>
              </a:path>
              <a:path w="3653790" h="605789">
                <a:moveTo>
                  <a:pt x="3023017" y="76200"/>
                </a:moveTo>
                <a:lnTo>
                  <a:pt x="2833387" y="76200"/>
                </a:lnTo>
                <a:lnTo>
                  <a:pt x="2862503" y="78739"/>
                </a:lnTo>
                <a:lnTo>
                  <a:pt x="2887455" y="80010"/>
                </a:lnTo>
                <a:lnTo>
                  <a:pt x="2897130" y="81279"/>
                </a:lnTo>
                <a:lnTo>
                  <a:pt x="2922543" y="81279"/>
                </a:lnTo>
                <a:lnTo>
                  <a:pt x="2935813" y="80010"/>
                </a:lnTo>
                <a:lnTo>
                  <a:pt x="2950777" y="80010"/>
                </a:lnTo>
                <a:lnTo>
                  <a:pt x="2966634" y="78739"/>
                </a:lnTo>
                <a:lnTo>
                  <a:pt x="2982586" y="78739"/>
                </a:lnTo>
                <a:lnTo>
                  <a:pt x="2997833" y="77469"/>
                </a:lnTo>
                <a:lnTo>
                  <a:pt x="3011576" y="77469"/>
                </a:lnTo>
                <a:lnTo>
                  <a:pt x="3023017" y="76200"/>
                </a:lnTo>
                <a:close/>
              </a:path>
              <a:path w="3653790" h="605789">
                <a:moveTo>
                  <a:pt x="333413" y="20936"/>
                </a:moveTo>
                <a:lnTo>
                  <a:pt x="327267" y="22860"/>
                </a:lnTo>
                <a:lnTo>
                  <a:pt x="319185" y="31750"/>
                </a:lnTo>
                <a:lnTo>
                  <a:pt x="315087" y="44450"/>
                </a:lnTo>
                <a:lnTo>
                  <a:pt x="314866" y="57150"/>
                </a:lnTo>
                <a:lnTo>
                  <a:pt x="318418" y="68579"/>
                </a:lnTo>
                <a:lnTo>
                  <a:pt x="325635" y="77469"/>
                </a:lnTo>
                <a:lnTo>
                  <a:pt x="333896" y="80390"/>
                </a:lnTo>
                <a:lnTo>
                  <a:pt x="339941" y="80010"/>
                </a:lnTo>
                <a:lnTo>
                  <a:pt x="348641" y="74929"/>
                </a:lnTo>
                <a:lnTo>
                  <a:pt x="353785" y="64769"/>
                </a:lnTo>
                <a:lnTo>
                  <a:pt x="355284" y="53339"/>
                </a:lnTo>
                <a:lnTo>
                  <a:pt x="353049" y="40639"/>
                </a:lnTo>
                <a:lnTo>
                  <a:pt x="346988" y="29210"/>
                </a:lnTo>
                <a:lnTo>
                  <a:pt x="337012" y="21589"/>
                </a:lnTo>
                <a:lnTo>
                  <a:pt x="333413" y="20936"/>
                </a:lnTo>
                <a:close/>
              </a:path>
              <a:path w="3653790" h="605789">
                <a:moveTo>
                  <a:pt x="1750970" y="20064"/>
                </a:moveTo>
                <a:lnTo>
                  <a:pt x="1743657" y="21589"/>
                </a:lnTo>
                <a:lnTo>
                  <a:pt x="1734967" y="29210"/>
                </a:lnTo>
                <a:lnTo>
                  <a:pt x="1729841" y="38100"/>
                </a:lnTo>
                <a:lnTo>
                  <a:pt x="1728354" y="49529"/>
                </a:lnTo>
                <a:lnTo>
                  <a:pt x="1730584" y="60960"/>
                </a:lnTo>
                <a:lnTo>
                  <a:pt x="1736604" y="71119"/>
                </a:lnTo>
                <a:lnTo>
                  <a:pt x="1746491" y="77469"/>
                </a:lnTo>
                <a:lnTo>
                  <a:pt x="1760321" y="80010"/>
                </a:lnTo>
                <a:lnTo>
                  <a:pt x="1782733" y="80010"/>
                </a:lnTo>
                <a:lnTo>
                  <a:pt x="1795728" y="78739"/>
                </a:lnTo>
                <a:lnTo>
                  <a:pt x="1757032" y="78739"/>
                </a:lnTo>
                <a:lnTo>
                  <a:pt x="1766354" y="72389"/>
                </a:lnTo>
                <a:lnTo>
                  <a:pt x="1771692" y="62229"/>
                </a:lnTo>
                <a:lnTo>
                  <a:pt x="1773272" y="50800"/>
                </a:lnTo>
                <a:lnTo>
                  <a:pt x="1771318" y="39369"/>
                </a:lnTo>
                <a:lnTo>
                  <a:pt x="1766053" y="29210"/>
                </a:lnTo>
                <a:lnTo>
                  <a:pt x="1757703" y="21589"/>
                </a:lnTo>
                <a:lnTo>
                  <a:pt x="1750970" y="20064"/>
                </a:lnTo>
                <a:close/>
              </a:path>
              <a:path w="3653790" h="605789">
                <a:moveTo>
                  <a:pt x="2448416" y="74929"/>
                </a:moveTo>
                <a:lnTo>
                  <a:pt x="2409514" y="74929"/>
                </a:lnTo>
                <a:lnTo>
                  <a:pt x="2433007" y="78739"/>
                </a:lnTo>
                <a:lnTo>
                  <a:pt x="2446226" y="80010"/>
                </a:lnTo>
                <a:lnTo>
                  <a:pt x="2458282" y="80010"/>
                </a:lnTo>
                <a:lnTo>
                  <a:pt x="2450365" y="77469"/>
                </a:lnTo>
                <a:lnTo>
                  <a:pt x="2448416" y="74929"/>
                </a:lnTo>
                <a:close/>
              </a:path>
              <a:path w="3653790" h="605789">
                <a:moveTo>
                  <a:pt x="2527487" y="20319"/>
                </a:moveTo>
                <a:lnTo>
                  <a:pt x="2465616" y="20319"/>
                </a:lnTo>
                <a:lnTo>
                  <a:pt x="2457442" y="21013"/>
                </a:lnTo>
                <a:lnTo>
                  <a:pt x="2460551" y="21589"/>
                </a:lnTo>
                <a:lnTo>
                  <a:pt x="2470026" y="29210"/>
                </a:lnTo>
                <a:lnTo>
                  <a:pt x="2475484" y="39369"/>
                </a:lnTo>
                <a:lnTo>
                  <a:pt x="2477128" y="50800"/>
                </a:lnTo>
                <a:lnTo>
                  <a:pt x="2475159" y="63500"/>
                </a:lnTo>
                <a:lnTo>
                  <a:pt x="2469782" y="72389"/>
                </a:lnTo>
                <a:lnTo>
                  <a:pt x="2461200" y="80010"/>
                </a:lnTo>
                <a:lnTo>
                  <a:pt x="2477322" y="80010"/>
                </a:lnTo>
                <a:lnTo>
                  <a:pt x="2489787" y="78739"/>
                </a:lnTo>
                <a:lnTo>
                  <a:pt x="2500909" y="77469"/>
                </a:lnTo>
                <a:lnTo>
                  <a:pt x="2571748" y="77469"/>
                </a:lnTo>
                <a:lnTo>
                  <a:pt x="2585358" y="74929"/>
                </a:lnTo>
                <a:lnTo>
                  <a:pt x="2598832" y="74929"/>
                </a:lnTo>
                <a:lnTo>
                  <a:pt x="2611757" y="73660"/>
                </a:lnTo>
                <a:lnTo>
                  <a:pt x="3154888" y="73660"/>
                </a:lnTo>
                <a:lnTo>
                  <a:pt x="3150985" y="71119"/>
                </a:lnTo>
                <a:lnTo>
                  <a:pt x="3145089" y="60960"/>
                </a:lnTo>
                <a:lnTo>
                  <a:pt x="3142985" y="49529"/>
                </a:lnTo>
                <a:lnTo>
                  <a:pt x="3144601" y="38100"/>
                </a:lnTo>
                <a:lnTo>
                  <a:pt x="3149211" y="29210"/>
                </a:lnTo>
                <a:lnTo>
                  <a:pt x="2924640" y="29210"/>
                </a:lnTo>
                <a:lnTo>
                  <a:pt x="2911782" y="27939"/>
                </a:lnTo>
                <a:lnTo>
                  <a:pt x="2900897" y="26669"/>
                </a:lnTo>
                <a:lnTo>
                  <a:pt x="2821720" y="26669"/>
                </a:lnTo>
                <a:lnTo>
                  <a:pt x="2813520" y="25400"/>
                </a:lnTo>
                <a:lnTo>
                  <a:pt x="2791315" y="25400"/>
                </a:lnTo>
                <a:lnTo>
                  <a:pt x="2763905" y="22860"/>
                </a:lnTo>
                <a:lnTo>
                  <a:pt x="2568397" y="22860"/>
                </a:lnTo>
                <a:lnTo>
                  <a:pt x="2555153" y="21589"/>
                </a:lnTo>
                <a:lnTo>
                  <a:pt x="2541518" y="21589"/>
                </a:lnTo>
                <a:lnTo>
                  <a:pt x="2527487" y="20319"/>
                </a:lnTo>
                <a:close/>
              </a:path>
              <a:path w="3653790" h="605789">
                <a:moveTo>
                  <a:pt x="3165901" y="20114"/>
                </a:moveTo>
                <a:lnTo>
                  <a:pt x="3158719" y="21589"/>
                </a:lnTo>
                <a:lnTo>
                  <a:pt x="3149869" y="27939"/>
                </a:lnTo>
                <a:lnTo>
                  <a:pt x="3144601" y="38100"/>
                </a:lnTo>
                <a:lnTo>
                  <a:pt x="3142985" y="49529"/>
                </a:lnTo>
                <a:lnTo>
                  <a:pt x="3145089" y="60960"/>
                </a:lnTo>
                <a:lnTo>
                  <a:pt x="3150985" y="71119"/>
                </a:lnTo>
                <a:lnTo>
                  <a:pt x="3160742" y="77469"/>
                </a:lnTo>
                <a:lnTo>
                  <a:pt x="3174430" y="80010"/>
                </a:lnTo>
                <a:lnTo>
                  <a:pt x="3196806" y="80010"/>
                </a:lnTo>
                <a:lnTo>
                  <a:pt x="3209816" y="78739"/>
                </a:lnTo>
                <a:lnTo>
                  <a:pt x="3171745" y="78739"/>
                </a:lnTo>
                <a:lnTo>
                  <a:pt x="3181067" y="72389"/>
                </a:lnTo>
                <a:lnTo>
                  <a:pt x="3186405" y="62229"/>
                </a:lnTo>
                <a:lnTo>
                  <a:pt x="3187985" y="50800"/>
                </a:lnTo>
                <a:lnTo>
                  <a:pt x="3186031" y="39369"/>
                </a:lnTo>
                <a:lnTo>
                  <a:pt x="3180766" y="29210"/>
                </a:lnTo>
                <a:lnTo>
                  <a:pt x="3172416" y="21589"/>
                </a:lnTo>
                <a:lnTo>
                  <a:pt x="3165901" y="20114"/>
                </a:lnTo>
                <a:close/>
              </a:path>
              <a:path w="3653790" h="605789">
                <a:moveTo>
                  <a:pt x="1037792" y="20319"/>
                </a:moveTo>
                <a:lnTo>
                  <a:pt x="1035931" y="20319"/>
                </a:lnTo>
                <a:lnTo>
                  <a:pt x="1028176" y="29210"/>
                </a:lnTo>
                <a:lnTo>
                  <a:pt x="1024194" y="40639"/>
                </a:lnTo>
                <a:lnTo>
                  <a:pt x="1024062" y="54610"/>
                </a:lnTo>
                <a:lnTo>
                  <a:pt x="1027856" y="67310"/>
                </a:lnTo>
                <a:lnTo>
                  <a:pt x="1035653" y="77469"/>
                </a:lnTo>
                <a:lnTo>
                  <a:pt x="1043015" y="79832"/>
                </a:lnTo>
                <a:lnTo>
                  <a:pt x="1052906" y="77469"/>
                </a:lnTo>
                <a:lnTo>
                  <a:pt x="1060454" y="69850"/>
                </a:lnTo>
                <a:lnTo>
                  <a:pt x="1064726" y="59689"/>
                </a:lnTo>
                <a:lnTo>
                  <a:pt x="1065532" y="49529"/>
                </a:lnTo>
                <a:lnTo>
                  <a:pt x="1062683" y="38100"/>
                </a:lnTo>
                <a:lnTo>
                  <a:pt x="1055991" y="27939"/>
                </a:lnTo>
                <a:lnTo>
                  <a:pt x="1045265" y="21589"/>
                </a:lnTo>
                <a:lnTo>
                  <a:pt x="1037792" y="20319"/>
                </a:lnTo>
                <a:close/>
              </a:path>
              <a:path w="3653790" h="605789">
                <a:moveTo>
                  <a:pt x="492530" y="77469"/>
                </a:moveTo>
                <a:lnTo>
                  <a:pt x="431715" y="77469"/>
                </a:lnTo>
                <a:lnTo>
                  <a:pt x="446425" y="78739"/>
                </a:lnTo>
                <a:lnTo>
                  <a:pt x="487947" y="78739"/>
                </a:lnTo>
                <a:lnTo>
                  <a:pt x="492530" y="77469"/>
                </a:lnTo>
                <a:close/>
              </a:path>
              <a:path w="3653790" h="605789">
                <a:moveTo>
                  <a:pt x="698024" y="76200"/>
                </a:moveTo>
                <a:lnTo>
                  <a:pt x="556264" y="76200"/>
                </a:lnTo>
                <a:lnTo>
                  <a:pt x="586417" y="77469"/>
                </a:lnTo>
                <a:lnTo>
                  <a:pt x="602137" y="78739"/>
                </a:lnTo>
                <a:lnTo>
                  <a:pt x="675519" y="78739"/>
                </a:lnTo>
                <a:lnTo>
                  <a:pt x="698024" y="76200"/>
                </a:lnTo>
                <a:close/>
              </a:path>
              <a:path w="3653790" h="605789">
                <a:moveTo>
                  <a:pt x="1742536" y="74929"/>
                </a:moveTo>
                <a:lnTo>
                  <a:pt x="1294221" y="74929"/>
                </a:lnTo>
                <a:lnTo>
                  <a:pt x="1331581" y="78739"/>
                </a:lnTo>
                <a:lnTo>
                  <a:pt x="1360367" y="78739"/>
                </a:lnTo>
                <a:lnTo>
                  <a:pt x="1375871" y="76200"/>
                </a:lnTo>
                <a:lnTo>
                  <a:pt x="1744514" y="76200"/>
                </a:lnTo>
                <a:lnTo>
                  <a:pt x="1742536" y="74929"/>
                </a:lnTo>
                <a:close/>
              </a:path>
              <a:path w="3653790" h="605789">
                <a:moveTo>
                  <a:pt x="1744514" y="76200"/>
                </a:moveTo>
                <a:lnTo>
                  <a:pt x="1643845" y="76200"/>
                </a:lnTo>
                <a:lnTo>
                  <a:pt x="1656225" y="77469"/>
                </a:lnTo>
                <a:lnTo>
                  <a:pt x="1684072" y="78739"/>
                </a:lnTo>
                <a:lnTo>
                  <a:pt x="1753406" y="78739"/>
                </a:lnTo>
                <a:lnTo>
                  <a:pt x="1746491" y="77469"/>
                </a:lnTo>
                <a:lnTo>
                  <a:pt x="1744514" y="76200"/>
                </a:lnTo>
                <a:close/>
              </a:path>
              <a:path w="3653790" h="605789">
                <a:moveTo>
                  <a:pt x="1784503" y="19050"/>
                </a:moveTo>
                <a:lnTo>
                  <a:pt x="1755835" y="19050"/>
                </a:lnTo>
                <a:lnTo>
                  <a:pt x="1750970" y="20064"/>
                </a:lnTo>
                <a:lnTo>
                  <a:pt x="1757703" y="21589"/>
                </a:lnTo>
                <a:lnTo>
                  <a:pt x="1766053" y="29210"/>
                </a:lnTo>
                <a:lnTo>
                  <a:pt x="1771318" y="39369"/>
                </a:lnTo>
                <a:lnTo>
                  <a:pt x="1773272" y="50800"/>
                </a:lnTo>
                <a:lnTo>
                  <a:pt x="1771692" y="62229"/>
                </a:lnTo>
                <a:lnTo>
                  <a:pt x="1766354" y="72389"/>
                </a:lnTo>
                <a:lnTo>
                  <a:pt x="1757032" y="78739"/>
                </a:lnTo>
                <a:lnTo>
                  <a:pt x="1795728" y="78739"/>
                </a:lnTo>
                <a:lnTo>
                  <a:pt x="1838042" y="77469"/>
                </a:lnTo>
                <a:lnTo>
                  <a:pt x="1852193" y="77469"/>
                </a:lnTo>
                <a:lnTo>
                  <a:pt x="1865836" y="76200"/>
                </a:lnTo>
                <a:lnTo>
                  <a:pt x="1980904" y="76200"/>
                </a:lnTo>
                <a:lnTo>
                  <a:pt x="1999161" y="73660"/>
                </a:lnTo>
                <a:lnTo>
                  <a:pt x="2015448" y="72389"/>
                </a:lnTo>
                <a:lnTo>
                  <a:pt x="2446467" y="72389"/>
                </a:lnTo>
                <a:lnTo>
                  <a:pt x="2442569" y="67310"/>
                </a:lnTo>
                <a:lnTo>
                  <a:pt x="2438775" y="54610"/>
                </a:lnTo>
                <a:lnTo>
                  <a:pt x="2438907" y="40639"/>
                </a:lnTo>
                <a:lnTo>
                  <a:pt x="2442446" y="30479"/>
                </a:lnTo>
                <a:lnTo>
                  <a:pt x="2018367" y="30479"/>
                </a:lnTo>
                <a:lnTo>
                  <a:pt x="2003721" y="29210"/>
                </a:lnTo>
                <a:lnTo>
                  <a:pt x="1992077" y="27939"/>
                </a:lnTo>
                <a:lnTo>
                  <a:pt x="1987005" y="26669"/>
                </a:lnTo>
                <a:lnTo>
                  <a:pt x="1864350" y="26669"/>
                </a:lnTo>
                <a:lnTo>
                  <a:pt x="1854737" y="25400"/>
                </a:lnTo>
                <a:lnTo>
                  <a:pt x="1842888" y="25400"/>
                </a:lnTo>
                <a:lnTo>
                  <a:pt x="1829371" y="22860"/>
                </a:lnTo>
                <a:lnTo>
                  <a:pt x="1784503" y="19050"/>
                </a:lnTo>
                <a:close/>
              </a:path>
              <a:path w="3653790" h="605789">
                <a:moveTo>
                  <a:pt x="2347377" y="77469"/>
                </a:moveTo>
                <a:lnTo>
                  <a:pt x="2271574" y="77469"/>
                </a:lnTo>
                <a:lnTo>
                  <a:pt x="2298164" y="78739"/>
                </a:lnTo>
                <a:lnTo>
                  <a:pt x="2336139" y="78739"/>
                </a:lnTo>
                <a:lnTo>
                  <a:pt x="2347377" y="77469"/>
                </a:lnTo>
                <a:close/>
              </a:path>
              <a:path w="3653790" h="605789">
                <a:moveTo>
                  <a:pt x="3156839" y="74929"/>
                </a:moveTo>
                <a:lnTo>
                  <a:pt x="2708934" y="74929"/>
                </a:lnTo>
                <a:lnTo>
                  <a:pt x="2746294" y="78739"/>
                </a:lnTo>
                <a:lnTo>
                  <a:pt x="2775080" y="78739"/>
                </a:lnTo>
                <a:lnTo>
                  <a:pt x="2790584" y="76200"/>
                </a:lnTo>
                <a:lnTo>
                  <a:pt x="3158791" y="76200"/>
                </a:lnTo>
                <a:lnTo>
                  <a:pt x="3156839" y="74929"/>
                </a:lnTo>
                <a:close/>
              </a:path>
              <a:path w="3653790" h="605789">
                <a:moveTo>
                  <a:pt x="3158791" y="76200"/>
                </a:moveTo>
                <a:lnTo>
                  <a:pt x="3058557" y="76200"/>
                </a:lnTo>
                <a:lnTo>
                  <a:pt x="3070938" y="77469"/>
                </a:lnTo>
                <a:lnTo>
                  <a:pt x="3098784" y="78739"/>
                </a:lnTo>
                <a:lnTo>
                  <a:pt x="3167586" y="78739"/>
                </a:lnTo>
                <a:lnTo>
                  <a:pt x="3160742" y="77469"/>
                </a:lnTo>
                <a:lnTo>
                  <a:pt x="3158791" y="76200"/>
                </a:lnTo>
                <a:close/>
              </a:path>
              <a:path w="3653790" h="605789">
                <a:moveTo>
                  <a:pt x="3199215" y="19050"/>
                </a:moveTo>
                <a:lnTo>
                  <a:pt x="3171080" y="19050"/>
                </a:lnTo>
                <a:lnTo>
                  <a:pt x="3165901" y="20114"/>
                </a:lnTo>
                <a:lnTo>
                  <a:pt x="3172416" y="21589"/>
                </a:lnTo>
                <a:lnTo>
                  <a:pt x="3180766" y="29210"/>
                </a:lnTo>
                <a:lnTo>
                  <a:pt x="3186031" y="39369"/>
                </a:lnTo>
                <a:lnTo>
                  <a:pt x="3187985" y="50800"/>
                </a:lnTo>
                <a:lnTo>
                  <a:pt x="3186405" y="62229"/>
                </a:lnTo>
                <a:lnTo>
                  <a:pt x="3181067" y="72389"/>
                </a:lnTo>
                <a:lnTo>
                  <a:pt x="3171745" y="78739"/>
                </a:lnTo>
                <a:lnTo>
                  <a:pt x="3209816" y="78739"/>
                </a:lnTo>
                <a:lnTo>
                  <a:pt x="3252183" y="77469"/>
                </a:lnTo>
                <a:lnTo>
                  <a:pt x="3266322" y="77469"/>
                </a:lnTo>
                <a:lnTo>
                  <a:pt x="3279920" y="76200"/>
                </a:lnTo>
                <a:lnTo>
                  <a:pt x="3379802" y="76200"/>
                </a:lnTo>
                <a:lnTo>
                  <a:pt x="3407729" y="73660"/>
                </a:lnTo>
                <a:lnTo>
                  <a:pt x="3421991" y="73660"/>
                </a:lnTo>
                <a:lnTo>
                  <a:pt x="3435751" y="72389"/>
                </a:lnTo>
                <a:lnTo>
                  <a:pt x="3615254" y="72389"/>
                </a:lnTo>
                <a:lnTo>
                  <a:pt x="3614216" y="71119"/>
                </a:lnTo>
                <a:lnTo>
                  <a:pt x="3583634" y="43179"/>
                </a:lnTo>
                <a:lnTo>
                  <a:pt x="3549550" y="33019"/>
                </a:lnTo>
                <a:lnTo>
                  <a:pt x="3514437" y="33019"/>
                </a:lnTo>
                <a:lnTo>
                  <a:pt x="3497909" y="31750"/>
                </a:lnTo>
                <a:lnTo>
                  <a:pt x="3476689" y="31750"/>
                </a:lnTo>
                <a:lnTo>
                  <a:pt x="3450266" y="30479"/>
                </a:lnTo>
                <a:lnTo>
                  <a:pt x="3433408" y="30479"/>
                </a:lnTo>
                <a:lnTo>
                  <a:pt x="3421083" y="29210"/>
                </a:lnTo>
                <a:lnTo>
                  <a:pt x="3400397" y="26669"/>
                </a:lnTo>
                <a:lnTo>
                  <a:pt x="3279063" y="26669"/>
                </a:lnTo>
                <a:lnTo>
                  <a:pt x="3269450" y="25400"/>
                </a:lnTo>
                <a:lnTo>
                  <a:pt x="3257600" y="25400"/>
                </a:lnTo>
                <a:lnTo>
                  <a:pt x="3244083" y="22860"/>
                </a:lnTo>
                <a:lnTo>
                  <a:pt x="3199215" y="19050"/>
                </a:lnTo>
                <a:close/>
              </a:path>
              <a:path w="3653790" h="605789">
                <a:moveTo>
                  <a:pt x="1969695" y="76200"/>
                </a:moveTo>
                <a:lnTo>
                  <a:pt x="1913910" y="76200"/>
                </a:lnTo>
                <a:lnTo>
                  <a:pt x="1927945" y="77469"/>
                </a:lnTo>
                <a:lnTo>
                  <a:pt x="1956614" y="77469"/>
                </a:lnTo>
                <a:lnTo>
                  <a:pt x="1969695" y="76200"/>
                </a:lnTo>
                <a:close/>
              </a:path>
              <a:path w="3653790" h="605789">
                <a:moveTo>
                  <a:pt x="722326" y="74929"/>
                </a:moveTo>
                <a:lnTo>
                  <a:pt x="518631" y="74929"/>
                </a:lnTo>
                <a:lnTo>
                  <a:pt x="529774" y="76200"/>
                </a:lnTo>
                <a:lnTo>
                  <a:pt x="709811" y="76200"/>
                </a:lnTo>
                <a:lnTo>
                  <a:pt x="722326" y="74929"/>
                </a:lnTo>
                <a:close/>
              </a:path>
              <a:path w="3653790" h="605789">
                <a:moveTo>
                  <a:pt x="1740559" y="73660"/>
                </a:moveTo>
                <a:lnTo>
                  <a:pt x="1197044" y="73660"/>
                </a:lnTo>
                <a:lnTo>
                  <a:pt x="1218626" y="76200"/>
                </a:lnTo>
                <a:lnTo>
                  <a:pt x="1256616" y="76200"/>
                </a:lnTo>
                <a:lnTo>
                  <a:pt x="1273399" y="74929"/>
                </a:lnTo>
                <a:lnTo>
                  <a:pt x="1742536" y="74929"/>
                </a:lnTo>
                <a:lnTo>
                  <a:pt x="1740559" y="73660"/>
                </a:lnTo>
                <a:close/>
              </a:path>
              <a:path w="3653790" h="605789">
                <a:moveTo>
                  <a:pt x="3154888" y="73660"/>
                </a:moveTo>
                <a:lnTo>
                  <a:pt x="2611757" y="73660"/>
                </a:lnTo>
                <a:lnTo>
                  <a:pt x="2633339" y="76200"/>
                </a:lnTo>
                <a:lnTo>
                  <a:pt x="2671328" y="76200"/>
                </a:lnTo>
                <a:lnTo>
                  <a:pt x="2688111" y="74929"/>
                </a:lnTo>
                <a:lnTo>
                  <a:pt x="3156839" y="74929"/>
                </a:lnTo>
                <a:lnTo>
                  <a:pt x="3154888" y="73660"/>
                </a:lnTo>
                <a:close/>
              </a:path>
              <a:path w="3653790" h="605789">
                <a:moveTo>
                  <a:pt x="183884" y="0"/>
                </a:moveTo>
                <a:lnTo>
                  <a:pt x="179653" y="0"/>
                </a:lnTo>
                <a:lnTo>
                  <a:pt x="164347" y="1269"/>
                </a:lnTo>
                <a:lnTo>
                  <a:pt x="152794" y="5079"/>
                </a:lnTo>
                <a:lnTo>
                  <a:pt x="142745" y="8889"/>
                </a:lnTo>
                <a:lnTo>
                  <a:pt x="131949" y="13969"/>
                </a:lnTo>
                <a:lnTo>
                  <a:pt x="115520" y="20319"/>
                </a:lnTo>
                <a:lnTo>
                  <a:pt x="101630" y="26669"/>
                </a:lnTo>
                <a:lnTo>
                  <a:pt x="81175" y="35560"/>
                </a:lnTo>
                <a:lnTo>
                  <a:pt x="79445" y="37179"/>
                </a:lnTo>
                <a:lnTo>
                  <a:pt x="83940" y="35560"/>
                </a:lnTo>
                <a:lnTo>
                  <a:pt x="176059" y="35560"/>
                </a:lnTo>
                <a:lnTo>
                  <a:pt x="180184" y="25400"/>
                </a:lnTo>
                <a:lnTo>
                  <a:pt x="187736" y="16510"/>
                </a:lnTo>
                <a:lnTo>
                  <a:pt x="197379" y="7619"/>
                </a:lnTo>
                <a:lnTo>
                  <a:pt x="208810" y="2539"/>
                </a:lnTo>
                <a:lnTo>
                  <a:pt x="210241" y="2258"/>
                </a:lnTo>
                <a:lnTo>
                  <a:pt x="203527" y="1269"/>
                </a:lnTo>
                <a:lnTo>
                  <a:pt x="183884" y="0"/>
                </a:lnTo>
                <a:close/>
              </a:path>
              <a:path w="3653790" h="605789">
                <a:moveTo>
                  <a:pt x="966105" y="20319"/>
                </a:moveTo>
                <a:lnTo>
                  <a:pt x="953099" y="20319"/>
                </a:lnTo>
                <a:lnTo>
                  <a:pt x="929204" y="22860"/>
                </a:lnTo>
                <a:lnTo>
                  <a:pt x="917622" y="26669"/>
                </a:lnTo>
                <a:lnTo>
                  <a:pt x="905824" y="29210"/>
                </a:lnTo>
                <a:lnTo>
                  <a:pt x="893463" y="30479"/>
                </a:lnTo>
                <a:lnTo>
                  <a:pt x="1027734" y="30479"/>
                </a:lnTo>
                <a:lnTo>
                  <a:pt x="1028176" y="29210"/>
                </a:lnTo>
                <a:lnTo>
                  <a:pt x="1034823" y="21589"/>
                </a:lnTo>
                <a:lnTo>
                  <a:pt x="982196" y="21589"/>
                </a:lnTo>
                <a:lnTo>
                  <a:pt x="966105" y="20319"/>
                </a:lnTo>
                <a:close/>
              </a:path>
              <a:path w="3653790" h="605789">
                <a:moveTo>
                  <a:pt x="2177430" y="19050"/>
                </a:moveTo>
                <a:lnTo>
                  <a:pt x="2160466" y="19050"/>
                </a:lnTo>
                <a:lnTo>
                  <a:pt x="2145748" y="20319"/>
                </a:lnTo>
                <a:lnTo>
                  <a:pt x="2133479" y="22860"/>
                </a:lnTo>
                <a:lnTo>
                  <a:pt x="2123865" y="24129"/>
                </a:lnTo>
                <a:lnTo>
                  <a:pt x="2117110" y="26669"/>
                </a:lnTo>
                <a:lnTo>
                  <a:pt x="2111902" y="26669"/>
                </a:lnTo>
                <a:lnTo>
                  <a:pt x="2103764" y="27939"/>
                </a:lnTo>
                <a:lnTo>
                  <a:pt x="2092674" y="29210"/>
                </a:lnTo>
                <a:lnTo>
                  <a:pt x="2078611" y="30479"/>
                </a:lnTo>
                <a:lnTo>
                  <a:pt x="2442446" y="30479"/>
                </a:lnTo>
                <a:lnTo>
                  <a:pt x="2442889" y="29210"/>
                </a:lnTo>
                <a:lnTo>
                  <a:pt x="2449351" y="22860"/>
                </a:lnTo>
                <a:lnTo>
                  <a:pt x="2399418" y="22860"/>
                </a:lnTo>
                <a:lnTo>
                  <a:pt x="2383620" y="21589"/>
                </a:lnTo>
                <a:lnTo>
                  <a:pt x="2275205" y="21589"/>
                </a:lnTo>
                <a:lnTo>
                  <a:pt x="2268982" y="20319"/>
                </a:lnTo>
                <a:lnTo>
                  <a:pt x="2198117" y="20319"/>
                </a:lnTo>
                <a:lnTo>
                  <a:pt x="2177430" y="19050"/>
                </a:lnTo>
                <a:close/>
              </a:path>
              <a:path w="3653790" h="605789">
                <a:moveTo>
                  <a:pt x="580330" y="15239"/>
                </a:moveTo>
                <a:lnTo>
                  <a:pt x="573720" y="15239"/>
                </a:lnTo>
                <a:lnTo>
                  <a:pt x="564608" y="16510"/>
                </a:lnTo>
                <a:lnTo>
                  <a:pt x="552977" y="17779"/>
                </a:lnTo>
                <a:lnTo>
                  <a:pt x="539559" y="19050"/>
                </a:lnTo>
                <a:lnTo>
                  <a:pt x="495940" y="26669"/>
                </a:lnTo>
                <a:lnTo>
                  <a:pt x="482726" y="27939"/>
                </a:lnTo>
                <a:lnTo>
                  <a:pt x="471398" y="29210"/>
                </a:lnTo>
                <a:lnTo>
                  <a:pt x="687501" y="29210"/>
                </a:lnTo>
                <a:lnTo>
                  <a:pt x="657861" y="26669"/>
                </a:lnTo>
                <a:lnTo>
                  <a:pt x="627757" y="21589"/>
                </a:lnTo>
                <a:lnTo>
                  <a:pt x="600732" y="17779"/>
                </a:lnTo>
                <a:lnTo>
                  <a:pt x="589482" y="16510"/>
                </a:lnTo>
                <a:lnTo>
                  <a:pt x="580330" y="15239"/>
                </a:lnTo>
                <a:close/>
              </a:path>
              <a:path w="3653790" h="605789">
                <a:moveTo>
                  <a:pt x="779033" y="25400"/>
                </a:moveTo>
                <a:lnTo>
                  <a:pt x="746540" y="25400"/>
                </a:lnTo>
                <a:lnTo>
                  <a:pt x="731730" y="26669"/>
                </a:lnTo>
                <a:lnTo>
                  <a:pt x="713132" y="29210"/>
                </a:lnTo>
                <a:lnTo>
                  <a:pt x="856291" y="29210"/>
                </a:lnTo>
                <a:lnTo>
                  <a:pt x="843069" y="27939"/>
                </a:lnTo>
                <a:lnTo>
                  <a:pt x="829445" y="27939"/>
                </a:lnTo>
                <a:lnTo>
                  <a:pt x="815750" y="26669"/>
                </a:lnTo>
                <a:lnTo>
                  <a:pt x="789477" y="26669"/>
                </a:lnTo>
                <a:lnTo>
                  <a:pt x="779033" y="25400"/>
                </a:lnTo>
                <a:close/>
              </a:path>
              <a:path w="3653790" h="605789">
                <a:moveTo>
                  <a:pt x="1617919" y="20319"/>
                </a:moveTo>
                <a:lnTo>
                  <a:pt x="1597502" y="20319"/>
                </a:lnTo>
                <a:lnTo>
                  <a:pt x="1587035" y="22860"/>
                </a:lnTo>
                <a:lnTo>
                  <a:pt x="1577456" y="24129"/>
                </a:lnTo>
                <a:lnTo>
                  <a:pt x="1565697" y="26669"/>
                </a:lnTo>
                <a:lnTo>
                  <a:pt x="1538252" y="29210"/>
                </a:lnTo>
                <a:lnTo>
                  <a:pt x="1734967" y="29210"/>
                </a:lnTo>
                <a:lnTo>
                  <a:pt x="1743657" y="21589"/>
                </a:lnTo>
                <a:lnTo>
                  <a:pt x="1630216" y="21589"/>
                </a:lnTo>
                <a:lnTo>
                  <a:pt x="1617919" y="20319"/>
                </a:lnTo>
                <a:close/>
              </a:path>
              <a:path w="3653790" h="605789">
                <a:moveTo>
                  <a:pt x="3032632" y="20319"/>
                </a:moveTo>
                <a:lnTo>
                  <a:pt x="3012215" y="20319"/>
                </a:lnTo>
                <a:lnTo>
                  <a:pt x="3001747" y="22860"/>
                </a:lnTo>
                <a:lnTo>
                  <a:pt x="2992168" y="24129"/>
                </a:lnTo>
                <a:lnTo>
                  <a:pt x="2980408" y="26669"/>
                </a:lnTo>
                <a:lnTo>
                  <a:pt x="2952963" y="29210"/>
                </a:lnTo>
                <a:lnTo>
                  <a:pt x="3149211" y="29210"/>
                </a:lnTo>
                <a:lnTo>
                  <a:pt x="3149869" y="27939"/>
                </a:lnTo>
                <a:lnTo>
                  <a:pt x="3158719" y="21589"/>
                </a:lnTo>
                <a:lnTo>
                  <a:pt x="3044929" y="21589"/>
                </a:lnTo>
                <a:lnTo>
                  <a:pt x="3032632" y="20319"/>
                </a:lnTo>
                <a:close/>
              </a:path>
              <a:path w="3653790" h="605789">
                <a:moveTo>
                  <a:pt x="1960119" y="22860"/>
                </a:moveTo>
                <a:lnTo>
                  <a:pt x="1948289" y="22860"/>
                </a:lnTo>
                <a:lnTo>
                  <a:pt x="1934446" y="24129"/>
                </a:lnTo>
                <a:lnTo>
                  <a:pt x="1919622" y="24129"/>
                </a:lnTo>
                <a:lnTo>
                  <a:pt x="1891160" y="26669"/>
                </a:lnTo>
                <a:lnTo>
                  <a:pt x="1987005" y="26669"/>
                </a:lnTo>
                <a:lnTo>
                  <a:pt x="1981932" y="25400"/>
                </a:lnTo>
                <a:lnTo>
                  <a:pt x="1971781" y="24129"/>
                </a:lnTo>
                <a:lnTo>
                  <a:pt x="1960119" y="22860"/>
                </a:lnTo>
                <a:close/>
              </a:path>
              <a:path w="3653790" h="605789">
                <a:moveTo>
                  <a:pt x="3374832" y="22860"/>
                </a:moveTo>
                <a:lnTo>
                  <a:pt x="3363002" y="22860"/>
                </a:lnTo>
                <a:lnTo>
                  <a:pt x="3349159" y="24129"/>
                </a:lnTo>
                <a:lnTo>
                  <a:pt x="3334335" y="24129"/>
                </a:lnTo>
                <a:lnTo>
                  <a:pt x="3305872" y="26669"/>
                </a:lnTo>
                <a:lnTo>
                  <a:pt x="3400397" y="26669"/>
                </a:lnTo>
                <a:lnTo>
                  <a:pt x="3388698" y="24129"/>
                </a:lnTo>
                <a:lnTo>
                  <a:pt x="3374832" y="22860"/>
                </a:lnTo>
                <a:close/>
              </a:path>
              <a:path w="3653790" h="605789">
                <a:moveTo>
                  <a:pt x="1304966" y="19050"/>
                </a:moveTo>
                <a:lnTo>
                  <a:pt x="1268595" y="19050"/>
                </a:lnTo>
                <a:lnTo>
                  <a:pt x="1229292" y="22860"/>
                </a:lnTo>
                <a:lnTo>
                  <a:pt x="1349192" y="22860"/>
                </a:lnTo>
                <a:lnTo>
                  <a:pt x="1304966" y="19050"/>
                </a:lnTo>
                <a:close/>
              </a:path>
              <a:path w="3653790" h="605789">
                <a:moveTo>
                  <a:pt x="2446855" y="19050"/>
                </a:moveTo>
                <a:lnTo>
                  <a:pt x="2412978" y="22860"/>
                </a:lnTo>
                <a:lnTo>
                  <a:pt x="2449351" y="22860"/>
                </a:lnTo>
                <a:lnTo>
                  <a:pt x="2450644" y="21589"/>
                </a:lnTo>
                <a:lnTo>
                  <a:pt x="2457442" y="21013"/>
                </a:lnTo>
                <a:lnTo>
                  <a:pt x="2446855" y="19050"/>
                </a:lnTo>
                <a:close/>
              </a:path>
              <a:path w="3653790" h="605789">
                <a:moveTo>
                  <a:pt x="2719679" y="19050"/>
                </a:moveTo>
                <a:lnTo>
                  <a:pt x="2683308" y="19050"/>
                </a:lnTo>
                <a:lnTo>
                  <a:pt x="2644005" y="22860"/>
                </a:lnTo>
                <a:lnTo>
                  <a:pt x="2763905" y="22860"/>
                </a:lnTo>
                <a:lnTo>
                  <a:pt x="2719679" y="19050"/>
                </a:lnTo>
                <a:close/>
              </a:path>
              <a:path w="3653790" h="605789">
                <a:moveTo>
                  <a:pt x="1030318" y="19050"/>
                </a:moveTo>
                <a:lnTo>
                  <a:pt x="1008264" y="21589"/>
                </a:lnTo>
                <a:lnTo>
                  <a:pt x="1034823" y="21589"/>
                </a:lnTo>
                <a:lnTo>
                  <a:pt x="1035931" y="20319"/>
                </a:lnTo>
                <a:lnTo>
                  <a:pt x="1037792" y="20319"/>
                </a:lnTo>
                <a:lnTo>
                  <a:pt x="1030318" y="19050"/>
                </a:lnTo>
                <a:close/>
              </a:path>
              <a:path w="3653790" h="605789">
                <a:moveTo>
                  <a:pt x="1746491" y="19050"/>
                </a:moveTo>
                <a:lnTo>
                  <a:pt x="1709178" y="19050"/>
                </a:lnTo>
                <a:lnTo>
                  <a:pt x="1696376" y="20319"/>
                </a:lnTo>
                <a:lnTo>
                  <a:pt x="1670768" y="21589"/>
                </a:lnTo>
                <a:lnTo>
                  <a:pt x="1743657" y="21589"/>
                </a:lnTo>
                <a:lnTo>
                  <a:pt x="1750970" y="20064"/>
                </a:lnTo>
                <a:lnTo>
                  <a:pt x="1746491" y="19050"/>
                </a:lnTo>
                <a:close/>
              </a:path>
              <a:path w="3653790" h="605789">
                <a:moveTo>
                  <a:pt x="2373186" y="20319"/>
                </a:moveTo>
                <a:lnTo>
                  <a:pt x="2318668" y="20319"/>
                </a:lnTo>
                <a:lnTo>
                  <a:pt x="2308681" y="21589"/>
                </a:lnTo>
                <a:lnTo>
                  <a:pt x="2383620" y="21589"/>
                </a:lnTo>
                <a:lnTo>
                  <a:pt x="2373186" y="20319"/>
                </a:lnTo>
                <a:close/>
              </a:path>
              <a:path w="3653790" h="605789">
                <a:moveTo>
                  <a:pt x="3161203" y="19050"/>
                </a:moveTo>
                <a:lnTo>
                  <a:pt x="3123890" y="19050"/>
                </a:lnTo>
                <a:lnTo>
                  <a:pt x="3111089" y="20319"/>
                </a:lnTo>
                <a:lnTo>
                  <a:pt x="3085480" y="21589"/>
                </a:lnTo>
                <a:lnTo>
                  <a:pt x="3158719" y="21589"/>
                </a:lnTo>
                <a:lnTo>
                  <a:pt x="3165901" y="20114"/>
                </a:lnTo>
                <a:lnTo>
                  <a:pt x="3161203" y="19050"/>
                </a:lnTo>
                <a:close/>
              </a:path>
              <a:path w="3653790" h="605789">
                <a:moveTo>
                  <a:pt x="2256536" y="17779"/>
                </a:moveTo>
                <a:lnTo>
                  <a:pt x="2248043" y="17779"/>
                </a:lnTo>
                <a:lnTo>
                  <a:pt x="2238798" y="19050"/>
                </a:lnTo>
                <a:lnTo>
                  <a:pt x="2227958" y="19050"/>
                </a:lnTo>
                <a:lnTo>
                  <a:pt x="2214679" y="20319"/>
                </a:lnTo>
                <a:lnTo>
                  <a:pt x="2268982" y="20319"/>
                </a:lnTo>
                <a:lnTo>
                  <a:pt x="2256536" y="17779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9307" y="5162143"/>
            <a:ext cx="436245" cy="361950"/>
          </a:xfrm>
          <a:custGeom>
            <a:avLst/>
            <a:gdLst/>
            <a:ahLst/>
            <a:cxnLst/>
            <a:rect l="l" t="t" r="r" b="b"/>
            <a:pathLst>
              <a:path w="436245" h="361950">
                <a:moveTo>
                  <a:pt x="0" y="361698"/>
                </a:moveTo>
                <a:lnTo>
                  <a:pt x="436080" y="361698"/>
                </a:lnTo>
                <a:lnTo>
                  <a:pt x="436080" y="0"/>
                </a:lnTo>
                <a:lnTo>
                  <a:pt x="0" y="0"/>
                </a:lnTo>
                <a:lnTo>
                  <a:pt x="0" y="3616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3387" y="6052164"/>
            <a:ext cx="3048635" cy="614680"/>
          </a:xfrm>
          <a:custGeom>
            <a:avLst/>
            <a:gdLst/>
            <a:ahLst/>
            <a:cxnLst/>
            <a:rect l="l" t="t" r="r" b="b"/>
            <a:pathLst>
              <a:path w="3048634" h="614679">
                <a:moveTo>
                  <a:pt x="1589325" y="601980"/>
                </a:moveTo>
                <a:lnTo>
                  <a:pt x="1373910" y="601980"/>
                </a:lnTo>
                <a:lnTo>
                  <a:pt x="1403868" y="604519"/>
                </a:lnTo>
                <a:lnTo>
                  <a:pt x="1419079" y="607060"/>
                </a:lnTo>
                <a:lnTo>
                  <a:pt x="1433887" y="608330"/>
                </a:lnTo>
                <a:lnTo>
                  <a:pt x="1460623" y="612140"/>
                </a:lnTo>
                <a:lnTo>
                  <a:pt x="1471715" y="613410"/>
                </a:lnTo>
                <a:lnTo>
                  <a:pt x="1480732" y="614680"/>
                </a:lnTo>
                <a:lnTo>
                  <a:pt x="1496614" y="614680"/>
                </a:lnTo>
                <a:lnTo>
                  <a:pt x="1508568" y="613410"/>
                </a:lnTo>
                <a:lnTo>
                  <a:pt x="1522307" y="610869"/>
                </a:lnTo>
                <a:lnTo>
                  <a:pt x="1551887" y="607060"/>
                </a:lnTo>
                <a:lnTo>
                  <a:pt x="1566104" y="604519"/>
                </a:lnTo>
                <a:lnTo>
                  <a:pt x="1578854" y="603250"/>
                </a:lnTo>
                <a:lnTo>
                  <a:pt x="1589325" y="601980"/>
                </a:lnTo>
                <a:close/>
              </a:path>
              <a:path w="3048634" h="614679">
                <a:moveTo>
                  <a:pt x="605631" y="608330"/>
                </a:moveTo>
                <a:lnTo>
                  <a:pt x="442202" y="608330"/>
                </a:lnTo>
                <a:lnTo>
                  <a:pt x="454969" y="609600"/>
                </a:lnTo>
                <a:lnTo>
                  <a:pt x="463748" y="610879"/>
                </a:lnTo>
                <a:lnTo>
                  <a:pt x="480761" y="613410"/>
                </a:lnTo>
                <a:lnTo>
                  <a:pt x="489282" y="612140"/>
                </a:lnTo>
                <a:lnTo>
                  <a:pt x="509894" y="610869"/>
                </a:lnTo>
                <a:lnTo>
                  <a:pt x="578587" y="610869"/>
                </a:lnTo>
                <a:lnTo>
                  <a:pt x="593412" y="609600"/>
                </a:lnTo>
                <a:lnTo>
                  <a:pt x="605631" y="608330"/>
                </a:lnTo>
                <a:close/>
              </a:path>
              <a:path w="3048634" h="614679">
                <a:moveTo>
                  <a:pt x="2800453" y="608330"/>
                </a:moveTo>
                <a:lnTo>
                  <a:pt x="2637069" y="608330"/>
                </a:lnTo>
                <a:lnTo>
                  <a:pt x="2649701" y="609600"/>
                </a:lnTo>
                <a:lnTo>
                  <a:pt x="2675434" y="613410"/>
                </a:lnTo>
                <a:lnTo>
                  <a:pt x="2684001" y="612140"/>
                </a:lnTo>
                <a:lnTo>
                  <a:pt x="2704517" y="610869"/>
                </a:lnTo>
                <a:lnTo>
                  <a:pt x="2773079" y="610869"/>
                </a:lnTo>
                <a:lnTo>
                  <a:pt x="2788133" y="609600"/>
                </a:lnTo>
                <a:lnTo>
                  <a:pt x="2800453" y="608330"/>
                </a:lnTo>
                <a:close/>
              </a:path>
              <a:path w="3048634" h="614679">
                <a:moveTo>
                  <a:pt x="275209" y="549910"/>
                </a:moveTo>
                <a:lnTo>
                  <a:pt x="270530" y="551004"/>
                </a:lnTo>
                <a:lnTo>
                  <a:pt x="278829" y="553719"/>
                </a:lnTo>
                <a:lnTo>
                  <a:pt x="286461" y="562610"/>
                </a:lnTo>
                <a:lnTo>
                  <a:pt x="290127" y="575310"/>
                </a:lnTo>
                <a:lnTo>
                  <a:pt x="289876" y="589280"/>
                </a:lnTo>
                <a:lnTo>
                  <a:pt x="285755" y="601980"/>
                </a:lnTo>
                <a:lnTo>
                  <a:pt x="277811" y="609600"/>
                </a:lnTo>
                <a:lnTo>
                  <a:pt x="271889" y="610146"/>
                </a:lnTo>
                <a:lnTo>
                  <a:pt x="283114" y="612140"/>
                </a:lnTo>
                <a:lnTo>
                  <a:pt x="293977" y="610869"/>
                </a:lnTo>
                <a:lnTo>
                  <a:pt x="317226" y="608330"/>
                </a:lnTo>
                <a:lnTo>
                  <a:pt x="605631" y="608330"/>
                </a:lnTo>
                <a:lnTo>
                  <a:pt x="614990" y="605790"/>
                </a:lnTo>
                <a:lnTo>
                  <a:pt x="621233" y="604519"/>
                </a:lnTo>
                <a:lnTo>
                  <a:pt x="625587" y="604519"/>
                </a:lnTo>
                <a:lnTo>
                  <a:pt x="633151" y="603250"/>
                </a:lnTo>
                <a:lnTo>
                  <a:pt x="643816" y="601980"/>
                </a:lnTo>
                <a:lnTo>
                  <a:pt x="657479" y="600710"/>
                </a:lnTo>
                <a:lnTo>
                  <a:pt x="674032" y="599440"/>
                </a:lnTo>
                <a:lnTo>
                  <a:pt x="983812" y="599440"/>
                </a:lnTo>
                <a:lnTo>
                  <a:pt x="979615" y="591819"/>
                </a:lnTo>
                <a:lnTo>
                  <a:pt x="977836" y="580390"/>
                </a:lnTo>
                <a:lnTo>
                  <a:pt x="979742" y="568960"/>
                </a:lnTo>
                <a:lnTo>
                  <a:pt x="985203" y="558800"/>
                </a:lnTo>
                <a:lnTo>
                  <a:pt x="702266" y="558800"/>
                </a:lnTo>
                <a:lnTo>
                  <a:pt x="689542" y="557530"/>
                </a:lnTo>
                <a:lnTo>
                  <a:pt x="677979" y="556260"/>
                </a:lnTo>
                <a:lnTo>
                  <a:pt x="325314" y="556260"/>
                </a:lnTo>
                <a:lnTo>
                  <a:pt x="312605" y="554990"/>
                </a:lnTo>
                <a:lnTo>
                  <a:pt x="300221" y="552450"/>
                </a:lnTo>
                <a:lnTo>
                  <a:pt x="275209" y="549910"/>
                </a:lnTo>
                <a:close/>
              </a:path>
              <a:path w="3048634" h="614679">
                <a:moveTo>
                  <a:pt x="578587" y="610869"/>
                </a:moveTo>
                <a:lnTo>
                  <a:pt x="540454" y="610869"/>
                </a:lnTo>
                <a:lnTo>
                  <a:pt x="561411" y="612140"/>
                </a:lnTo>
                <a:lnTo>
                  <a:pt x="578587" y="610869"/>
                </a:lnTo>
                <a:close/>
              </a:path>
              <a:path w="3048634" h="614679">
                <a:moveTo>
                  <a:pt x="986802" y="603250"/>
                </a:moveTo>
                <a:lnTo>
                  <a:pt x="878842" y="603250"/>
                </a:lnTo>
                <a:lnTo>
                  <a:pt x="886501" y="604519"/>
                </a:lnTo>
                <a:lnTo>
                  <a:pt x="896727" y="604519"/>
                </a:lnTo>
                <a:lnTo>
                  <a:pt x="922752" y="607060"/>
                </a:lnTo>
                <a:lnTo>
                  <a:pt x="967855" y="610879"/>
                </a:lnTo>
                <a:lnTo>
                  <a:pt x="982201" y="612140"/>
                </a:lnTo>
                <a:lnTo>
                  <a:pt x="995502" y="612140"/>
                </a:lnTo>
                <a:lnTo>
                  <a:pt x="1001622" y="610879"/>
                </a:lnTo>
                <a:lnTo>
                  <a:pt x="994757" y="609600"/>
                </a:lnTo>
                <a:lnTo>
                  <a:pt x="986802" y="603250"/>
                </a:lnTo>
                <a:close/>
              </a:path>
              <a:path w="3048634" h="614679">
                <a:moveTo>
                  <a:pt x="1083433" y="547369"/>
                </a:moveTo>
                <a:lnTo>
                  <a:pt x="1061479" y="547369"/>
                </a:lnTo>
                <a:lnTo>
                  <a:pt x="1050177" y="548640"/>
                </a:lnTo>
                <a:lnTo>
                  <a:pt x="1025055" y="549910"/>
                </a:lnTo>
                <a:lnTo>
                  <a:pt x="1005023" y="551603"/>
                </a:lnTo>
                <a:lnTo>
                  <a:pt x="1009338" y="552450"/>
                </a:lnTo>
                <a:lnTo>
                  <a:pt x="1018467" y="560069"/>
                </a:lnTo>
                <a:lnTo>
                  <a:pt x="1023810" y="570230"/>
                </a:lnTo>
                <a:lnTo>
                  <a:pt x="1025393" y="581660"/>
                </a:lnTo>
                <a:lnTo>
                  <a:pt x="1023241" y="593090"/>
                </a:lnTo>
                <a:lnTo>
                  <a:pt x="1017381" y="603250"/>
                </a:lnTo>
                <a:lnTo>
                  <a:pt x="1007839" y="609600"/>
                </a:lnTo>
                <a:lnTo>
                  <a:pt x="1001622" y="610879"/>
                </a:lnTo>
                <a:lnTo>
                  <a:pt x="1008382" y="612140"/>
                </a:lnTo>
                <a:lnTo>
                  <a:pt x="1018942" y="610869"/>
                </a:lnTo>
                <a:lnTo>
                  <a:pt x="1029563" y="610869"/>
                </a:lnTo>
                <a:lnTo>
                  <a:pt x="1040836" y="609600"/>
                </a:lnTo>
                <a:lnTo>
                  <a:pt x="1053348" y="608330"/>
                </a:lnTo>
                <a:lnTo>
                  <a:pt x="1115279" y="608330"/>
                </a:lnTo>
                <a:lnTo>
                  <a:pt x="1144609" y="601980"/>
                </a:lnTo>
                <a:lnTo>
                  <a:pt x="1170271" y="599440"/>
                </a:lnTo>
                <a:lnTo>
                  <a:pt x="1716492" y="599440"/>
                </a:lnTo>
                <a:lnTo>
                  <a:pt x="1712366" y="591819"/>
                </a:lnTo>
                <a:lnTo>
                  <a:pt x="1710136" y="580390"/>
                </a:lnTo>
                <a:lnTo>
                  <a:pt x="1711394" y="568960"/>
                </a:lnTo>
                <a:lnTo>
                  <a:pt x="1716359" y="560069"/>
                </a:lnTo>
                <a:lnTo>
                  <a:pt x="1722285" y="554990"/>
                </a:lnTo>
                <a:lnTo>
                  <a:pt x="1302549" y="554990"/>
                </a:lnTo>
                <a:lnTo>
                  <a:pt x="1273551" y="552450"/>
                </a:lnTo>
                <a:lnTo>
                  <a:pt x="1262161" y="551180"/>
                </a:lnTo>
                <a:lnTo>
                  <a:pt x="1135826" y="551180"/>
                </a:lnTo>
                <a:lnTo>
                  <a:pt x="1111178" y="548640"/>
                </a:lnTo>
                <a:lnTo>
                  <a:pt x="1097806" y="548640"/>
                </a:lnTo>
                <a:lnTo>
                  <a:pt x="1083433" y="547369"/>
                </a:lnTo>
                <a:close/>
              </a:path>
              <a:path w="3048634" h="614679">
                <a:moveTo>
                  <a:pt x="1717867" y="601980"/>
                </a:moveTo>
                <a:lnTo>
                  <a:pt x="1597541" y="601980"/>
                </a:lnTo>
                <a:lnTo>
                  <a:pt x="1607915" y="603250"/>
                </a:lnTo>
                <a:lnTo>
                  <a:pt x="1620042" y="603250"/>
                </a:lnTo>
                <a:lnTo>
                  <a:pt x="1633518" y="604519"/>
                </a:lnTo>
                <a:lnTo>
                  <a:pt x="1662901" y="608330"/>
                </a:lnTo>
                <a:lnTo>
                  <a:pt x="1678000" y="609600"/>
                </a:lnTo>
                <a:lnTo>
                  <a:pt x="1692832" y="609600"/>
                </a:lnTo>
                <a:lnTo>
                  <a:pt x="1707093" y="610879"/>
                </a:lnTo>
                <a:lnTo>
                  <a:pt x="1720076" y="612140"/>
                </a:lnTo>
                <a:lnTo>
                  <a:pt x="1731681" y="612140"/>
                </a:lnTo>
                <a:lnTo>
                  <a:pt x="1733783" y="611241"/>
                </a:lnTo>
                <a:lnTo>
                  <a:pt x="1726421" y="609600"/>
                </a:lnTo>
                <a:lnTo>
                  <a:pt x="1717867" y="601980"/>
                </a:lnTo>
                <a:close/>
              </a:path>
              <a:path w="3048634" h="614679">
                <a:moveTo>
                  <a:pt x="1798708" y="552450"/>
                </a:moveTo>
                <a:lnTo>
                  <a:pt x="1743999" y="552450"/>
                </a:lnTo>
                <a:lnTo>
                  <a:pt x="1751431" y="561340"/>
                </a:lnTo>
                <a:lnTo>
                  <a:pt x="1755207" y="572769"/>
                </a:lnTo>
                <a:lnTo>
                  <a:pt x="1755224" y="585469"/>
                </a:lnTo>
                <a:lnTo>
                  <a:pt x="1751378" y="598169"/>
                </a:lnTo>
                <a:lnTo>
                  <a:pt x="1743565" y="607060"/>
                </a:lnTo>
                <a:lnTo>
                  <a:pt x="1733783" y="611241"/>
                </a:lnTo>
                <a:lnTo>
                  <a:pt x="1737810" y="612140"/>
                </a:lnTo>
                <a:lnTo>
                  <a:pt x="1768359" y="612140"/>
                </a:lnTo>
                <a:lnTo>
                  <a:pt x="1780873" y="610869"/>
                </a:lnTo>
                <a:lnTo>
                  <a:pt x="1819359" y="609600"/>
                </a:lnTo>
                <a:lnTo>
                  <a:pt x="1832478" y="609600"/>
                </a:lnTo>
                <a:lnTo>
                  <a:pt x="1845731" y="608330"/>
                </a:lnTo>
                <a:lnTo>
                  <a:pt x="1903326" y="608330"/>
                </a:lnTo>
                <a:lnTo>
                  <a:pt x="1913279" y="605790"/>
                </a:lnTo>
                <a:lnTo>
                  <a:pt x="1925359" y="604519"/>
                </a:lnTo>
                <a:lnTo>
                  <a:pt x="1938878" y="601980"/>
                </a:lnTo>
                <a:lnTo>
                  <a:pt x="1953147" y="601980"/>
                </a:lnTo>
                <a:lnTo>
                  <a:pt x="1967476" y="600710"/>
                </a:lnTo>
                <a:lnTo>
                  <a:pt x="2453072" y="600710"/>
                </a:lnTo>
                <a:lnTo>
                  <a:pt x="2447831" y="591819"/>
                </a:lnTo>
                <a:lnTo>
                  <a:pt x="2445644" y="580390"/>
                </a:lnTo>
                <a:lnTo>
                  <a:pt x="2447054" y="568960"/>
                </a:lnTo>
                <a:lnTo>
                  <a:pt x="2451854" y="558800"/>
                </a:lnTo>
                <a:lnTo>
                  <a:pt x="2455047" y="556260"/>
                </a:lnTo>
                <a:lnTo>
                  <a:pt x="2217778" y="556260"/>
                </a:lnTo>
                <a:lnTo>
                  <a:pt x="2206617" y="554990"/>
                </a:lnTo>
                <a:lnTo>
                  <a:pt x="1850978" y="554990"/>
                </a:lnTo>
                <a:lnTo>
                  <a:pt x="1839561" y="553719"/>
                </a:lnTo>
                <a:lnTo>
                  <a:pt x="1813149" y="553719"/>
                </a:lnTo>
                <a:lnTo>
                  <a:pt x="1798708" y="552450"/>
                </a:lnTo>
                <a:close/>
              </a:path>
              <a:path w="3048634" h="614679">
                <a:moveTo>
                  <a:pt x="2278307" y="607060"/>
                </a:moveTo>
                <a:lnTo>
                  <a:pt x="2146078" y="607060"/>
                </a:lnTo>
                <a:lnTo>
                  <a:pt x="2188379" y="610879"/>
                </a:lnTo>
                <a:lnTo>
                  <a:pt x="2200745" y="612140"/>
                </a:lnTo>
                <a:lnTo>
                  <a:pt x="2213766" y="612140"/>
                </a:lnTo>
                <a:lnTo>
                  <a:pt x="2227089" y="610869"/>
                </a:lnTo>
                <a:lnTo>
                  <a:pt x="2240460" y="610869"/>
                </a:lnTo>
                <a:lnTo>
                  <a:pt x="2278307" y="607060"/>
                </a:lnTo>
                <a:close/>
              </a:path>
              <a:path w="3048634" h="614679">
                <a:moveTo>
                  <a:pt x="2453072" y="600710"/>
                </a:moveTo>
                <a:lnTo>
                  <a:pt x="1981176" y="600710"/>
                </a:lnTo>
                <a:lnTo>
                  <a:pt x="2014637" y="604519"/>
                </a:lnTo>
                <a:lnTo>
                  <a:pt x="2095663" y="604519"/>
                </a:lnTo>
                <a:lnTo>
                  <a:pt x="2106130" y="605790"/>
                </a:lnTo>
                <a:lnTo>
                  <a:pt x="2118356" y="605790"/>
                </a:lnTo>
                <a:lnTo>
                  <a:pt x="2131840" y="607060"/>
                </a:lnTo>
                <a:lnTo>
                  <a:pt x="2325347" y="607060"/>
                </a:lnTo>
                <a:lnTo>
                  <a:pt x="2337969" y="608330"/>
                </a:lnTo>
                <a:lnTo>
                  <a:pt x="2363996" y="608330"/>
                </a:lnTo>
                <a:lnTo>
                  <a:pt x="2377355" y="609600"/>
                </a:lnTo>
                <a:lnTo>
                  <a:pt x="2403295" y="610869"/>
                </a:lnTo>
                <a:lnTo>
                  <a:pt x="2427873" y="610879"/>
                </a:lnTo>
                <a:lnTo>
                  <a:pt x="2440315" y="612140"/>
                </a:lnTo>
                <a:lnTo>
                  <a:pt x="2467092" y="612140"/>
                </a:lnTo>
                <a:lnTo>
                  <a:pt x="2469826" y="610673"/>
                </a:lnTo>
                <a:lnTo>
                  <a:pt x="2463820" y="609600"/>
                </a:lnTo>
                <a:lnTo>
                  <a:pt x="2453821" y="601980"/>
                </a:lnTo>
                <a:lnTo>
                  <a:pt x="2453072" y="600710"/>
                </a:lnTo>
                <a:close/>
              </a:path>
              <a:path w="3048634" h="614679">
                <a:moveTo>
                  <a:pt x="2475364" y="551180"/>
                </a:moveTo>
                <a:lnTo>
                  <a:pt x="2462820" y="552206"/>
                </a:lnTo>
                <a:lnTo>
                  <a:pt x="2468351" y="553719"/>
                </a:lnTo>
                <a:lnTo>
                  <a:pt x="2477955" y="561340"/>
                </a:lnTo>
                <a:lnTo>
                  <a:pt x="2483411" y="572769"/>
                </a:lnTo>
                <a:lnTo>
                  <a:pt x="2484886" y="585469"/>
                </a:lnTo>
                <a:lnTo>
                  <a:pt x="2482547" y="598169"/>
                </a:lnTo>
                <a:lnTo>
                  <a:pt x="2476560" y="607060"/>
                </a:lnTo>
                <a:lnTo>
                  <a:pt x="2469826" y="610673"/>
                </a:lnTo>
                <a:lnTo>
                  <a:pt x="2478034" y="612140"/>
                </a:lnTo>
                <a:lnTo>
                  <a:pt x="2488957" y="610869"/>
                </a:lnTo>
                <a:lnTo>
                  <a:pt x="2512205" y="608330"/>
                </a:lnTo>
                <a:lnTo>
                  <a:pt x="2800453" y="608330"/>
                </a:lnTo>
                <a:lnTo>
                  <a:pt x="2809742" y="607060"/>
                </a:lnTo>
                <a:lnTo>
                  <a:pt x="2815706" y="604519"/>
                </a:lnTo>
                <a:lnTo>
                  <a:pt x="2820010" y="604519"/>
                </a:lnTo>
                <a:lnTo>
                  <a:pt x="2854774" y="600710"/>
                </a:lnTo>
                <a:lnTo>
                  <a:pt x="2879225" y="599440"/>
                </a:lnTo>
                <a:lnTo>
                  <a:pt x="2892228" y="598169"/>
                </a:lnTo>
                <a:lnTo>
                  <a:pt x="2905605" y="598169"/>
                </a:lnTo>
                <a:lnTo>
                  <a:pt x="2919249" y="596900"/>
                </a:lnTo>
                <a:lnTo>
                  <a:pt x="2935349" y="594360"/>
                </a:lnTo>
                <a:lnTo>
                  <a:pt x="2948259" y="593090"/>
                </a:lnTo>
                <a:lnTo>
                  <a:pt x="2990857" y="572769"/>
                </a:lnTo>
                <a:lnTo>
                  <a:pt x="3006024" y="557530"/>
                </a:lnTo>
                <a:lnTo>
                  <a:pt x="2903053" y="557530"/>
                </a:lnTo>
                <a:lnTo>
                  <a:pt x="2891272" y="556260"/>
                </a:lnTo>
                <a:lnTo>
                  <a:pt x="2523450" y="556260"/>
                </a:lnTo>
                <a:lnTo>
                  <a:pt x="2488919" y="552450"/>
                </a:lnTo>
                <a:lnTo>
                  <a:pt x="2475364" y="551180"/>
                </a:lnTo>
                <a:close/>
              </a:path>
              <a:path w="3048634" h="614679">
                <a:moveTo>
                  <a:pt x="2773079" y="610869"/>
                </a:moveTo>
                <a:lnTo>
                  <a:pt x="2734804" y="610869"/>
                </a:lnTo>
                <a:lnTo>
                  <a:pt x="2755585" y="612140"/>
                </a:lnTo>
                <a:lnTo>
                  <a:pt x="2773079" y="610869"/>
                </a:lnTo>
                <a:close/>
              </a:path>
              <a:path w="3048634" h="614679">
                <a:moveTo>
                  <a:pt x="1743999" y="552450"/>
                </a:moveTo>
                <a:lnTo>
                  <a:pt x="1725248" y="552450"/>
                </a:lnTo>
                <a:lnTo>
                  <a:pt x="1716359" y="560069"/>
                </a:lnTo>
                <a:lnTo>
                  <a:pt x="1711394" y="568960"/>
                </a:lnTo>
                <a:lnTo>
                  <a:pt x="1710136" y="580390"/>
                </a:lnTo>
                <a:lnTo>
                  <a:pt x="1712366" y="591819"/>
                </a:lnTo>
                <a:lnTo>
                  <a:pt x="1717867" y="601980"/>
                </a:lnTo>
                <a:lnTo>
                  <a:pt x="1726421" y="609600"/>
                </a:lnTo>
                <a:lnTo>
                  <a:pt x="1733783" y="611241"/>
                </a:lnTo>
                <a:lnTo>
                  <a:pt x="1743565" y="607060"/>
                </a:lnTo>
                <a:lnTo>
                  <a:pt x="1751378" y="598169"/>
                </a:lnTo>
                <a:lnTo>
                  <a:pt x="1755224" y="585469"/>
                </a:lnTo>
                <a:lnTo>
                  <a:pt x="1755207" y="572769"/>
                </a:lnTo>
                <a:lnTo>
                  <a:pt x="1751431" y="561340"/>
                </a:lnTo>
                <a:lnTo>
                  <a:pt x="1743999" y="552450"/>
                </a:lnTo>
                <a:close/>
              </a:path>
              <a:path w="3048634" h="614679">
                <a:moveTo>
                  <a:pt x="1005023" y="551603"/>
                </a:moveTo>
                <a:lnTo>
                  <a:pt x="994087" y="552450"/>
                </a:lnTo>
                <a:lnTo>
                  <a:pt x="985203" y="558800"/>
                </a:lnTo>
                <a:lnTo>
                  <a:pt x="979742" y="568960"/>
                </a:lnTo>
                <a:lnTo>
                  <a:pt x="977836" y="580390"/>
                </a:lnTo>
                <a:lnTo>
                  <a:pt x="979615" y="591819"/>
                </a:lnTo>
                <a:lnTo>
                  <a:pt x="985211" y="601980"/>
                </a:lnTo>
                <a:lnTo>
                  <a:pt x="994757" y="609600"/>
                </a:lnTo>
                <a:lnTo>
                  <a:pt x="1001622" y="610879"/>
                </a:lnTo>
                <a:lnTo>
                  <a:pt x="1007839" y="609600"/>
                </a:lnTo>
                <a:lnTo>
                  <a:pt x="1017381" y="603250"/>
                </a:lnTo>
                <a:lnTo>
                  <a:pt x="1023241" y="593090"/>
                </a:lnTo>
                <a:lnTo>
                  <a:pt x="1025393" y="581660"/>
                </a:lnTo>
                <a:lnTo>
                  <a:pt x="1023810" y="570230"/>
                </a:lnTo>
                <a:lnTo>
                  <a:pt x="1018467" y="560069"/>
                </a:lnTo>
                <a:lnTo>
                  <a:pt x="1009338" y="552450"/>
                </a:lnTo>
                <a:lnTo>
                  <a:pt x="1005023" y="551603"/>
                </a:lnTo>
                <a:close/>
              </a:path>
              <a:path w="3048634" h="614679">
                <a:moveTo>
                  <a:pt x="81796" y="36535"/>
                </a:moveTo>
                <a:lnTo>
                  <a:pt x="46582" y="62229"/>
                </a:lnTo>
                <a:lnTo>
                  <a:pt x="22361" y="96520"/>
                </a:lnTo>
                <a:lnTo>
                  <a:pt x="6041" y="139700"/>
                </a:lnTo>
                <a:lnTo>
                  <a:pt x="0" y="173989"/>
                </a:lnTo>
                <a:lnTo>
                  <a:pt x="612" y="185420"/>
                </a:lnTo>
                <a:lnTo>
                  <a:pt x="2779" y="198120"/>
                </a:lnTo>
                <a:lnTo>
                  <a:pt x="4432" y="209550"/>
                </a:lnTo>
                <a:lnTo>
                  <a:pt x="9203" y="251460"/>
                </a:lnTo>
                <a:lnTo>
                  <a:pt x="10067" y="276860"/>
                </a:lnTo>
                <a:lnTo>
                  <a:pt x="9469" y="289560"/>
                </a:lnTo>
                <a:lnTo>
                  <a:pt x="7981" y="302260"/>
                </a:lnTo>
                <a:lnTo>
                  <a:pt x="7164" y="313689"/>
                </a:lnTo>
                <a:lnTo>
                  <a:pt x="6755" y="326389"/>
                </a:lnTo>
                <a:lnTo>
                  <a:pt x="6663" y="331470"/>
                </a:lnTo>
                <a:lnTo>
                  <a:pt x="6560" y="339089"/>
                </a:lnTo>
                <a:lnTo>
                  <a:pt x="6474" y="382270"/>
                </a:lnTo>
                <a:lnTo>
                  <a:pt x="6274" y="393700"/>
                </a:lnTo>
                <a:lnTo>
                  <a:pt x="5087" y="443229"/>
                </a:lnTo>
                <a:lnTo>
                  <a:pt x="4858" y="459740"/>
                </a:lnTo>
                <a:lnTo>
                  <a:pt x="4984" y="471169"/>
                </a:lnTo>
                <a:lnTo>
                  <a:pt x="8386" y="509269"/>
                </a:lnTo>
                <a:lnTo>
                  <a:pt x="34382" y="551180"/>
                </a:lnTo>
                <a:lnTo>
                  <a:pt x="66366" y="579119"/>
                </a:lnTo>
                <a:lnTo>
                  <a:pt x="100642" y="598169"/>
                </a:lnTo>
                <a:lnTo>
                  <a:pt x="146356" y="607060"/>
                </a:lnTo>
                <a:lnTo>
                  <a:pt x="173490" y="609600"/>
                </a:lnTo>
                <a:lnTo>
                  <a:pt x="189261" y="609600"/>
                </a:lnTo>
                <a:lnTo>
                  <a:pt x="201779" y="610869"/>
                </a:lnTo>
                <a:lnTo>
                  <a:pt x="264038" y="610869"/>
                </a:lnTo>
                <a:lnTo>
                  <a:pt x="271889" y="610146"/>
                </a:lnTo>
                <a:lnTo>
                  <a:pt x="268814" y="609600"/>
                </a:lnTo>
                <a:lnTo>
                  <a:pt x="258735" y="601980"/>
                </a:lnTo>
                <a:lnTo>
                  <a:pt x="252668" y="591819"/>
                </a:lnTo>
                <a:lnTo>
                  <a:pt x="250404" y="580390"/>
                </a:lnTo>
                <a:lnTo>
                  <a:pt x="251735" y="568960"/>
                </a:lnTo>
                <a:lnTo>
                  <a:pt x="256451" y="560069"/>
                </a:lnTo>
                <a:lnTo>
                  <a:pt x="264346" y="552450"/>
                </a:lnTo>
                <a:lnTo>
                  <a:pt x="126773" y="552450"/>
                </a:lnTo>
                <a:lnTo>
                  <a:pt x="93426" y="533400"/>
                </a:lnTo>
                <a:lnTo>
                  <a:pt x="64499" y="496569"/>
                </a:lnTo>
                <a:lnTo>
                  <a:pt x="61387" y="473710"/>
                </a:lnTo>
                <a:lnTo>
                  <a:pt x="60177" y="459740"/>
                </a:lnTo>
                <a:lnTo>
                  <a:pt x="57997" y="443229"/>
                </a:lnTo>
                <a:lnTo>
                  <a:pt x="56942" y="434339"/>
                </a:lnTo>
                <a:lnTo>
                  <a:pt x="56346" y="422910"/>
                </a:lnTo>
                <a:lnTo>
                  <a:pt x="56193" y="412750"/>
                </a:lnTo>
                <a:lnTo>
                  <a:pt x="56313" y="396239"/>
                </a:lnTo>
                <a:lnTo>
                  <a:pt x="56766" y="382270"/>
                </a:lnTo>
                <a:lnTo>
                  <a:pt x="57460" y="368300"/>
                </a:lnTo>
                <a:lnTo>
                  <a:pt x="58340" y="354329"/>
                </a:lnTo>
                <a:lnTo>
                  <a:pt x="60542" y="326389"/>
                </a:lnTo>
                <a:lnTo>
                  <a:pt x="61219" y="316229"/>
                </a:lnTo>
                <a:lnTo>
                  <a:pt x="61344" y="313689"/>
                </a:lnTo>
                <a:lnTo>
                  <a:pt x="61591" y="306070"/>
                </a:lnTo>
                <a:lnTo>
                  <a:pt x="61423" y="297179"/>
                </a:lnTo>
                <a:lnTo>
                  <a:pt x="61098" y="285750"/>
                </a:lnTo>
                <a:lnTo>
                  <a:pt x="60636" y="271779"/>
                </a:lnTo>
                <a:lnTo>
                  <a:pt x="59301" y="236220"/>
                </a:lnTo>
                <a:lnTo>
                  <a:pt x="58484" y="209550"/>
                </a:lnTo>
                <a:lnTo>
                  <a:pt x="57909" y="186689"/>
                </a:lnTo>
                <a:lnTo>
                  <a:pt x="57895" y="162560"/>
                </a:lnTo>
                <a:lnTo>
                  <a:pt x="59377" y="153670"/>
                </a:lnTo>
                <a:lnTo>
                  <a:pt x="79773" y="114300"/>
                </a:lnTo>
                <a:lnTo>
                  <a:pt x="110093" y="90170"/>
                </a:lnTo>
                <a:lnTo>
                  <a:pt x="111096" y="88610"/>
                </a:lnTo>
                <a:lnTo>
                  <a:pt x="76234" y="63500"/>
                </a:lnTo>
                <a:lnTo>
                  <a:pt x="73999" y="54610"/>
                </a:lnTo>
                <a:lnTo>
                  <a:pt x="74426" y="46989"/>
                </a:lnTo>
                <a:lnTo>
                  <a:pt x="77915" y="39370"/>
                </a:lnTo>
                <a:lnTo>
                  <a:pt x="81796" y="36535"/>
                </a:lnTo>
                <a:close/>
              </a:path>
              <a:path w="3048634" h="614679">
                <a:moveTo>
                  <a:pt x="422370" y="609600"/>
                </a:moveTo>
                <a:lnTo>
                  <a:pt x="394760" y="609600"/>
                </a:lnTo>
                <a:lnTo>
                  <a:pt x="411174" y="610869"/>
                </a:lnTo>
                <a:lnTo>
                  <a:pt x="422370" y="609600"/>
                </a:lnTo>
                <a:close/>
              </a:path>
              <a:path w="3048634" h="614679">
                <a:moveTo>
                  <a:pt x="1115279" y="608330"/>
                </a:moveTo>
                <a:lnTo>
                  <a:pt x="1053348" y="608330"/>
                </a:lnTo>
                <a:lnTo>
                  <a:pt x="1067688" y="609600"/>
                </a:lnTo>
                <a:lnTo>
                  <a:pt x="1084445" y="610869"/>
                </a:lnTo>
                <a:lnTo>
                  <a:pt x="1097319" y="610869"/>
                </a:lnTo>
                <a:lnTo>
                  <a:pt x="1109448" y="609600"/>
                </a:lnTo>
                <a:lnTo>
                  <a:pt x="1115279" y="608330"/>
                </a:lnTo>
                <a:close/>
              </a:path>
              <a:path w="3048634" h="614679">
                <a:moveTo>
                  <a:pt x="1903326" y="608330"/>
                </a:moveTo>
                <a:lnTo>
                  <a:pt x="1845731" y="608330"/>
                </a:lnTo>
                <a:lnTo>
                  <a:pt x="1860294" y="609600"/>
                </a:lnTo>
                <a:lnTo>
                  <a:pt x="1872242" y="610869"/>
                </a:lnTo>
                <a:lnTo>
                  <a:pt x="1892665" y="610869"/>
                </a:lnTo>
                <a:lnTo>
                  <a:pt x="1903326" y="608330"/>
                </a:lnTo>
                <a:close/>
              </a:path>
              <a:path w="3048634" h="614679">
                <a:moveTo>
                  <a:pt x="2617218" y="609600"/>
                </a:moveTo>
                <a:lnTo>
                  <a:pt x="2589530" y="609600"/>
                </a:lnTo>
                <a:lnTo>
                  <a:pt x="2605788" y="610869"/>
                </a:lnTo>
                <a:lnTo>
                  <a:pt x="2617218" y="609600"/>
                </a:lnTo>
                <a:close/>
              </a:path>
              <a:path w="3048634" h="614679">
                <a:moveTo>
                  <a:pt x="2462820" y="552206"/>
                </a:moveTo>
                <a:lnTo>
                  <a:pt x="2459838" y="552450"/>
                </a:lnTo>
                <a:lnTo>
                  <a:pt x="2451854" y="558800"/>
                </a:lnTo>
                <a:lnTo>
                  <a:pt x="2447054" y="568960"/>
                </a:lnTo>
                <a:lnTo>
                  <a:pt x="2445644" y="580390"/>
                </a:lnTo>
                <a:lnTo>
                  <a:pt x="2447831" y="591819"/>
                </a:lnTo>
                <a:lnTo>
                  <a:pt x="2453821" y="601980"/>
                </a:lnTo>
                <a:lnTo>
                  <a:pt x="2463820" y="609600"/>
                </a:lnTo>
                <a:lnTo>
                  <a:pt x="2469826" y="610673"/>
                </a:lnTo>
                <a:lnTo>
                  <a:pt x="2476560" y="607060"/>
                </a:lnTo>
                <a:lnTo>
                  <a:pt x="2482547" y="598169"/>
                </a:lnTo>
                <a:lnTo>
                  <a:pt x="2484886" y="585469"/>
                </a:lnTo>
                <a:lnTo>
                  <a:pt x="2483411" y="572769"/>
                </a:lnTo>
                <a:lnTo>
                  <a:pt x="2477955" y="561340"/>
                </a:lnTo>
                <a:lnTo>
                  <a:pt x="2468351" y="553719"/>
                </a:lnTo>
                <a:lnTo>
                  <a:pt x="2462820" y="552206"/>
                </a:lnTo>
                <a:close/>
              </a:path>
              <a:path w="3048634" h="614679">
                <a:moveTo>
                  <a:pt x="270530" y="551004"/>
                </a:moveTo>
                <a:lnTo>
                  <a:pt x="264346" y="552450"/>
                </a:lnTo>
                <a:lnTo>
                  <a:pt x="256451" y="560069"/>
                </a:lnTo>
                <a:lnTo>
                  <a:pt x="251735" y="568960"/>
                </a:lnTo>
                <a:lnTo>
                  <a:pt x="250404" y="580390"/>
                </a:lnTo>
                <a:lnTo>
                  <a:pt x="252668" y="591819"/>
                </a:lnTo>
                <a:lnTo>
                  <a:pt x="258735" y="601980"/>
                </a:lnTo>
                <a:lnTo>
                  <a:pt x="268814" y="609600"/>
                </a:lnTo>
                <a:lnTo>
                  <a:pt x="271889" y="610146"/>
                </a:lnTo>
                <a:lnTo>
                  <a:pt x="277811" y="609600"/>
                </a:lnTo>
                <a:lnTo>
                  <a:pt x="285755" y="601980"/>
                </a:lnTo>
                <a:lnTo>
                  <a:pt x="289876" y="589280"/>
                </a:lnTo>
                <a:lnTo>
                  <a:pt x="290127" y="575310"/>
                </a:lnTo>
                <a:lnTo>
                  <a:pt x="286461" y="562610"/>
                </a:lnTo>
                <a:lnTo>
                  <a:pt x="278829" y="553719"/>
                </a:lnTo>
                <a:lnTo>
                  <a:pt x="270530" y="551004"/>
                </a:lnTo>
                <a:close/>
              </a:path>
              <a:path w="3048634" h="614679">
                <a:moveTo>
                  <a:pt x="442202" y="608330"/>
                </a:moveTo>
                <a:lnTo>
                  <a:pt x="330853" y="608330"/>
                </a:lnTo>
                <a:lnTo>
                  <a:pt x="346641" y="609600"/>
                </a:lnTo>
                <a:lnTo>
                  <a:pt x="432024" y="609600"/>
                </a:lnTo>
                <a:lnTo>
                  <a:pt x="442202" y="608330"/>
                </a:lnTo>
                <a:close/>
              </a:path>
              <a:path w="3048634" h="614679">
                <a:moveTo>
                  <a:pt x="2637069" y="608330"/>
                </a:moveTo>
                <a:lnTo>
                  <a:pt x="2525763" y="608330"/>
                </a:lnTo>
                <a:lnTo>
                  <a:pt x="2541434" y="609600"/>
                </a:lnTo>
                <a:lnTo>
                  <a:pt x="2626943" y="609600"/>
                </a:lnTo>
                <a:lnTo>
                  <a:pt x="2637069" y="608330"/>
                </a:lnTo>
                <a:close/>
              </a:path>
              <a:path w="3048634" h="614679">
                <a:moveTo>
                  <a:pt x="983812" y="599440"/>
                </a:moveTo>
                <a:lnTo>
                  <a:pt x="715391" y="599440"/>
                </a:lnTo>
                <a:lnTo>
                  <a:pt x="731505" y="600710"/>
                </a:lnTo>
                <a:lnTo>
                  <a:pt x="744355" y="601980"/>
                </a:lnTo>
                <a:lnTo>
                  <a:pt x="765464" y="604519"/>
                </a:lnTo>
                <a:lnTo>
                  <a:pt x="776323" y="607060"/>
                </a:lnTo>
                <a:lnTo>
                  <a:pt x="815535" y="607060"/>
                </a:lnTo>
                <a:lnTo>
                  <a:pt x="830283" y="605790"/>
                </a:lnTo>
                <a:lnTo>
                  <a:pt x="858423" y="604519"/>
                </a:lnTo>
                <a:lnTo>
                  <a:pt x="870041" y="604519"/>
                </a:lnTo>
                <a:lnTo>
                  <a:pt x="878842" y="603250"/>
                </a:lnTo>
                <a:lnTo>
                  <a:pt x="986802" y="603250"/>
                </a:lnTo>
                <a:lnTo>
                  <a:pt x="985211" y="601980"/>
                </a:lnTo>
                <a:lnTo>
                  <a:pt x="983812" y="599440"/>
                </a:lnTo>
                <a:close/>
              </a:path>
              <a:path w="3048634" h="614679">
                <a:moveTo>
                  <a:pt x="1305178" y="604519"/>
                </a:moveTo>
                <a:lnTo>
                  <a:pt x="1272366" y="604519"/>
                </a:lnTo>
                <a:lnTo>
                  <a:pt x="1282934" y="605790"/>
                </a:lnTo>
                <a:lnTo>
                  <a:pt x="1293497" y="605790"/>
                </a:lnTo>
                <a:lnTo>
                  <a:pt x="1305178" y="604519"/>
                </a:lnTo>
                <a:close/>
              </a:path>
              <a:path w="3048634" h="614679">
                <a:moveTo>
                  <a:pt x="1716492" y="599440"/>
                </a:moveTo>
                <a:lnTo>
                  <a:pt x="1170271" y="599440"/>
                </a:lnTo>
                <a:lnTo>
                  <a:pt x="1208320" y="601980"/>
                </a:lnTo>
                <a:lnTo>
                  <a:pt x="1235574" y="604519"/>
                </a:lnTo>
                <a:lnTo>
                  <a:pt x="1319105" y="604519"/>
                </a:lnTo>
                <a:lnTo>
                  <a:pt x="1336400" y="601980"/>
                </a:lnTo>
                <a:lnTo>
                  <a:pt x="1717867" y="601980"/>
                </a:lnTo>
                <a:lnTo>
                  <a:pt x="1716492" y="599440"/>
                </a:lnTo>
                <a:close/>
              </a:path>
              <a:path w="3048634" h="614679">
                <a:moveTo>
                  <a:pt x="996396" y="549910"/>
                </a:moveTo>
                <a:lnTo>
                  <a:pt x="986860" y="549910"/>
                </a:lnTo>
                <a:lnTo>
                  <a:pt x="975832" y="551180"/>
                </a:lnTo>
                <a:lnTo>
                  <a:pt x="963590" y="551180"/>
                </a:lnTo>
                <a:lnTo>
                  <a:pt x="922355" y="552450"/>
                </a:lnTo>
                <a:lnTo>
                  <a:pt x="908032" y="553719"/>
                </a:lnTo>
                <a:lnTo>
                  <a:pt x="893883" y="553719"/>
                </a:lnTo>
                <a:lnTo>
                  <a:pt x="880184" y="554990"/>
                </a:lnTo>
                <a:lnTo>
                  <a:pt x="763952" y="554990"/>
                </a:lnTo>
                <a:lnTo>
                  <a:pt x="750170" y="556260"/>
                </a:lnTo>
                <a:lnTo>
                  <a:pt x="716427" y="558800"/>
                </a:lnTo>
                <a:lnTo>
                  <a:pt x="985203" y="558800"/>
                </a:lnTo>
                <a:lnTo>
                  <a:pt x="994087" y="552450"/>
                </a:lnTo>
                <a:lnTo>
                  <a:pt x="1005023" y="551603"/>
                </a:lnTo>
                <a:lnTo>
                  <a:pt x="996396" y="549910"/>
                </a:lnTo>
                <a:close/>
              </a:path>
              <a:path w="3048634" h="614679">
                <a:moveTo>
                  <a:pt x="2988367" y="344300"/>
                </a:moveTo>
                <a:lnTo>
                  <a:pt x="2986434" y="353060"/>
                </a:lnTo>
                <a:lnTo>
                  <a:pt x="2986523" y="360679"/>
                </a:lnTo>
                <a:lnTo>
                  <a:pt x="2986745" y="369570"/>
                </a:lnTo>
                <a:lnTo>
                  <a:pt x="2988144" y="412750"/>
                </a:lnTo>
                <a:lnTo>
                  <a:pt x="2988745" y="434339"/>
                </a:lnTo>
                <a:lnTo>
                  <a:pt x="2987422" y="481330"/>
                </a:lnTo>
                <a:lnTo>
                  <a:pt x="2968630" y="515619"/>
                </a:lnTo>
                <a:lnTo>
                  <a:pt x="2936872" y="547369"/>
                </a:lnTo>
                <a:lnTo>
                  <a:pt x="2903053" y="557530"/>
                </a:lnTo>
                <a:lnTo>
                  <a:pt x="3006024" y="557530"/>
                </a:lnTo>
                <a:lnTo>
                  <a:pt x="3028308" y="520700"/>
                </a:lnTo>
                <a:lnTo>
                  <a:pt x="3037578" y="478790"/>
                </a:lnTo>
                <a:lnTo>
                  <a:pt x="3038863" y="468630"/>
                </a:lnTo>
                <a:lnTo>
                  <a:pt x="3040345" y="457200"/>
                </a:lnTo>
                <a:lnTo>
                  <a:pt x="3045042" y="412750"/>
                </a:lnTo>
                <a:lnTo>
                  <a:pt x="3047906" y="373379"/>
                </a:lnTo>
                <a:lnTo>
                  <a:pt x="3017183" y="373379"/>
                </a:lnTo>
                <a:lnTo>
                  <a:pt x="3005748" y="372110"/>
                </a:lnTo>
                <a:lnTo>
                  <a:pt x="2995809" y="367029"/>
                </a:lnTo>
                <a:lnTo>
                  <a:pt x="2988838" y="358139"/>
                </a:lnTo>
                <a:lnTo>
                  <a:pt x="2988381" y="345439"/>
                </a:lnTo>
                <a:lnTo>
                  <a:pt x="2988367" y="344300"/>
                </a:lnTo>
                <a:close/>
              </a:path>
              <a:path w="3048634" h="614679">
                <a:moveTo>
                  <a:pt x="637804" y="549910"/>
                </a:moveTo>
                <a:lnTo>
                  <a:pt x="538460" y="549910"/>
                </a:lnTo>
                <a:lnTo>
                  <a:pt x="525332" y="551180"/>
                </a:lnTo>
                <a:lnTo>
                  <a:pt x="501078" y="552450"/>
                </a:lnTo>
                <a:lnTo>
                  <a:pt x="399362" y="552450"/>
                </a:lnTo>
                <a:lnTo>
                  <a:pt x="389143" y="553719"/>
                </a:lnTo>
                <a:lnTo>
                  <a:pt x="377785" y="553719"/>
                </a:lnTo>
                <a:lnTo>
                  <a:pt x="354011" y="556260"/>
                </a:lnTo>
                <a:lnTo>
                  <a:pt x="677979" y="556260"/>
                </a:lnTo>
                <a:lnTo>
                  <a:pt x="647489" y="552450"/>
                </a:lnTo>
                <a:lnTo>
                  <a:pt x="637804" y="549910"/>
                </a:lnTo>
                <a:close/>
              </a:path>
              <a:path w="3048634" h="614679">
                <a:moveTo>
                  <a:pt x="2271558" y="553719"/>
                </a:moveTo>
                <a:lnTo>
                  <a:pt x="2259048" y="553719"/>
                </a:lnTo>
                <a:lnTo>
                  <a:pt x="2244775" y="554990"/>
                </a:lnTo>
                <a:lnTo>
                  <a:pt x="2228124" y="556260"/>
                </a:lnTo>
                <a:lnTo>
                  <a:pt x="2304657" y="556260"/>
                </a:lnTo>
                <a:lnTo>
                  <a:pt x="2282920" y="554990"/>
                </a:lnTo>
                <a:lnTo>
                  <a:pt x="2271558" y="553719"/>
                </a:lnTo>
                <a:close/>
              </a:path>
              <a:path w="3048634" h="614679">
                <a:moveTo>
                  <a:pt x="2393524" y="549910"/>
                </a:moveTo>
                <a:lnTo>
                  <a:pt x="2371392" y="549910"/>
                </a:lnTo>
                <a:lnTo>
                  <a:pt x="2358653" y="552450"/>
                </a:lnTo>
                <a:lnTo>
                  <a:pt x="2317917" y="556260"/>
                </a:lnTo>
                <a:lnTo>
                  <a:pt x="2455047" y="556260"/>
                </a:lnTo>
                <a:lnTo>
                  <a:pt x="2459838" y="552450"/>
                </a:lnTo>
                <a:lnTo>
                  <a:pt x="2406744" y="552450"/>
                </a:lnTo>
                <a:lnTo>
                  <a:pt x="2393524" y="549910"/>
                </a:lnTo>
                <a:close/>
              </a:path>
              <a:path w="3048634" h="614679">
                <a:moveTo>
                  <a:pt x="2814707" y="548640"/>
                </a:moveTo>
                <a:lnTo>
                  <a:pt x="2766794" y="548640"/>
                </a:lnTo>
                <a:lnTo>
                  <a:pt x="2753675" y="549910"/>
                </a:lnTo>
                <a:lnTo>
                  <a:pt x="2740350" y="549910"/>
                </a:lnTo>
                <a:lnTo>
                  <a:pt x="2726945" y="551180"/>
                </a:lnTo>
                <a:lnTo>
                  <a:pt x="2687498" y="552450"/>
                </a:lnTo>
                <a:lnTo>
                  <a:pt x="2586931" y="552450"/>
                </a:lnTo>
                <a:lnTo>
                  <a:pt x="2551062" y="556260"/>
                </a:lnTo>
                <a:lnTo>
                  <a:pt x="2891272" y="556260"/>
                </a:lnTo>
                <a:lnTo>
                  <a:pt x="2814707" y="548640"/>
                </a:lnTo>
                <a:close/>
              </a:path>
              <a:path w="3048634" h="614679">
                <a:moveTo>
                  <a:pt x="833853" y="553719"/>
                </a:moveTo>
                <a:lnTo>
                  <a:pt x="792843" y="553719"/>
                </a:lnTo>
                <a:lnTo>
                  <a:pt x="778302" y="554990"/>
                </a:lnTo>
                <a:lnTo>
                  <a:pt x="855252" y="554990"/>
                </a:lnTo>
                <a:lnTo>
                  <a:pt x="833853" y="553719"/>
                </a:lnTo>
                <a:close/>
              </a:path>
              <a:path w="3048634" h="614679">
                <a:moveTo>
                  <a:pt x="1473965" y="552450"/>
                </a:moveTo>
                <a:lnTo>
                  <a:pt x="1374768" y="552450"/>
                </a:lnTo>
                <a:lnTo>
                  <a:pt x="1364712" y="553719"/>
                </a:lnTo>
                <a:lnTo>
                  <a:pt x="1353763" y="554990"/>
                </a:lnTo>
                <a:lnTo>
                  <a:pt x="1518698" y="554990"/>
                </a:lnTo>
                <a:lnTo>
                  <a:pt x="1504540" y="553719"/>
                </a:lnTo>
                <a:lnTo>
                  <a:pt x="1473965" y="552450"/>
                </a:lnTo>
                <a:close/>
              </a:path>
              <a:path w="3048634" h="614679">
                <a:moveTo>
                  <a:pt x="1601729" y="551180"/>
                </a:moveTo>
                <a:lnTo>
                  <a:pt x="1587623" y="551180"/>
                </a:lnTo>
                <a:lnTo>
                  <a:pt x="1575425" y="552450"/>
                </a:lnTo>
                <a:lnTo>
                  <a:pt x="1566175" y="553719"/>
                </a:lnTo>
                <a:lnTo>
                  <a:pt x="1560789" y="554990"/>
                </a:lnTo>
                <a:lnTo>
                  <a:pt x="1722285" y="554990"/>
                </a:lnTo>
                <a:lnTo>
                  <a:pt x="1723766" y="553719"/>
                </a:lnTo>
                <a:lnTo>
                  <a:pt x="1645101" y="553719"/>
                </a:lnTo>
                <a:lnTo>
                  <a:pt x="1631508" y="552450"/>
                </a:lnTo>
                <a:lnTo>
                  <a:pt x="1616704" y="552450"/>
                </a:lnTo>
                <a:lnTo>
                  <a:pt x="1601729" y="551180"/>
                </a:lnTo>
                <a:close/>
              </a:path>
              <a:path w="3048634" h="614679">
                <a:moveTo>
                  <a:pt x="2070920" y="553719"/>
                </a:moveTo>
                <a:lnTo>
                  <a:pt x="1877733" y="553719"/>
                </a:lnTo>
                <a:lnTo>
                  <a:pt x="1868847" y="554990"/>
                </a:lnTo>
                <a:lnTo>
                  <a:pt x="2085559" y="554990"/>
                </a:lnTo>
                <a:lnTo>
                  <a:pt x="2070920" y="553719"/>
                </a:lnTo>
                <a:close/>
              </a:path>
              <a:path w="3048634" h="614679">
                <a:moveTo>
                  <a:pt x="2168894" y="552450"/>
                </a:moveTo>
                <a:lnTo>
                  <a:pt x="2140861" y="552450"/>
                </a:lnTo>
                <a:lnTo>
                  <a:pt x="2126173" y="553719"/>
                </a:lnTo>
                <a:lnTo>
                  <a:pt x="2113588" y="554990"/>
                </a:lnTo>
                <a:lnTo>
                  <a:pt x="2206617" y="554990"/>
                </a:lnTo>
                <a:lnTo>
                  <a:pt x="2182110" y="553719"/>
                </a:lnTo>
                <a:lnTo>
                  <a:pt x="2168894" y="552450"/>
                </a:lnTo>
                <a:close/>
              </a:path>
              <a:path w="3048634" h="614679">
                <a:moveTo>
                  <a:pt x="1733016" y="549910"/>
                </a:moveTo>
                <a:lnTo>
                  <a:pt x="1714201" y="549910"/>
                </a:lnTo>
                <a:lnTo>
                  <a:pt x="1699935" y="551180"/>
                </a:lnTo>
                <a:lnTo>
                  <a:pt x="1688231" y="551180"/>
                </a:lnTo>
                <a:lnTo>
                  <a:pt x="1667690" y="553719"/>
                </a:lnTo>
                <a:lnTo>
                  <a:pt x="1723766" y="553719"/>
                </a:lnTo>
                <a:lnTo>
                  <a:pt x="1725248" y="552450"/>
                </a:lnTo>
                <a:lnTo>
                  <a:pt x="1743999" y="552450"/>
                </a:lnTo>
                <a:lnTo>
                  <a:pt x="1733016" y="549910"/>
                </a:lnTo>
                <a:close/>
              </a:path>
              <a:path w="3048634" h="614679">
                <a:moveTo>
                  <a:pt x="2017578" y="549910"/>
                </a:moveTo>
                <a:lnTo>
                  <a:pt x="1964847" y="549910"/>
                </a:lnTo>
                <a:lnTo>
                  <a:pt x="1949690" y="551180"/>
                </a:lnTo>
                <a:lnTo>
                  <a:pt x="1933885" y="551180"/>
                </a:lnTo>
                <a:lnTo>
                  <a:pt x="1918110" y="552450"/>
                </a:lnTo>
                <a:lnTo>
                  <a:pt x="1903042" y="552450"/>
                </a:lnTo>
                <a:lnTo>
                  <a:pt x="1889357" y="553719"/>
                </a:lnTo>
                <a:lnTo>
                  <a:pt x="2056401" y="553719"/>
                </a:lnTo>
                <a:lnTo>
                  <a:pt x="2029328" y="551180"/>
                </a:lnTo>
                <a:lnTo>
                  <a:pt x="2017578" y="549910"/>
                </a:lnTo>
                <a:close/>
              </a:path>
              <a:path w="3048634" h="614679">
                <a:moveTo>
                  <a:pt x="192029" y="549910"/>
                </a:moveTo>
                <a:lnTo>
                  <a:pt x="163389" y="549910"/>
                </a:lnTo>
                <a:lnTo>
                  <a:pt x="137180" y="552450"/>
                </a:lnTo>
                <a:lnTo>
                  <a:pt x="207604" y="552450"/>
                </a:lnTo>
                <a:lnTo>
                  <a:pt x="192029" y="549910"/>
                </a:lnTo>
                <a:close/>
              </a:path>
              <a:path w="3048634" h="614679">
                <a:moveTo>
                  <a:pt x="267186" y="549910"/>
                </a:moveTo>
                <a:lnTo>
                  <a:pt x="253579" y="549910"/>
                </a:lnTo>
                <a:lnTo>
                  <a:pt x="231378" y="552450"/>
                </a:lnTo>
                <a:lnTo>
                  <a:pt x="264346" y="552450"/>
                </a:lnTo>
                <a:lnTo>
                  <a:pt x="270530" y="551004"/>
                </a:lnTo>
                <a:lnTo>
                  <a:pt x="267186" y="549910"/>
                </a:lnTo>
                <a:close/>
              </a:path>
              <a:path w="3048634" h="614679">
                <a:moveTo>
                  <a:pt x="1426960" y="551180"/>
                </a:moveTo>
                <a:lnTo>
                  <a:pt x="1398365" y="551180"/>
                </a:lnTo>
                <a:lnTo>
                  <a:pt x="1385792" y="552450"/>
                </a:lnTo>
                <a:lnTo>
                  <a:pt x="1442380" y="552450"/>
                </a:lnTo>
                <a:lnTo>
                  <a:pt x="1426960" y="551180"/>
                </a:lnTo>
                <a:close/>
              </a:path>
              <a:path w="3048634" h="614679">
                <a:moveTo>
                  <a:pt x="2454431" y="549910"/>
                </a:moveTo>
                <a:lnTo>
                  <a:pt x="2440990" y="551180"/>
                </a:lnTo>
                <a:lnTo>
                  <a:pt x="2429328" y="552450"/>
                </a:lnTo>
                <a:lnTo>
                  <a:pt x="2459838" y="552450"/>
                </a:lnTo>
                <a:lnTo>
                  <a:pt x="2462820" y="552206"/>
                </a:lnTo>
                <a:lnTo>
                  <a:pt x="2454431" y="549910"/>
                </a:lnTo>
                <a:close/>
              </a:path>
              <a:path w="3048634" h="614679">
                <a:moveTo>
                  <a:pt x="2620239" y="551180"/>
                </a:moveTo>
                <a:lnTo>
                  <a:pt x="2607807" y="551180"/>
                </a:lnTo>
                <a:lnTo>
                  <a:pt x="2596587" y="552450"/>
                </a:lnTo>
                <a:lnTo>
                  <a:pt x="2633530" y="552450"/>
                </a:lnTo>
                <a:lnTo>
                  <a:pt x="2620239" y="551180"/>
                </a:lnTo>
                <a:close/>
              </a:path>
              <a:path w="3048634" h="614679">
                <a:moveTo>
                  <a:pt x="1210218" y="546100"/>
                </a:moveTo>
                <a:lnTo>
                  <a:pt x="1196796" y="546100"/>
                </a:lnTo>
                <a:lnTo>
                  <a:pt x="1147557" y="551180"/>
                </a:lnTo>
                <a:lnTo>
                  <a:pt x="1262161" y="551180"/>
                </a:lnTo>
                <a:lnTo>
                  <a:pt x="1210218" y="546100"/>
                </a:lnTo>
                <a:close/>
              </a:path>
              <a:path w="3048634" h="614679">
                <a:moveTo>
                  <a:pt x="617489" y="548640"/>
                </a:moveTo>
                <a:lnTo>
                  <a:pt x="579229" y="548640"/>
                </a:lnTo>
                <a:lnTo>
                  <a:pt x="565627" y="549910"/>
                </a:lnTo>
                <a:lnTo>
                  <a:pt x="627896" y="549910"/>
                </a:lnTo>
                <a:lnTo>
                  <a:pt x="617489" y="548640"/>
                </a:lnTo>
                <a:close/>
              </a:path>
              <a:path w="3048634" h="614679">
                <a:moveTo>
                  <a:pt x="3018680" y="326389"/>
                </a:moveTo>
                <a:lnTo>
                  <a:pt x="3006933" y="327660"/>
                </a:lnTo>
                <a:lnTo>
                  <a:pt x="2996593" y="331470"/>
                </a:lnTo>
                <a:lnTo>
                  <a:pt x="2989236" y="340360"/>
                </a:lnTo>
                <a:lnTo>
                  <a:pt x="2988367" y="344300"/>
                </a:lnTo>
                <a:lnTo>
                  <a:pt x="2988381" y="345439"/>
                </a:lnTo>
                <a:lnTo>
                  <a:pt x="2988838" y="358139"/>
                </a:lnTo>
                <a:lnTo>
                  <a:pt x="2995809" y="367029"/>
                </a:lnTo>
                <a:lnTo>
                  <a:pt x="3005748" y="372110"/>
                </a:lnTo>
                <a:lnTo>
                  <a:pt x="3017183" y="373379"/>
                </a:lnTo>
                <a:lnTo>
                  <a:pt x="3028641" y="370839"/>
                </a:lnTo>
                <a:lnTo>
                  <a:pt x="3038649" y="365760"/>
                </a:lnTo>
                <a:lnTo>
                  <a:pt x="3045734" y="356870"/>
                </a:lnTo>
                <a:lnTo>
                  <a:pt x="3047401" y="349782"/>
                </a:lnTo>
                <a:lnTo>
                  <a:pt x="3046639" y="345439"/>
                </a:lnTo>
                <a:lnTo>
                  <a:pt x="3040107" y="335279"/>
                </a:lnTo>
                <a:lnTo>
                  <a:pt x="3030263" y="328929"/>
                </a:lnTo>
                <a:lnTo>
                  <a:pt x="3018680" y="326389"/>
                </a:lnTo>
                <a:close/>
              </a:path>
              <a:path w="3048634" h="614679">
                <a:moveTo>
                  <a:pt x="3047401" y="349782"/>
                </a:moveTo>
                <a:lnTo>
                  <a:pt x="3045734" y="356870"/>
                </a:lnTo>
                <a:lnTo>
                  <a:pt x="3038649" y="365760"/>
                </a:lnTo>
                <a:lnTo>
                  <a:pt x="3028641" y="370839"/>
                </a:lnTo>
                <a:lnTo>
                  <a:pt x="3017183" y="373379"/>
                </a:lnTo>
                <a:lnTo>
                  <a:pt x="3047906" y="373379"/>
                </a:lnTo>
                <a:lnTo>
                  <a:pt x="3048100" y="369570"/>
                </a:lnTo>
                <a:lnTo>
                  <a:pt x="3048216" y="365760"/>
                </a:lnTo>
                <a:lnTo>
                  <a:pt x="3048422" y="355600"/>
                </a:lnTo>
                <a:lnTo>
                  <a:pt x="3047401" y="349782"/>
                </a:lnTo>
                <a:close/>
              </a:path>
              <a:path w="3048634" h="614679">
                <a:moveTo>
                  <a:pt x="3048196" y="326389"/>
                </a:moveTo>
                <a:lnTo>
                  <a:pt x="3018680" y="326389"/>
                </a:lnTo>
                <a:lnTo>
                  <a:pt x="3030263" y="328929"/>
                </a:lnTo>
                <a:lnTo>
                  <a:pt x="3040107" y="335279"/>
                </a:lnTo>
                <a:lnTo>
                  <a:pt x="3046639" y="345439"/>
                </a:lnTo>
                <a:lnTo>
                  <a:pt x="3047401" y="349782"/>
                </a:lnTo>
                <a:lnTo>
                  <a:pt x="3048422" y="345439"/>
                </a:lnTo>
                <a:lnTo>
                  <a:pt x="3048333" y="335279"/>
                </a:lnTo>
                <a:lnTo>
                  <a:pt x="3048196" y="326389"/>
                </a:lnTo>
                <a:close/>
              </a:path>
              <a:path w="3048634" h="614679">
                <a:moveTo>
                  <a:pt x="3001748" y="73660"/>
                </a:moveTo>
                <a:lnTo>
                  <a:pt x="2690570" y="73660"/>
                </a:lnTo>
                <a:lnTo>
                  <a:pt x="2702356" y="74929"/>
                </a:lnTo>
                <a:lnTo>
                  <a:pt x="2788718" y="74929"/>
                </a:lnTo>
                <a:lnTo>
                  <a:pt x="2802069" y="76200"/>
                </a:lnTo>
                <a:lnTo>
                  <a:pt x="2817212" y="77470"/>
                </a:lnTo>
                <a:lnTo>
                  <a:pt x="2895204" y="77470"/>
                </a:lnTo>
                <a:lnTo>
                  <a:pt x="2909446" y="78739"/>
                </a:lnTo>
                <a:lnTo>
                  <a:pt x="2950707" y="97789"/>
                </a:lnTo>
                <a:lnTo>
                  <a:pt x="2979132" y="137160"/>
                </a:lnTo>
                <a:lnTo>
                  <a:pt x="2988851" y="179070"/>
                </a:lnTo>
                <a:lnTo>
                  <a:pt x="2990858" y="222250"/>
                </a:lnTo>
                <a:lnTo>
                  <a:pt x="2990633" y="232410"/>
                </a:lnTo>
                <a:lnTo>
                  <a:pt x="2990254" y="245110"/>
                </a:lnTo>
                <a:lnTo>
                  <a:pt x="2989324" y="271779"/>
                </a:lnTo>
                <a:lnTo>
                  <a:pt x="2988814" y="289560"/>
                </a:lnTo>
                <a:lnTo>
                  <a:pt x="2988505" y="302260"/>
                </a:lnTo>
                <a:lnTo>
                  <a:pt x="2988309" y="313689"/>
                </a:lnTo>
                <a:lnTo>
                  <a:pt x="2988254" y="335279"/>
                </a:lnTo>
                <a:lnTo>
                  <a:pt x="2988367" y="344300"/>
                </a:lnTo>
                <a:lnTo>
                  <a:pt x="2989236" y="340360"/>
                </a:lnTo>
                <a:lnTo>
                  <a:pt x="2996593" y="331470"/>
                </a:lnTo>
                <a:lnTo>
                  <a:pt x="3006933" y="327660"/>
                </a:lnTo>
                <a:lnTo>
                  <a:pt x="3018680" y="326389"/>
                </a:lnTo>
                <a:lnTo>
                  <a:pt x="3048196" y="326389"/>
                </a:lnTo>
                <a:lnTo>
                  <a:pt x="3047806" y="313689"/>
                </a:lnTo>
                <a:lnTo>
                  <a:pt x="3047400" y="302260"/>
                </a:lnTo>
                <a:lnTo>
                  <a:pt x="3045819" y="264160"/>
                </a:lnTo>
                <a:lnTo>
                  <a:pt x="3045352" y="250189"/>
                </a:lnTo>
                <a:lnTo>
                  <a:pt x="3045022" y="238760"/>
                </a:lnTo>
                <a:lnTo>
                  <a:pt x="3045035" y="236220"/>
                </a:lnTo>
                <a:lnTo>
                  <a:pt x="3045530" y="223520"/>
                </a:lnTo>
                <a:lnTo>
                  <a:pt x="3046290" y="209550"/>
                </a:lnTo>
                <a:lnTo>
                  <a:pt x="3046719" y="200660"/>
                </a:lnTo>
                <a:lnTo>
                  <a:pt x="3046757" y="186689"/>
                </a:lnTo>
                <a:lnTo>
                  <a:pt x="3045611" y="176529"/>
                </a:lnTo>
                <a:lnTo>
                  <a:pt x="3042977" y="165100"/>
                </a:lnTo>
                <a:lnTo>
                  <a:pt x="3039674" y="156210"/>
                </a:lnTo>
                <a:lnTo>
                  <a:pt x="3035700" y="144779"/>
                </a:lnTo>
                <a:lnTo>
                  <a:pt x="3020117" y="106679"/>
                </a:lnTo>
                <a:lnTo>
                  <a:pt x="3007056" y="81279"/>
                </a:lnTo>
                <a:lnTo>
                  <a:pt x="3001748" y="73660"/>
                </a:lnTo>
                <a:close/>
              </a:path>
              <a:path w="3048634" h="614679">
                <a:moveTo>
                  <a:pt x="188835" y="86360"/>
                </a:moveTo>
                <a:lnTo>
                  <a:pt x="133584" y="86360"/>
                </a:lnTo>
                <a:lnTo>
                  <a:pt x="143108" y="88900"/>
                </a:lnTo>
                <a:lnTo>
                  <a:pt x="154571" y="93979"/>
                </a:lnTo>
                <a:lnTo>
                  <a:pt x="163588" y="96520"/>
                </a:lnTo>
                <a:lnTo>
                  <a:pt x="176821" y="97789"/>
                </a:lnTo>
                <a:lnTo>
                  <a:pt x="196925" y="99060"/>
                </a:lnTo>
                <a:lnTo>
                  <a:pt x="212410" y="97789"/>
                </a:lnTo>
                <a:lnTo>
                  <a:pt x="215291" y="97033"/>
                </a:lnTo>
                <a:lnTo>
                  <a:pt x="205775" y="95250"/>
                </a:lnTo>
                <a:lnTo>
                  <a:pt x="193228" y="90170"/>
                </a:lnTo>
                <a:lnTo>
                  <a:pt x="188835" y="86360"/>
                </a:lnTo>
                <a:close/>
              </a:path>
              <a:path w="3048634" h="614679">
                <a:moveTo>
                  <a:pt x="224921" y="0"/>
                </a:moveTo>
                <a:lnTo>
                  <a:pt x="215269" y="1898"/>
                </a:lnTo>
                <a:lnTo>
                  <a:pt x="223990" y="2539"/>
                </a:lnTo>
                <a:lnTo>
                  <a:pt x="238792" y="6350"/>
                </a:lnTo>
                <a:lnTo>
                  <a:pt x="251072" y="12700"/>
                </a:lnTo>
                <a:lnTo>
                  <a:pt x="260769" y="19050"/>
                </a:lnTo>
                <a:lnTo>
                  <a:pt x="267824" y="27939"/>
                </a:lnTo>
                <a:lnTo>
                  <a:pt x="272176" y="38100"/>
                </a:lnTo>
                <a:lnTo>
                  <a:pt x="271496" y="53339"/>
                </a:lnTo>
                <a:lnTo>
                  <a:pt x="240061" y="90170"/>
                </a:lnTo>
                <a:lnTo>
                  <a:pt x="215291" y="97033"/>
                </a:lnTo>
                <a:lnTo>
                  <a:pt x="219330" y="97789"/>
                </a:lnTo>
                <a:lnTo>
                  <a:pt x="232606" y="99060"/>
                </a:lnTo>
                <a:lnTo>
                  <a:pt x="236923" y="97789"/>
                </a:lnTo>
                <a:lnTo>
                  <a:pt x="247056" y="97789"/>
                </a:lnTo>
                <a:lnTo>
                  <a:pt x="255282" y="96520"/>
                </a:lnTo>
                <a:lnTo>
                  <a:pt x="262357" y="93979"/>
                </a:lnTo>
                <a:lnTo>
                  <a:pt x="269037" y="91439"/>
                </a:lnTo>
                <a:lnTo>
                  <a:pt x="276078" y="88900"/>
                </a:lnTo>
                <a:lnTo>
                  <a:pt x="322959" y="81279"/>
                </a:lnTo>
                <a:lnTo>
                  <a:pt x="337063" y="80392"/>
                </a:lnTo>
                <a:lnTo>
                  <a:pt x="328639" y="77470"/>
                </a:lnTo>
                <a:lnTo>
                  <a:pt x="321207" y="69850"/>
                </a:lnTo>
                <a:lnTo>
                  <a:pt x="317431" y="57150"/>
                </a:lnTo>
                <a:lnTo>
                  <a:pt x="317413" y="44450"/>
                </a:lnTo>
                <a:lnTo>
                  <a:pt x="321259" y="33020"/>
                </a:lnTo>
                <a:lnTo>
                  <a:pt x="329073" y="22860"/>
                </a:lnTo>
                <a:lnTo>
                  <a:pt x="335628" y="20758"/>
                </a:lnTo>
                <a:lnTo>
                  <a:pt x="326225" y="19050"/>
                </a:lnTo>
                <a:lnTo>
                  <a:pt x="280677" y="13970"/>
                </a:lnTo>
                <a:lnTo>
                  <a:pt x="250557" y="3810"/>
                </a:lnTo>
                <a:lnTo>
                  <a:pt x="243540" y="2539"/>
                </a:lnTo>
                <a:lnTo>
                  <a:pt x="235242" y="1270"/>
                </a:lnTo>
                <a:lnTo>
                  <a:pt x="224921" y="0"/>
                </a:lnTo>
                <a:close/>
              </a:path>
              <a:path w="3048634" h="614679">
                <a:moveTo>
                  <a:pt x="215269" y="1898"/>
                </a:moveTo>
                <a:lnTo>
                  <a:pt x="183381" y="25400"/>
                </a:lnTo>
                <a:lnTo>
                  <a:pt x="175767" y="52070"/>
                </a:lnTo>
                <a:lnTo>
                  <a:pt x="176315" y="68579"/>
                </a:lnTo>
                <a:lnTo>
                  <a:pt x="182979" y="81279"/>
                </a:lnTo>
                <a:lnTo>
                  <a:pt x="193228" y="90170"/>
                </a:lnTo>
                <a:lnTo>
                  <a:pt x="205775" y="95250"/>
                </a:lnTo>
                <a:lnTo>
                  <a:pt x="215291" y="97033"/>
                </a:lnTo>
                <a:lnTo>
                  <a:pt x="226915" y="93979"/>
                </a:lnTo>
                <a:lnTo>
                  <a:pt x="260765" y="74929"/>
                </a:lnTo>
                <a:lnTo>
                  <a:pt x="272176" y="38100"/>
                </a:lnTo>
                <a:lnTo>
                  <a:pt x="267824" y="27939"/>
                </a:lnTo>
                <a:lnTo>
                  <a:pt x="223990" y="2539"/>
                </a:lnTo>
                <a:lnTo>
                  <a:pt x="215269" y="1898"/>
                </a:lnTo>
                <a:close/>
              </a:path>
              <a:path w="3048634" h="614679">
                <a:moveTo>
                  <a:pt x="179771" y="34289"/>
                </a:moveTo>
                <a:lnTo>
                  <a:pt x="89133" y="34289"/>
                </a:lnTo>
                <a:lnTo>
                  <a:pt x="99414" y="36829"/>
                </a:lnTo>
                <a:lnTo>
                  <a:pt x="107359" y="44450"/>
                </a:lnTo>
                <a:lnTo>
                  <a:pt x="112802" y="54610"/>
                </a:lnTo>
                <a:lnTo>
                  <a:pt x="116321" y="68579"/>
                </a:lnTo>
                <a:lnTo>
                  <a:pt x="115808" y="81279"/>
                </a:lnTo>
                <a:lnTo>
                  <a:pt x="111096" y="88610"/>
                </a:lnTo>
                <a:lnTo>
                  <a:pt x="113263" y="88900"/>
                </a:lnTo>
                <a:lnTo>
                  <a:pt x="123027" y="86360"/>
                </a:lnTo>
                <a:lnTo>
                  <a:pt x="188835" y="86360"/>
                </a:lnTo>
                <a:lnTo>
                  <a:pt x="182979" y="81279"/>
                </a:lnTo>
                <a:lnTo>
                  <a:pt x="176315" y="68579"/>
                </a:lnTo>
                <a:lnTo>
                  <a:pt x="175767" y="52070"/>
                </a:lnTo>
                <a:lnTo>
                  <a:pt x="178224" y="38100"/>
                </a:lnTo>
                <a:lnTo>
                  <a:pt x="179771" y="34289"/>
                </a:lnTo>
                <a:close/>
              </a:path>
              <a:path w="3048634" h="614679">
                <a:moveTo>
                  <a:pt x="89133" y="34289"/>
                </a:moveTo>
                <a:lnTo>
                  <a:pt x="81796" y="36535"/>
                </a:lnTo>
                <a:lnTo>
                  <a:pt x="77915" y="39370"/>
                </a:lnTo>
                <a:lnTo>
                  <a:pt x="74426" y="46989"/>
                </a:lnTo>
                <a:lnTo>
                  <a:pt x="73999" y="54610"/>
                </a:lnTo>
                <a:lnTo>
                  <a:pt x="76234" y="63500"/>
                </a:lnTo>
                <a:lnTo>
                  <a:pt x="111096" y="88610"/>
                </a:lnTo>
                <a:lnTo>
                  <a:pt x="115808" y="81279"/>
                </a:lnTo>
                <a:lnTo>
                  <a:pt x="116321" y="68579"/>
                </a:lnTo>
                <a:lnTo>
                  <a:pt x="112802" y="54610"/>
                </a:lnTo>
                <a:lnTo>
                  <a:pt x="107359" y="44450"/>
                </a:lnTo>
                <a:lnTo>
                  <a:pt x="99414" y="36829"/>
                </a:lnTo>
                <a:lnTo>
                  <a:pt x="89133" y="34289"/>
                </a:lnTo>
                <a:close/>
              </a:path>
              <a:path w="3048634" h="614679">
                <a:moveTo>
                  <a:pt x="1065071" y="74929"/>
                </a:moveTo>
                <a:lnTo>
                  <a:pt x="756324" y="74929"/>
                </a:lnTo>
                <a:lnTo>
                  <a:pt x="799086" y="78739"/>
                </a:lnTo>
                <a:lnTo>
                  <a:pt x="810476" y="80010"/>
                </a:lnTo>
                <a:lnTo>
                  <a:pt x="848940" y="83820"/>
                </a:lnTo>
                <a:lnTo>
                  <a:pt x="888974" y="83820"/>
                </a:lnTo>
                <a:lnTo>
                  <a:pt x="901585" y="82550"/>
                </a:lnTo>
                <a:lnTo>
                  <a:pt x="913443" y="80010"/>
                </a:lnTo>
                <a:lnTo>
                  <a:pt x="925081" y="78739"/>
                </a:lnTo>
                <a:lnTo>
                  <a:pt x="1074775" y="78739"/>
                </a:lnTo>
                <a:lnTo>
                  <a:pt x="1067815" y="77470"/>
                </a:lnTo>
                <a:lnTo>
                  <a:pt x="1065071" y="74929"/>
                </a:lnTo>
                <a:close/>
              </a:path>
              <a:path w="3048634" h="614679">
                <a:moveTo>
                  <a:pt x="1062149" y="78739"/>
                </a:moveTo>
                <a:lnTo>
                  <a:pt x="936812" y="78739"/>
                </a:lnTo>
                <a:lnTo>
                  <a:pt x="948863" y="80010"/>
                </a:lnTo>
                <a:lnTo>
                  <a:pt x="989205" y="83820"/>
                </a:lnTo>
                <a:lnTo>
                  <a:pt x="1000198" y="83820"/>
                </a:lnTo>
                <a:lnTo>
                  <a:pt x="1011159" y="82550"/>
                </a:lnTo>
                <a:lnTo>
                  <a:pt x="1022461" y="82550"/>
                </a:lnTo>
                <a:lnTo>
                  <a:pt x="1047582" y="80010"/>
                </a:lnTo>
                <a:lnTo>
                  <a:pt x="1062149" y="78739"/>
                </a:lnTo>
                <a:close/>
              </a:path>
              <a:path w="3048634" h="614679">
                <a:moveTo>
                  <a:pt x="365646" y="19050"/>
                </a:moveTo>
                <a:lnTo>
                  <a:pt x="340957" y="19050"/>
                </a:lnTo>
                <a:lnTo>
                  <a:pt x="335628" y="20758"/>
                </a:lnTo>
                <a:lnTo>
                  <a:pt x="340206" y="21589"/>
                </a:lnTo>
                <a:lnTo>
                  <a:pt x="350183" y="29210"/>
                </a:lnTo>
                <a:lnTo>
                  <a:pt x="356244" y="40639"/>
                </a:lnTo>
                <a:lnTo>
                  <a:pt x="358481" y="53339"/>
                </a:lnTo>
                <a:lnTo>
                  <a:pt x="356982" y="64770"/>
                </a:lnTo>
                <a:lnTo>
                  <a:pt x="351838" y="74929"/>
                </a:lnTo>
                <a:lnTo>
                  <a:pt x="343138" y="80010"/>
                </a:lnTo>
                <a:lnTo>
                  <a:pt x="337063" y="80392"/>
                </a:lnTo>
                <a:lnTo>
                  <a:pt x="339622" y="81279"/>
                </a:lnTo>
                <a:lnTo>
                  <a:pt x="340402" y="81279"/>
                </a:lnTo>
                <a:lnTo>
                  <a:pt x="358436" y="80010"/>
                </a:lnTo>
                <a:lnTo>
                  <a:pt x="372703" y="80010"/>
                </a:lnTo>
                <a:lnTo>
                  <a:pt x="384407" y="78739"/>
                </a:lnTo>
                <a:lnTo>
                  <a:pt x="394754" y="77470"/>
                </a:lnTo>
                <a:lnTo>
                  <a:pt x="497212" y="77470"/>
                </a:lnTo>
                <a:lnTo>
                  <a:pt x="506463" y="76200"/>
                </a:lnTo>
                <a:lnTo>
                  <a:pt x="511849" y="76200"/>
                </a:lnTo>
                <a:lnTo>
                  <a:pt x="519590" y="74929"/>
                </a:lnTo>
                <a:lnTo>
                  <a:pt x="1065071" y="74929"/>
                </a:lnTo>
                <a:lnTo>
                  <a:pt x="1058211" y="68579"/>
                </a:lnTo>
                <a:lnTo>
                  <a:pt x="1052754" y="57150"/>
                </a:lnTo>
                <a:lnTo>
                  <a:pt x="1051279" y="44450"/>
                </a:lnTo>
                <a:lnTo>
                  <a:pt x="1053618" y="33020"/>
                </a:lnTo>
                <a:lnTo>
                  <a:pt x="1055115" y="30479"/>
                </a:lnTo>
                <a:lnTo>
                  <a:pt x="902366" y="30479"/>
                </a:lnTo>
                <a:lnTo>
                  <a:pt x="883341" y="29210"/>
                </a:lnTo>
                <a:lnTo>
                  <a:pt x="712639" y="29210"/>
                </a:lnTo>
                <a:lnTo>
                  <a:pt x="698727" y="27939"/>
                </a:lnTo>
                <a:lnTo>
                  <a:pt x="464723" y="27939"/>
                </a:lnTo>
                <a:lnTo>
                  <a:pt x="452596" y="26670"/>
                </a:lnTo>
                <a:lnTo>
                  <a:pt x="365646" y="19050"/>
                </a:lnTo>
                <a:close/>
              </a:path>
              <a:path w="3048634" h="614679">
                <a:moveTo>
                  <a:pt x="1190903" y="77470"/>
                </a:moveTo>
                <a:lnTo>
                  <a:pt x="1117871" y="77470"/>
                </a:lnTo>
                <a:lnTo>
                  <a:pt x="1129422" y="78739"/>
                </a:lnTo>
                <a:lnTo>
                  <a:pt x="1142641" y="80010"/>
                </a:lnTo>
                <a:lnTo>
                  <a:pt x="1153034" y="81279"/>
                </a:lnTo>
                <a:lnTo>
                  <a:pt x="1190903" y="77470"/>
                </a:lnTo>
                <a:close/>
              </a:path>
              <a:path w="3048634" h="614679">
                <a:moveTo>
                  <a:pt x="1557487" y="80010"/>
                </a:moveTo>
                <a:lnTo>
                  <a:pt x="1518588" y="80010"/>
                </a:lnTo>
                <a:lnTo>
                  <a:pt x="1528611" y="81279"/>
                </a:lnTo>
                <a:lnTo>
                  <a:pt x="1545657" y="81279"/>
                </a:lnTo>
                <a:lnTo>
                  <a:pt x="1557487" y="80010"/>
                </a:lnTo>
                <a:close/>
              </a:path>
              <a:path w="3048634" h="614679">
                <a:moveTo>
                  <a:pt x="2523734" y="72389"/>
                </a:moveTo>
                <a:lnTo>
                  <a:pt x="2102135" y="72389"/>
                </a:lnTo>
                <a:lnTo>
                  <a:pt x="2114859" y="73660"/>
                </a:lnTo>
                <a:lnTo>
                  <a:pt x="2126422" y="73660"/>
                </a:lnTo>
                <a:lnTo>
                  <a:pt x="2137101" y="76200"/>
                </a:lnTo>
                <a:lnTo>
                  <a:pt x="2176506" y="81279"/>
                </a:lnTo>
                <a:lnTo>
                  <a:pt x="2252437" y="81279"/>
                </a:lnTo>
                <a:lnTo>
                  <a:pt x="2265942" y="80010"/>
                </a:lnTo>
                <a:lnTo>
                  <a:pt x="2279070" y="80010"/>
                </a:lnTo>
                <a:lnTo>
                  <a:pt x="2303323" y="78739"/>
                </a:lnTo>
                <a:lnTo>
                  <a:pt x="2314011" y="77470"/>
                </a:lnTo>
                <a:lnTo>
                  <a:pt x="2415258" y="77470"/>
                </a:lnTo>
                <a:lnTo>
                  <a:pt x="2438152" y="74929"/>
                </a:lnTo>
                <a:lnTo>
                  <a:pt x="2526233" y="74929"/>
                </a:lnTo>
                <a:lnTo>
                  <a:pt x="2523734" y="72389"/>
                </a:lnTo>
                <a:close/>
              </a:path>
              <a:path w="3048634" h="614679">
                <a:moveTo>
                  <a:pt x="2526233" y="74929"/>
                </a:moveTo>
                <a:lnTo>
                  <a:pt x="2479087" y="74929"/>
                </a:lnTo>
                <a:lnTo>
                  <a:pt x="2491796" y="76200"/>
                </a:lnTo>
                <a:lnTo>
                  <a:pt x="2504181" y="78739"/>
                </a:lnTo>
                <a:lnTo>
                  <a:pt x="2529193" y="81279"/>
                </a:lnTo>
                <a:lnTo>
                  <a:pt x="2537842" y="79257"/>
                </a:lnTo>
                <a:lnTo>
                  <a:pt x="2528732" y="77470"/>
                </a:lnTo>
                <a:lnTo>
                  <a:pt x="2526233" y="74929"/>
                </a:lnTo>
                <a:close/>
              </a:path>
              <a:path w="3048634" h="614679">
                <a:moveTo>
                  <a:pt x="2651572" y="77470"/>
                </a:moveTo>
                <a:lnTo>
                  <a:pt x="2590688" y="77470"/>
                </a:lnTo>
                <a:lnTo>
                  <a:pt x="2603011" y="80010"/>
                </a:lnTo>
                <a:lnTo>
                  <a:pt x="2613365" y="81279"/>
                </a:lnTo>
                <a:lnTo>
                  <a:pt x="2651572" y="77470"/>
                </a:lnTo>
                <a:close/>
              </a:path>
              <a:path w="3048634" h="614679">
                <a:moveTo>
                  <a:pt x="335628" y="20758"/>
                </a:moveTo>
                <a:lnTo>
                  <a:pt x="329073" y="22860"/>
                </a:lnTo>
                <a:lnTo>
                  <a:pt x="321259" y="33020"/>
                </a:lnTo>
                <a:lnTo>
                  <a:pt x="317413" y="44450"/>
                </a:lnTo>
                <a:lnTo>
                  <a:pt x="317431" y="57150"/>
                </a:lnTo>
                <a:lnTo>
                  <a:pt x="321207" y="69850"/>
                </a:lnTo>
                <a:lnTo>
                  <a:pt x="328639" y="77470"/>
                </a:lnTo>
                <a:lnTo>
                  <a:pt x="337063" y="80392"/>
                </a:lnTo>
                <a:lnTo>
                  <a:pt x="343138" y="80010"/>
                </a:lnTo>
                <a:lnTo>
                  <a:pt x="351838" y="74929"/>
                </a:lnTo>
                <a:lnTo>
                  <a:pt x="356982" y="64770"/>
                </a:lnTo>
                <a:lnTo>
                  <a:pt x="358481" y="53339"/>
                </a:lnTo>
                <a:lnTo>
                  <a:pt x="356244" y="40639"/>
                </a:lnTo>
                <a:lnTo>
                  <a:pt x="350183" y="29210"/>
                </a:lnTo>
                <a:lnTo>
                  <a:pt x="340206" y="21589"/>
                </a:lnTo>
                <a:lnTo>
                  <a:pt x="335628" y="20758"/>
                </a:lnTo>
                <a:close/>
              </a:path>
              <a:path w="3048634" h="614679">
                <a:moveTo>
                  <a:pt x="1067547" y="19663"/>
                </a:moveTo>
                <a:lnTo>
                  <a:pt x="1059605" y="22860"/>
                </a:lnTo>
                <a:lnTo>
                  <a:pt x="1053618" y="33020"/>
                </a:lnTo>
                <a:lnTo>
                  <a:pt x="1051279" y="44450"/>
                </a:lnTo>
                <a:lnTo>
                  <a:pt x="1052754" y="57150"/>
                </a:lnTo>
                <a:lnTo>
                  <a:pt x="1058211" y="68579"/>
                </a:lnTo>
                <a:lnTo>
                  <a:pt x="1067815" y="77470"/>
                </a:lnTo>
                <a:lnTo>
                  <a:pt x="1081734" y="80010"/>
                </a:lnTo>
                <a:lnTo>
                  <a:pt x="1095176" y="80010"/>
                </a:lnTo>
                <a:lnTo>
                  <a:pt x="1106838" y="78739"/>
                </a:lnTo>
                <a:lnTo>
                  <a:pt x="1078551" y="78739"/>
                </a:lnTo>
                <a:lnTo>
                  <a:pt x="1087434" y="71120"/>
                </a:lnTo>
                <a:lnTo>
                  <a:pt x="1092895" y="62229"/>
                </a:lnTo>
                <a:lnTo>
                  <a:pt x="1094802" y="50800"/>
                </a:lnTo>
                <a:lnTo>
                  <a:pt x="1093023" y="38100"/>
                </a:lnTo>
                <a:lnTo>
                  <a:pt x="1087426" y="27939"/>
                </a:lnTo>
                <a:lnTo>
                  <a:pt x="1077881" y="21589"/>
                </a:lnTo>
                <a:lnTo>
                  <a:pt x="1067547" y="19663"/>
                </a:lnTo>
                <a:close/>
              </a:path>
              <a:path w="3048634" h="614679">
                <a:moveTo>
                  <a:pt x="1658433" y="76200"/>
                </a:moveTo>
                <a:lnTo>
                  <a:pt x="1465246" y="76200"/>
                </a:lnTo>
                <a:lnTo>
                  <a:pt x="1506838" y="80010"/>
                </a:lnTo>
                <a:lnTo>
                  <a:pt x="1586477" y="80010"/>
                </a:lnTo>
                <a:lnTo>
                  <a:pt x="1602281" y="78739"/>
                </a:lnTo>
                <a:lnTo>
                  <a:pt x="1618056" y="78739"/>
                </a:lnTo>
                <a:lnTo>
                  <a:pt x="1633124" y="77470"/>
                </a:lnTo>
                <a:lnTo>
                  <a:pt x="1646809" y="77470"/>
                </a:lnTo>
                <a:lnTo>
                  <a:pt x="1658433" y="76200"/>
                </a:lnTo>
                <a:close/>
              </a:path>
              <a:path w="3048634" h="614679">
                <a:moveTo>
                  <a:pt x="1836658" y="19050"/>
                </a:moveTo>
                <a:lnTo>
                  <a:pt x="1808900" y="19050"/>
                </a:lnTo>
                <a:lnTo>
                  <a:pt x="1801685" y="19792"/>
                </a:lnTo>
                <a:lnTo>
                  <a:pt x="1809744" y="21589"/>
                </a:lnTo>
                <a:lnTo>
                  <a:pt x="1818298" y="27939"/>
                </a:lnTo>
                <a:lnTo>
                  <a:pt x="1823799" y="38100"/>
                </a:lnTo>
                <a:lnTo>
                  <a:pt x="1826030" y="49529"/>
                </a:lnTo>
                <a:lnTo>
                  <a:pt x="1824772" y="60960"/>
                </a:lnTo>
                <a:lnTo>
                  <a:pt x="1819808" y="71120"/>
                </a:lnTo>
                <a:lnTo>
                  <a:pt x="1810920" y="77470"/>
                </a:lnTo>
                <a:lnTo>
                  <a:pt x="1800091" y="78456"/>
                </a:lnTo>
                <a:lnTo>
                  <a:pt x="1808005" y="80010"/>
                </a:lnTo>
                <a:lnTo>
                  <a:pt x="1840811" y="80010"/>
                </a:lnTo>
                <a:lnTo>
                  <a:pt x="1882046" y="77470"/>
                </a:lnTo>
                <a:lnTo>
                  <a:pt x="1896369" y="77470"/>
                </a:lnTo>
                <a:lnTo>
                  <a:pt x="1910519" y="76200"/>
                </a:lnTo>
                <a:lnTo>
                  <a:pt x="2026099" y="76200"/>
                </a:lnTo>
                <a:lnTo>
                  <a:pt x="2054231" y="73660"/>
                </a:lnTo>
                <a:lnTo>
                  <a:pt x="2072098" y="72389"/>
                </a:lnTo>
                <a:lnTo>
                  <a:pt x="2523734" y="72389"/>
                </a:lnTo>
                <a:lnTo>
                  <a:pt x="2519985" y="68579"/>
                </a:lnTo>
                <a:lnTo>
                  <a:pt x="2515316" y="55879"/>
                </a:lnTo>
                <a:lnTo>
                  <a:pt x="2514605" y="43179"/>
                </a:lnTo>
                <a:lnTo>
                  <a:pt x="2517733" y="30479"/>
                </a:lnTo>
                <a:lnTo>
                  <a:pt x="2089011" y="30479"/>
                </a:lnTo>
                <a:lnTo>
                  <a:pt x="2072896" y="29210"/>
                </a:lnTo>
                <a:lnTo>
                  <a:pt x="2060046" y="27939"/>
                </a:lnTo>
                <a:lnTo>
                  <a:pt x="2049160" y="26670"/>
                </a:lnTo>
                <a:lnTo>
                  <a:pt x="1917901" y="26670"/>
                </a:lnTo>
                <a:lnTo>
                  <a:pt x="1907675" y="25400"/>
                </a:lnTo>
                <a:lnTo>
                  <a:pt x="1881650" y="22860"/>
                </a:lnTo>
                <a:lnTo>
                  <a:pt x="1836658" y="19050"/>
                </a:lnTo>
                <a:close/>
              </a:path>
              <a:path w="3048634" h="614679">
                <a:moveTo>
                  <a:pt x="2585763" y="19050"/>
                </a:moveTo>
                <a:lnTo>
                  <a:pt x="2535023" y="19050"/>
                </a:lnTo>
                <a:lnTo>
                  <a:pt x="2529225" y="20459"/>
                </a:lnTo>
                <a:lnTo>
                  <a:pt x="2535587" y="21589"/>
                </a:lnTo>
                <a:lnTo>
                  <a:pt x="2545666" y="27939"/>
                </a:lnTo>
                <a:lnTo>
                  <a:pt x="2551734" y="38100"/>
                </a:lnTo>
                <a:lnTo>
                  <a:pt x="2553998" y="49529"/>
                </a:lnTo>
                <a:lnTo>
                  <a:pt x="2552667" y="60960"/>
                </a:lnTo>
                <a:lnTo>
                  <a:pt x="2547950" y="71120"/>
                </a:lnTo>
                <a:lnTo>
                  <a:pt x="2540056" y="78739"/>
                </a:lnTo>
                <a:lnTo>
                  <a:pt x="2537842" y="79257"/>
                </a:lnTo>
                <a:lnTo>
                  <a:pt x="2541677" y="80010"/>
                </a:lnTo>
                <a:lnTo>
                  <a:pt x="2556273" y="80010"/>
                </a:lnTo>
                <a:lnTo>
                  <a:pt x="2568512" y="78739"/>
                </a:lnTo>
                <a:lnTo>
                  <a:pt x="2579586" y="77470"/>
                </a:lnTo>
                <a:lnTo>
                  <a:pt x="2651572" y="77470"/>
                </a:lnTo>
                <a:lnTo>
                  <a:pt x="2665114" y="74929"/>
                </a:lnTo>
                <a:lnTo>
                  <a:pt x="2678271" y="73660"/>
                </a:lnTo>
                <a:lnTo>
                  <a:pt x="3001748" y="73660"/>
                </a:lnTo>
                <a:lnTo>
                  <a:pt x="2994247" y="66039"/>
                </a:lnTo>
                <a:lnTo>
                  <a:pt x="2955335" y="39370"/>
                </a:lnTo>
                <a:lnTo>
                  <a:pt x="2931554" y="31750"/>
                </a:lnTo>
                <a:lnTo>
                  <a:pt x="2921046" y="29210"/>
                </a:lnTo>
                <a:lnTo>
                  <a:pt x="2912999" y="27939"/>
                </a:lnTo>
                <a:lnTo>
                  <a:pt x="2901881" y="26670"/>
                </a:lnTo>
                <a:lnTo>
                  <a:pt x="2887003" y="25400"/>
                </a:lnTo>
                <a:lnTo>
                  <a:pt x="2867675" y="24129"/>
                </a:lnTo>
                <a:lnTo>
                  <a:pt x="2855231" y="22860"/>
                </a:lnTo>
                <a:lnTo>
                  <a:pt x="2650238" y="22860"/>
                </a:lnTo>
                <a:lnTo>
                  <a:pt x="2637219" y="21589"/>
                </a:lnTo>
                <a:lnTo>
                  <a:pt x="2624128" y="21589"/>
                </a:lnTo>
                <a:lnTo>
                  <a:pt x="2611017" y="20320"/>
                </a:lnTo>
                <a:lnTo>
                  <a:pt x="2598245" y="20320"/>
                </a:lnTo>
                <a:lnTo>
                  <a:pt x="2585763" y="19050"/>
                </a:lnTo>
                <a:close/>
              </a:path>
              <a:path w="3048634" h="614679">
                <a:moveTo>
                  <a:pt x="2529225" y="20459"/>
                </a:moveTo>
                <a:lnTo>
                  <a:pt x="2524579" y="21589"/>
                </a:lnTo>
                <a:lnTo>
                  <a:pt x="2517733" y="30479"/>
                </a:lnTo>
                <a:lnTo>
                  <a:pt x="2514605" y="43179"/>
                </a:lnTo>
                <a:lnTo>
                  <a:pt x="2515316" y="55879"/>
                </a:lnTo>
                <a:lnTo>
                  <a:pt x="2519985" y="68579"/>
                </a:lnTo>
                <a:lnTo>
                  <a:pt x="2528732" y="77470"/>
                </a:lnTo>
                <a:lnTo>
                  <a:pt x="2537842" y="79257"/>
                </a:lnTo>
                <a:lnTo>
                  <a:pt x="2540056" y="78739"/>
                </a:lnTo>
                <a:lnTo>
                  <a:pt x="2547950" y="71120"/>
                </a:lnTo>
                <a:lnTo>
                  <a:pt x="2552667" y="60960"/>
                </a:lnTo>
                <a:lnTo>
                  <a:pt x="2553998" y="49529"/>
                </a:lnTo>
                <a:lnTo>
                  <a:pt x="2551734" y="38100"/>
                </a:lnTo>
                <a:lnTo>
                  <a:pt x="2545666" y="27939"/>
                </a:lnTo>
                <a:lnTo>
                  <a:pt x="2535587" y="21589"/>
                </a:lnTo>
                <a:lnTo>
                  <a:pt x="2529225" y="20459"/>
                </a:lnTo>
                <a:close/>
              </a:path>
              <a:path w="3048634" h="614679">
                <a:moveTo>
                  <a:pt x="497212" y="77470"/>
                </a:moveTo>
                <a:lnTo>
                  <a:pt x="441130" y="77470"/>
                </a:lnTo>
                <a:lnTo>
                  <a:pt x="455934" y="78739"/>
                </a:lnTo>
                <a:lnTo>
                  <a:pt x="485014" y="78739"/>
                </a:lnTo>
                <a:lnTo>
                  <a:pt x="497212" y="77470"/>
                </a:lnTo>
                <a:close/>
              </a:path>
              <a:path w="3048634" h="614679">
                <a:moveTo>
                  <a:pt x="718875" y="76200"/>
                </a:moveTo>
                <a:lnTo>
                  <a:pt x="568098" y="76200"/>
                </a:lnTo>
                <a:lnTo>
                  <a:pt x="598673" y="77470"/>
                </a:lnTo>
                <a:lnTo>
                  <a:pt x="614489" y="78739"/>
                </a:lnTo>
                <a:lnTo>
                  <a:pt x="686846" y="78739"/>
                </a:lnTo>
                <a:lnTo>
                  <a:pt x="697870" y="77470"/>
                </a:lnTo>
                <a:lnTo>
                  <a:pt x="707926" y="77470"/>
                </a:lnTo>
                <a:lnTo>
                  <a:pt x="718875" y="76200"/>
                </a:lnTo>
                <a:close/>
              </a:path>
              <a:path w="3048634" h="614679">
                <a:moveTo>
                  <a:pt x="1120656" y="19050"/>
                </a:moveTo>
                <a:lnTo>
                  <a:pt x="1069072" y="19050"/>
                </a:lnTo>
                <a:lnTo>
                  <a:pt x="1067547" y="19663"/>
                </a:lnTo>
                <a:lnTo>
                  <a:pt x="1077881" y="21589"/>
                </a:lnTo>
                <a:lnTo>
                  <a:pt x="1087426" y="27939"/>
                </a:lnTo>
                <a:lnTo>
                  <a:pt x="1093023" y="38100"/>
                </a:lnTo>
                <a:lnTo>
                  <a:pt x="1094802" y="50800"/>
                </a:lnTo>
                <a:lnTo>
                  <a:pt x="1092895" y="62229"/>
                </a:lnTo>
                <a:lnTo>
                  <a:pt x="1087434" y="71120"/>
                </a:lnTo>
                <a:lnTo>
                  <a:pt x="1078551" y="78739"/>
                </a:lnTo>
                <a:lnTo>
                  <a:pt x="1106838" y="78739"/>
                </a:lnTo>
                <a:lnTo>
                  <a:pt x="1117871" y="77470"/>
                </a:lnTo>
                <a:lnTo>
                  <a:pt x="1190903" y="77470"/>
                </a:lnTo>
                <a:lnTo>
                  <a:pt x="1204598" y="74929"/>
                </a:lnTo>
                <a:lnTo>
                  <a:pt x="1218249" y="73660"/>
                </a:lnTo>
                <a:lnTo>
                  <a:pt x="1789586" y="73660"/>
                </a:lnTo>
                <a:lnTo>
                  <a:pt x="1785934" y="71120"/>
                </a:lnTo>
                <a:lnTo>
                  <a:pt x="1780591" y="60960"/>
                </a:lnTo>
                <a:lnTo>
                  <a:pt x="1779009" y="49529"/>
                </a:lnTo>
                <a:lnTo>
                  <a:pt x="1781161" y="38100"/>
                </a:lnTo>
                <a:lnTo>
                  <a:pt x="1786288" y="29210"/>
                </a:lnTo>
                <a:lnTo>
                  <a:pt x="1554989" y="29210"/>
                </a:lnTo>
                <a:lnTo>
                  <a:pt x="1533058" y="26670"/>
                </a:lnTo>
                <a:lnTo>
                  <a:pt x="1494649" y="26670"/>
                </a:lnTo>
                <a:lnTo>
                  <a:pt x="1452758" y="25400"/>
                </a:lnTo>
                <a:lnTo>
                  <a:pt x="1430036" y="25400"/>
                </a:lnTo>
                <a:lnTo>
                  <a:pt x="1417809" y="24129"/>
                </a:lnTo>
                <a:lnTo>
                  <a:pt x="1404325" y="24129"/>
                </a:lnTo>
                <a:lnTo>
                  <a:pt x="1389962" y="22860"/>
                </a:lnTo>
                <a:lnTo>
                  <a:pt x="1198196" y="22860"/>
                </a:lnTo>
                <a:lnTo>
                  <a:pt x="1185305" y="21589"/>
                </a:lnTo>
                <a:lnTo>
                  <a:pt x="1158810" y="21589"/>
                </a:lnTo>
                <a:lnTo>
                  <a:pt x="1132870" y="20320"/>
                </a:lnTo>
                <a:lnTo>
                  <a:pt x="1120656" y="19050"/>
                </a:lnTo>
                <a:close/>
              </a:path>
              <a:path w="3048634" h="614679">
                <a:moveTo>
                  <a:pt x="1791411" y="74929"/>
                </a:moveTo>
                <a:lnTo>
                  <a:pt x="1329548" y="74929"/>
                </a:lnTo>
                <a:lnTo>
                  <a:pt x="1367271" y="78739"/>
                </a:lnTo>
                <a:lnTo>
                  <a:pt x="1395305" y="78739"/>
                </a:lnTo>
                <a:lnTo>
                  <a:pt x="1409993" y="77470"/>
                </a:lnTo>
                <a:lnTo>
                  <a:pt x="1422578" y="76200"/>
                </a:lnTo>
                <a:lnTo>
                  <a:pt x="1793237" y="76200"/>
                </a:lnTo>
                <a:lnTo>
                  <a:pt x="1791411" y="74929"/>
                </a:lnTo>
                <a:close/>
              </a:path>
              <a:path w="3048634" h="614679">
                <a:moveTo>
                  <a:pt x="1793237" y="76200"/>
                </a:moveTo>
                <a:lnTo>
                  <a:pt x="1696606" y="76200"/>
                </a:lnTo>
                <a:lnTo>
                  <a:pt x="1723018" y="77470"/>
                </a:lnTo>
                <a:lnTo>
                  <a:pt x="1737459" y="77470"/>
                </a:lnTo>
                <a:lnTo>
                  <a:pt x="1752354" y="78739"/>
                </a:lnTo>
                <a:lnTo>
                  <a:pt x="1796985" y="78739"/>
                </a:lnTo>
                <a:lnTo>
                  <a:pt x="1800091" y="78456"/>
                </a:lnTo>
                <a:lnTo>
                  <a:pt x="1795063" y="77470"/>
                </a:lnTo>
                <a:lnTo>
                  <a:pt x="1793237" y="76200"/>
                </a:lnTo>
                <a:close/>
              </a:path>
              <a:path w="3048634" h="614679">
                <a:moveTo>
                  <a:pt x="2415258" y="77470"/>
                </a:moveTo>
                <a:lnTo>
                  <a:pt x="2340514" y="77470"/>
                </a:lnTo>
                <a:lnTo>
                  <a:pt x="2354214" y="78739"/>
                </a:lnTo>
                <a:lnTo>
                  <a:pt x="2405040" y="78739"/>
                </a:lnTo>
                <a:lnTo>
                  <a:pt x="2415258" y="77470"/>
                </a:lnTo>
                <a:close/>
              </a:path>
              <a:path w="3048634" h="614679">
                <a:moveTo>
                  <a:pt x="2879186" y="77470"/>
                </a:moveTo>
                <a:lnTo>
                  <a:pt x="2826936" y="77470"/>
                </a:lnTo>
                <a:lnTo>
                  <a:pt x="2838072" y="78739"/>
                </a:lnTo>
                <a:lnTo>
                  <a:pt x="2864273" y="78739"/>
                </a:lnTo>
                <a:lnTo>
                  <a:pt x="2879186" y="77470"/>
                </a:lnTo>
                <a:close/>
              </a:path>
              <a:path w="3048634" h="614679">
                <a:moveTo>
                  <a:pt x="1801685" y="19792"/>
                </a:moveTo>
                <a:lnTo>
                  <a:pt x="1796563" y="20320"/>
                </a:lnTo>
                <a:lnTo>
                  <a:pt x="1787021" y="27939"/>
                </a:lnTo>
                <a:lnTo>
                  <a:pt x="1781161" y="38100"/>
                </a:lnTo>
                <a:lnTo>
                  <a:pt x="1779009" y="49529"/>
                </a:lnTo>
                <a:lnTo>
                  <a:pt x="1780591" y="60960"/>
                </a:lnTo>
                <a:lnTo>
                  <a:pt x="1785934" y="71120"/>
                </a:lnTo>
                <a:lnTo>
                  <a:pt x="1795063" y="77470"/>
                </a:lnTo>
                <a:lnTo>
                  <a:pt x="1800091" y="78456"/>
                </a:lnTo>
                <a:lnTo>
                  <a:pt x="1810920" y="77470"/>
                </a:lnTo>
                <a:lnTo>
                  <a:pt x="1819808" y="71120"/>
                </a:lnTo>
                <a:lnTo>
                  <a:pt x="1824772" y="60960"/>
                </a:lnTo>
                <a:lnTo>
                  <a:pt x="1826030" y="49529"/>
                </a:lnTo>
                <a:lnTo>
                  <a:pt x="1823799" y="38100"/>
                </a:lnTo>
                <a:lnTo>
                  <a:pt x="1818298" y="27939"/>
                </a:lnTo>
                <a:lnTo>
                  <a:pt x="1809744" y="21589"/>
                </a:lnTo>
                <a:lnTo>
                  <a:pt x="1801685" y="19792"/>
                </a:lnTo>
                <a:close/>
              </a:path>
              <a:path w="3048634" h="614679">
                <a:moveTo>
                  <a:pt x="743150" y="74929"/>
                </a:moveTo>
                <a:lnTo>
                  <a:pt x="540936" y="74929"/>
                </a:lnTo>
                <a:lnTo>
                  <a:pt x="553940" y="76200"/>
                </a:lnTo>
                <a:lnTo>
                  <a:pt x="730642" y="76200"/>
                </a:lnTo>
                <a:lnTo>
                  <a:pt x="743150" y="74929"/>
                </a:lnTo>
                <a:close/>
              </a:path>
              <a:path w="3048634" h="614679">
                <a:moveTo>
                  <a:pt x="1789586" y="73660"/>
                </a:moveTo>
                <a:lnTo>
                  <a:pt x="1231508" y="73660"/>
                </a:lnTo>
                <a:lnTo>
                  <a:pt x="1253246" y="76200"/>
                </a:lnTo>
                <a:lnTo>
                  <a:pt x="1291391" y="76200"/>
                </a:lnTo>
                <a:lnTo>
                  <a:pt x="1308041" y="74929"/>
                </a:lnTo>
                <a:lnTo>
                  <a:pt x="1791411" y="74929"/>
                </a:lnTo>
                <a:lnTo>
                  <a:pt x="1789586" y="73660"/>
                </a:lnTo>
                <a:close/>
              </a:path>
              <a:path w="3048634" h="614679">
                <a:moveTo>
                  <a:pt x="2766398" y="74929"/>
                </a:moveTo>
                <a:lnTo>
                  <a:pt x="2713666" y="74929"/>
                </a:lnTo>
                <a:lnTo>
                  <a:pt x="2725112" y="76200"/>
                </a:lnTo>
                <a:lnTo>
                  <a:pt x="2750864" y="76200"/>
                </a:lnTo>
                <a:lnTo>
                  <a:pt x="2766398" y="74929"/>
                </a:lnTo>
                <a:close/>
              </a:path>
              <a:path w="3048634" h="614679">
                <a:moveTo>
                  <a:pt x="187055" y="0"/>
                </a:moveTo>
                <a:lnTo>
                  <a:pt x="172644" y="1270"/>
                </a:lnTo>
                <a:lnTo>
                  <a:pt x="159102" y="3810"/>
                </a:lnTo>
                <a:lnTo>
                  <a:pt x="149257" y="6350"/>
                </a:lnTo>
                <a:lnTo>
                  <a:pt x="140543" y="11429"/>
                </a:lnTo>
                <a:lnTo>
                  <a:pt x="134895" y="13970"/>
                </a:lnTo>
                <a:lnTo>
                  <a:pt x="128716" y="16510"/>
                </a:lnTo>
                <a:lnTo>
                  <a:pt x="120227" y="20320"/>
                </a:lnTo>
                <a:lnTo>
                  <a:pt x="111873" y="22860"/>
                </a:lnTo>
                <a:lnTo>
                  <a:pt x="101183" y="27939"/>
                </a:lnTo>
                <a:lnTo>
                  <a:pt x="84870" y="34289"/>
                </a:lnTo>
                <a:lnTo>
                  <a:pt x="81796" y="36535"/>
                </a:lnTo>
                <a:lnTo>
                  <a:pt x="89133" y="34289"/>
                </a:lnTo>
                <a:lnTo>
                  <a:pt x="179771" y="34289"/>
                </a:lnTo>
                <a:lnTo>
                  <a:pt x="183381" y="25400"/>
                </a:lnTo>
                <a:lnTo>
                  <a:pt x="190933" y="15239"/>
                </a:lnTo>
                <a:lnTo>
                  <a:pt x="200577" y="7620"/>
                </a:lnTo>
                <a:lnTo>
                  <a:pt x="212008" y="2539"/>
                </a:lnTo>
                <a:lnTo>
                  <a:pt x="215269" y="1898"/>
                </a:lnTo>
                <a:lnTo>
                  <a:pt x="187055" y="0"/>
                </a:lnTo>
                <a:close/>
              </a:path>
              <a:path w="3048634" h="614679">
                <a:moveTo>
                  <a:pt x="988192" y="20320"/>
                </a:moveTo>
                <a:lnTo>
                  <a:pt x="975318" y="20320"/>
                </a:lnTo>
                <a:lnTo>
                  <a:pt x="963189" y="21589"/>
                </a:lnTo>
                <a:lnTo>
                  <a:pt x="928028" y="29210"/>
                </a:lnTo>
                <a:lnTo>
                  <a:pt x="915635" y="30479"/>
                </a:lnTo>
                <a:lnTo>
                  <a:pt x="1055115" y="30479"/>
                </a:lnTo>
                <a:lnTo>
                  <a:pt x="1059605" y="22860"/>
                </a:lnTo>
                <a:lnTo>
                  <a:pt x="1062760" y="21589"/>
                </a:lnTo>
                <a:lnTo>
                  <a:pt x="1004949" y="21589"/>
                </a:lnTo>
                <a:lnTo>
                  <a:pt x="988192" y="20320"/>
                </a:lnTo>
                <a:close/>
              </a:path>
              <a:path w="3048634" h="614679">
                <a:moveTo>
                  <a:pt x="2332009" y="17779"/>
                </a:moveTo>
                <a:lnTo>
                  <a:pt x="2315120" y="17779"/>
                </a:lnTo>
                <a:lnTo>
                  <a:pt x="2294508" y="19050"/>
                </a:lnTo>
                <a:lnTo>
                  <a:pt x="2225815" y="19050"/>
                </a:lnTo>
                <a:lnTo>
                  <a:pt x="2210989" y="20320"/>
                </a:lnTo>
                <a:lnTo>
                  <a:pt x="2198770" y="22860"/>
                </a:lnTo>
                <a:lnTo>
                  <a:pt x="2189412" y="24129"/>
                </a:lnTo>
                <a:lnTo>
                  <a:pt x="2183169" y="25400"/>
                </a:lnTo>
                <a:lnTo>
                  <a:pt x="2178814" y="26670"/>
                </a:lnTo>
                <a:lnTo>
                  <a:pt x="2171251" y="27939"/>
                </a:lnTo>
                <a:lnTo>
                  <a:pt x="2160586" y="29210"/>
                </a:lnTo>
                <a:lnTo>
                  <a:pt x="2146923" y="30479"/>
                </a:lnTo>
                <a:lnTo>
                  <a:pt x="2517733" y="30479"/>
                </a:lnTo>
                <a:lnTo>
                  <a:pt x="2523601" y="22860"/>
                </a:lnTo>
                <a:lnTo>
                  <a:pt x="2473549" y="22860"/>
                </a:lnTo>
                <a:lnTo>
                  <a:pt x="2457760" y="21589"/>
                </a:lnTo>
                <a:lnTo>
                  <a:pt x="2349433" y="21589"/>
                </a:lnTo>
                <a:lnTo>
                  <a:pt x="2332009" y="17779"/>
                </a:lnTo>
                <a:close/>
              </a:path>
              <a:path w="3048634" h="614679">
                <a:moveTo>
                  <a:pt x="811971" y="25400"/>
                </a:moveTo>
                <a:lnTo>
                  <a:pt x="767459" y="25400"/>
                </a:lnTo>
                <a:lnTo>
                  <a:pt x="753533" y="26670"/>
                </a:lnTo>
                <a:lnTo>
                  <a:pt x="736237" y="27939"/>
                </a:lnTo>
                <a:lnTo>
                  <a:pt x="725282" y="29210"/>
                </a:lnTo>
                <a:lnTo>
                  <a:pt x="883341" y="29210"/>
                </a:lnTo>
                <a:lnTo>
                  <a:pt x="864317" y="27939"/>
                </a:lnTo>
                <a:lnTo>
                  <a:pt x="850617" y="26670"/>
                </a:lnTo>
                <a:lnTo>
                  <a:pt x="824050" y="26670"/>
                </a:lnTo>
                <a:lnTo>
                  <a:pt x="811971" y="25400"/>
                </a:lnTo>
                <a:close/>
              </a:path>
              <a:path w="3048634" h="614679">
                <a:moveTo>
                  <a:pt x="1653497" y="19050"/>
                </a:moveTo>
                <a:lnTo>
                  <a:pt x="1632839" y="21589"/>
                </a:lnTo>
                <a:lnTo>
                  <a:pt x="1622886" y="24129"/>
                </a:lnTo>
                <a:lnTo>
                  <a:pt x="1610806" y="26670"/>
                </a:lnTo>
                <a:lnTo>
                  <a:pt x="1583018" y="29210"/>
                </a:lnTo>
                <a:lnTo>
                  <a:pt x="1786288" y="29210"/>
                </a:lnTo>
                <a:lnTo>
                  <a:pt x="1787021" y="27939"/>
                </a:lnTo>
                <a:lnTo>
                  <a:pt x="1794973" y="21589"/>
                </a:lnTo>
                <a:lnTo>
                  <a:pt x="1675871" y="21589"/>
                </a:lnTo>
                <a:lnTo>
                  <a:pt x="1663923" y="20320"/>
                </a:lnTo>
                <a:lnTo>
                  <a:pt x="1653497" y="19050"/>
                </a:lnTo>
                <a:close/>
              </a:path>
              <a:path w="3048634" h="614679">
                <a:moveTo>
                  <a:pt x="591906" y="15239"/>
                </a:moveTo>
                <a:lnTo>
                  <a:pt x="585381" y="15239"/>
                </a:lnTo>
                <a:lnTo>
                  <a:pt x="576024" y="16510"/>
                </a:lnTo>
                <a:lnTo>
                  <a:pt x="564070" y="17779"/>
                </a:lnTo>
                <a:lnTo>
                  <a:pt x="550331" y="19050"/>
                </a:lnTo>
                <a:lnTo>
                  <a:pt x="520750" y="24129"/>
                </a:lnTo>
                <a:lnTo>
                  <a:pt x="506534" y="25400"/>
                </a:lnTo>
                <a:lnTo>
                  <a:pt x="493784" y="27939"/>
                </a:lnTo>
                <a:lnTo>
                  <a:pt x="698727" y="27939"/>
                </a:lnTo>
                <a:lnTo>
                  <a:pt x="653559" y="24129"/>
                </a:lnTo>
                <a:lnTo>
                  <a:pt x="638751" y="21589"/>
                </a:lnTo>
                <a:lnTo>
                  <a:pt x="612015" y="17779"/>
                </a:lnTo>
                <a:lnTo>
                  <a:pt x="600923" y="16510"/>
                </a:lnTo>
                <a:lnTo>
                  <a:pt x="591906" y="15239"/>
                </a:lnTo>
                <a:close/>
              </a:path>
              <a:path w="3048634" h="614679">
                <a:moveTo>
                  <a:pt x="2015283" y="22860"/>
                </a:moveTo>
                <a:lnTo>
                  <a:pt x="2002883" y="22860"/>
                </a:lnTo>
                <a:lnTo>
                  <a:pt x="1988867" y="24129"/>
                </a:lnTo>
                <a:lnTo>
                  <a:pt x="1974119" y="24129"/>
                </a:lnTo>
                <a:lnTo>
                  <a:pt x="1945979" y="25400"/>
                </a:lnTo>
                <a:lnTo>
                  <a:pt x="1934361" y="26670"/>
                </a:lnTo>
                <a:lnTo>
                  <a:pt x="2049160" y="26670"/>
                </a:lnTo>
                <a:lnTo>
                  <a:pt x="2028079" y="24129"/>
                </a:lnTo>
                <a:lnTo>
                  <a:pt x="2015283" y="22860"/>
                </a:lnTo>
                <a:close/>
              </a:path>
              <a:path w="3048634" h="614679">
                <a:moveTo>
                  <a:pt x="1347882" y="19050"/>
                </a:moveTo>
                <a:lnTo>
                  <a:pt x="1309076" y="19050"/>
                </a:lnTo>
                <a:lnTo>
                  <a:pt x="1269841" y="22860"/>
                </a:lnTo>
                <a:lnTo>
                  <a:pt x="1389962" y="22860"/>
                </a:lnTo>
                <a:lnTo>
                  <a:pt x="1375599" y="21589"/>
                </a:lnTo>
                <a:lnTo>
                  <a:pt x="1361363" y="21589"/>
                </a:lnTo>
                <a:lnTo>
                  <a:pt x="1347882" y="19050"/>
                </a:lnTo>
                <a:close/>
              </a:path>
              <a:path w="3048634" h="614679">
                <a:moveTo>
                  <a:pt x="2521287" y="19050"/>
                </a:moveTo>
                <a:lnTo>
                  <a:pt x="2487176" y="22860"/>
                </a:lnTo>
                <a:lnTo>
                  <a:pt x="2523601" y="22860"/>
                </a:lnTo>
                <a:lnTo>
                  <a:pt x="2524579" y="21589"/>
                </a:lnTo>
                <a:lnTo>
                  <a:pt x="2529225" y="20459"/>
                </a:lnTo>
                <a:lnTo>
                  <a:pt x="2521287" y="19050"/>
                </a:lnTo>
                <a:close/>
              </a:path>
              <a:path w="3048634" h="614679">
                <a:moveTo>
                  <a:pt x="2802856" y="19050"/>
                </a:moveTo>
                <a:lnTo>
                  <a:pt x="2765992" y="19050"/>
                </a:lnTo>
                <a:lnTo>
                  <a:pt x="2726665" y="22860"/>
                </a:lnTo>
                <a:lnTo>
                  <a:pt x="2855231" y="22860"/>
                </a:lnTo>
                <a:lnTo>
                  <a:pt x="2842787" y="21589"/>
                </a:lnTo>
                <a:lnTo>
                  <a:pt x="2829571" y="21589"/>
                </a:lnTo>
                <a:lnTo>
                  <a:pt x="2802856" y="19050"/>
                </a:lnTo>
                <a:close/>
              </a:path>
              <a:path w="3048634" h="614679">
                <a:moveTo>
                  <a:pt x="1064255" y="19050"/>
                </a:moveTo>
                <a:lnTo>
                  <a:pt x="1053696" y="19050"/>
                </a:lnTo>
                <a:lnTo>
                  <a:pt x="1031802" y="21589"/>
                </a:lnTo>
                <a:lnTo>
                  <a:pt x="1062760" y="21589"/>
                </a:lnTo>
                <a:lnTo>
                  <a:pt x="1067547" y="19663"/>
                </a:lnTo>
                <a:lnTo>
                  <a:pt x="1064255" y="19050"/>
                </a:lnTo>
                <a:close/>
              </a:path>
              <a:path w="3048634" h="614679">
                <a:moveTo>
                  <a:pt x="1798355" y="19050"/>
                </a:moveTo>
                <a:lnTo>
                  <a:pt x="1755293" y="19050"/>
                </a:lnTo>
                <a:lnTo>
                  <a:pt x="1716807" y="21589"/>
                </a:lnTo>
                <a:lnTo>
                  <a:pt x="1794973" y="21589"/>
                </a:lnTo>
                <a:lnTo>
                  <a:pt x="1796563" y="20320"/>
                </a:lnTo>
                <a:lnTo>
                  <a:pt x="1801685" y="19792"/>
                </a:lnTo>
                <a:lnTo>
                  <a:pt x="1798355" y="19050"/>
                </a:lnTo>
                <a:close/>
              </a:path>
              <a:path w="3048634" h="614679">
                <a:moveTo>
                  <a:pt x="2446996" y="20320"/>
                </a:moveTo>
                <a:lnTo>
                  <a:pt x="2382031" y="20320"/>
                </a:lnTo>
                <a:lnTo>
                  <a:pt x="2372378" y="21589"/>
                </a:lnTo>
                <a:lnTo>
                  <a:pt x="2457760" y="21589"/>
                </a:lnTo>
                <a:lnTo>
                  <a:pt x="2446996" y="2032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18327" y="6182823"/>
            <a:ext cx="70104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18327" y="6182823"/>
            <a:ext cx="701040" cy="368300"/>
          </a:xfrm>
          <a:custGeom>
            <a:avLst/>
            <a:gdLst/>
            <a:ahLst/>
            <a:cxnLst/>
            <a:rect l="l" t="t" r="r" b="b"/>
            <a:pathLst>
              <a:path w="701040" h="368300">
                <a:moveTo>
                  <a:pt x="0" y="367979"/>
                </a:moveTo>
                <a:lnTo>
                  <a:pt x="700765" y="367979"/>
                </a:lnTo>
                <a:lnTo>
                  <a:pt x="700765" y="0"/>
                </a:lnTo>
                <a:lnTo>
                  <a:pt x="0" y="0"/>
                </a:lnTo>
                <a:lnTo>
                  <a:pt x="0" y="36797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3025" y="2680591"/>
            <a:ext cx="3879850" cy="2095500"/>
          </a:xfrm>
          <a:custGeom>
            <a:avLst/>
            <a:gdLst/>
            <a:ahLst/>
            <a:cxnLst/>
            <a:rect l="l" t="t" r="r" b="b"/>
            <a:pathLst>
              <a:path w="3879850" h="2095500">
                <a:moveTo>
                  <a:pt x="349060" y="2082800"/>
                </a:moveTo>
                <a:lnTo>
                  <a:pt x="159395" y="2082800"/>
                </a:lnTo>
                <a:lnTo>
                  <a:pt x="174769" y="2095500"/>
                </a:lnTo>
                <a:lnTo>
                  <a:pt x="349060" y="2095500"/>
                </a:lnTo>
                <a:lnTo>
                  <a:pt x="349060" y="2082800"/>
                </a:lnTo>
                <a:close/>
              </a:path>
              <a:path w="3879850" h="2095500">
                <a:moveTo>
                  <a:pt x="413635" y="2082800"/>
                </a:moveTo>
                <a:lnTo>
                  <a:pt x="389300" y="2082800"/>
                </a:lnTo>
                <a:lnTo>
                  <a:pt x="376507" y="2095500"/>
                </a:lnTo>
                <a:lnTo>
                  <a:pt x="406908" y="2095500"/>
                </a:lnTo>
                <a:lnTo>
                  <a:pt x="413635" y="2082800"/>
                </a:lnTo>
                <a:close/>
              </a:path>
              <a:path w="3879850" h="2095500">
                <a:moveTo>
                  <a:pt x="712639" y="2082800"/>
                </a:moveTo>
                <a:lnTo>
                  <a:pt x="413635" y="2082800"/>
                </a:lnTo>
                <a:lnTo>
                  <a:pt x="414033" y="2095500"/>
                </a:lnTo>
                <a:lnTo>
                  <a:pt x="701106" y="2095500"/>
                </a:lnTo>
                <a:lnTo>
                  <a:pt x="712639" y="2082800"/>
                </a:lnTo>
                <a:close/>
              </a:path>
              <a:path w="3879850" h="2095500">
                <a:moveTo>
                  <a:pt x="864223" y="2082800"/>
                </a:moveTo>
                <a:lnTo>
                  <a:pt x="723172" y="2082800"/>
                </a:lnTo>
                <a:lnTo>
                  <a:pt x="738428" y="2095500"/>
                </a:lnTo>
                <a:lnTo>
                  <a:pt x="850123" y="2095500"/>
                </a:lnTo>
                <a:lnTo>
                  <a:pt x="864223" y="2082800"/>
                </a:lnTo>
                <a:close/>
              </a:path>
              <a:path w="3879850" h="2095500">
                <a:moveTo>
                  <a:pt x="936384" y="2082800"/>
                </a:moveTo>
                <a:lnTo>
                  <a:pt x="864223" y="2082800"/>
                </a:lnTo>
                <a:lnTo>
                  <a:pt x="880997" y="2095500"/>
                </a:lnTo>
                <a:lnTo>
                  <a:pt x="918235" y="2095500"/>
                </a:lnTo>
                <a:lnTo>
                  <a:pt x="936384" y="2082800"/>
                </a:lnTo>
                <a:close/>
              </a:path>
              <a:path w="3879850" h="2095500">
                <a:moveTo>
                  <a:pt x="990163" y="2082800"/>
                </a:moveTo>
                <a:lnTo>
                  <a:pt x="953486" y="2082800"/>
                </a:lnTo>
                <a:lnTo>
                  <a:pt x="947401" y="2095500"/>
                </a:lnTo>
                <a:lnTo>
                  <a:pt x="978459" y="2095500"/>
                </a:lnTo>
                <a:lnTo>
                  <a:pt x="990163" y="2082800"/>
                </a:lnTo>
                <a:close/>
              </a:path>
              <a:path w="3879850" h="2095500">
                <a:moveTo>
                  <a:pt x="1054994" y="2082800"/>
                </a:moveTo>
                <a:lnTo>
                  <a:pt x="994928" y="2082800"/>
                </a:lnTo>
                <a:lnTo>
                  <a:pt x="991914" y="2095500"/>
                </a:lnTo>
                <a:lnTo>
                  <a:pt x="1032823" y="2095500"/>
                </a:lnTo>
                <a:lnTo>
                  <a:pt x="1054994" y="2082800"/>
                </a:lnTo>
                <a:close/>
              </a:path>
              <a:path w="3879850" h="2095500">
                <a:moveTo>
                  <a:pt x="1130337" y="2082800"/>
                </a:moveTo>
                <a:lnTo>
                  <a:pt x="1067297" y="2082800"/>
                </a:lnTo>
                <a:lnTo>
                  <a:pt x="1071785" y="2095500"/>
                </a:lnTo>
                <a:lnTo>
                  <a:pt x="1098919" y="2095500"/>
                </a:lnTo>
                <a:lnTo>
                  <a:pt x="1130337" y="2082800"/>
                </a:lnTo>
                <a:close/>
              </a:path>
              <a:path w="3879850" h="2095500">
                <a:moveTo>
                  <a:pt x="1222777" y="2082800"/>
                </a:moveTo>
                <a:lnTo>
                  <a:pt x="1167187" y="2082800"/>
                </a:lnTo>
                <a:lnTo>
                  <a:pt x="1156124" y="2095500"/>
                </a:lnTo>
                <a:lnTo>
                  <a:pt x="1210898" y="2095500"/>
                </a:lnTo>
                <a:lnTo>
                  <a:pt x="1222777" y="2082800"/>
                </a:lnTo>
                <a:close/>
              </a:path>
              <a:path w="3879850" h="2095500">
                <a:moveTo>
                  <a:pt x="1601506" y="2082800"/>
                </a:moveTo>
                <a:lnTo>
                  <a:pt x="1341859" y="2082800"/>
                </a:lnTo>
                <a:lnTo>
                  <a:pt x="1353362" y="2095500"/>
                </a:lnTo>
                <a:lnTo>
                  <a:pt x="1589681" y="2095500"/>
                </a:lnTo>
                <a:lnTo>
                  <a:pt x="1601506" y="2082800"/>
                </a:lnTo>
                <a:close/>
              </a:path>
              <a:path w="3879850" h="2095500">
                <a:moveTo>
                  <a:pt x="1679935" y="2082800"/>
                </a:moveTo>
                <a:lnTo>
                  <a:pt x="1659575" y="2082800"/>
                </a:lnTo>
                <a:lnTo>
                  <a:pt x="1673495" y="2095500"/>
                </a:lnTo>
                <a:lnTo>
                  <a:pt x="1687138" y="2095500"/>
                </a:lnTo>
                <a:lnTo>
                  <a:pt x="1679935" y="2082800"/>
                </a:lnTo>
                <a:close/>
              </a:path>
              <a:path w="3879850" h="2095500">
                <a:moveTo>
                  <a:pt x="2556154" y="2082800"/>
                </a:moveTo>
                <a:lnTo>
                  <a:pt x="1710620" y="2082800"/>
                </a:lnTo>
                <a:lnTo>
                  <a:pt x="1711867" y="2095500"/>
                </a:lnTo>
                <a:lnTo>
                  <a:pt x="2566263" y="2095500"/>
                </a:lnTo>
                <a:lnTo>
                  <a:pt x="2556154" y="2082800"/>
                </a:lnTo>
                <a:close/>
              </a:path>
              <a:path w="3879850" h="2095500">
                <a:moveTo>
                  <a:pt x="2660907" y="2082800"/>
                </a:moveTo>
                <a:lnTo>
                  <a:pt x="2574078" y="2082800"/>
                </a:lnTo>
                <a:lnTo>
                  <a:pt x="2566263" y="2095500"/>
                </a:lnTo>
                <a:lnTo>
                  <a:pt x="2650804" y="2095500"/>
                </a:lnTo>
                <a:lnTo>
                  <a:pt x="2660907" y="2082800"/>
                </a:lnTo>
                <a:close/>
              </a:path>
              <a:path w="3879850" h="2095500">
                <a:moveTo>
                  <a:pt x="3071485" y="2082800"/>
                </a:moveTo>
                <a:lnTo>
                  <a:pt x="2671832" y="2082800"/>
                </a:lnTo>
                <a:lnTo>
                  <a:pt x="2673656" y="2095500"/>
                </a:lnTo>
                <a:lnTo>
                  <a:pt x="3078891" y="2095500"/>
                </a:lnTo>
                <a:lnTo>
                  <a:pt x="3071485" y="2082800"/>
                </a:lnTo>
                <a:close/>
              </a:path>
              <a:path w="3879850" h="2095500">
                <a:moveTo>
                  <a:pt x="3117152" y="2082800"/>
                </a:moveTo>
                <a:lnTo>
                  <a:pt x="3086923" y="2082800"/>
                </a:lnTo>
                <a:lnTo>
                  <a:pt x="3100858" y="2095500"/>
                </a:lnTo>
                <a:lnTo>
                  <a:pt x="3130066" y="2095500"/>
                </a:lnTo>
                <a:lnTo>
                  <a:pt x="3117152" y="2082800"/>
                </a:lnTo>
                <a:close/>
              </a:path>
              <a:path w="3879850" h="2095500">
                <a:moveTo>
                  <a:pt x="3199350" y="2082800"/>
                </a:moveTo>
                <a:lnTo>
                  <a:pt x="3141772" y="2082800"/>
                </a:lnTo>
                <a:lnTo>
                  <a:pt x="3140737" y="2095500"/>
                </a:lnTo>
                <a:lnTo>
                  <a:pt x="3206359" y="2095500"/>
                </a:lnTo>
                <a:lnTo>
                  <a:pt x="3199350" y="2082800"/>
                </a:lnTo>
                <a:close/>
              </a:path>
              <a:path w="3879850" h="2095500">
                <a:moveTo>
                  <a:pt x="3270791" y="2082800"/>
                </a:moveTo>
                <a:lnTo>
                  <a:pt x="3209553" y="2082800"/>
                </a:lnTo>
                <a:lnTo>
                  <a:pt x="3222250" y="2095500"/>
                </a:lnTo>
                <a:lnTo>
                  <a:pt x="3252536" y="2095500"/>
                </a:lnTo>
                <a:lnTo>
                  <a:pt x="3270791" y="2082800"/>
                </a:lnTo>
                <a:close/>
              </a:path>
              <a:path w="3879850" h="2095500">
                <a:moveTo>
                  <a:pt x="3314399" y="2082800"/>
                </a:moveTo>
                <a:lnTo>
                  <a:pt x="3270791" y="2082800"/>
                </a:lnTo>
                <a:lnTo>
                  <a:pt x="3270791" y="2095500"/>
                </a:lnTo>
                <a:lnTo>
                  <a:pt x="3309328" y="2095500"/>
                </a:lnTo>
                <a:lnTo>
                  <a:pt x="3314399" y="2082800"/>
                </a:lnTo>
                <a:close/>
              </a:path>
              <a:path w="3879850" h="2095500">
                <a:moveTo>
                  <a:pt x="3741804" y="2082800"/>
                </a:moveTo>
                <a:lnTo>
                  <a:pt x="3322512" y="2082800"/>
                </a:lnTo>
                <a:lnTo>
                  <a:pt x="3322512" y="2095500"/>
                </a:lnTo>
                <a:lnTo>
                  <a:pt x="3729536" y="2095500"/>
                </a:lnTo>
                <a:lnTo>
                  <a:pt x="3741804" y="2082800"/>
                </a:lnTo>
                <a:close/>
              </a:path>
              <a:path w="3879850" h="2095500">
                <a:moveTo>
                  <a:pt x="222124" y="2070100"/>
                </a:moveTo>
                <a:lnTo>
                  <a:pt x="114543" y="2070100"/>
                </a:lnTo>
                <a:lnTo>
                  <a:pt x="119424" y="2082800"/>
                </a:lnTo>
                <a:lnTo>
                  <a:pt x="236682" y="2082800"/>
                </a:lnTo>
                <a:lnTo>
                  <a:pt x="222124" y="2070100"/>
                </a:lnTo>
                <a:close/>
              </a:path>
              <a:path w="3879850" h="2095500">
                <a:moveTo>
                  <a:pt x="379484" y="2070100"/>
                </a:moveTo>
                <a:lnTo>
                  <a:pt x="265430" y="2070100"/>
                </a:lnTo>
                <a:lnTo>
                  <a:pt x="256577" y="2082800"/>
                </a:lnTo>
                <a:lnTo>
                  <a:pt x="360520" y="2082800"/>
                </a:lnTo>
                <a:lnTo>
                  <a:pt x="379484" y="2070100"/>
                </a:lnTo>
                <a:close/>
              </a:path>
              <a:path w="3879850" h="2095500">
                <a:moveTo>
                  <a:pt x="434644" y="2070100"/>
                </a:moveTo>
                <a:lnTo>
                  <a:pt x="386394" y="2070100"/>
                </a:lnTo>
                <a:lnTo>
                  <a:pt x="386587" y="2082800"/>
                </a:lnTo>
                <a:lnTo>
                  <a:pt x="442600" y="2082800"/>
                </a:lnTo>
                <a:lnTo>
                  <a:pt x="434644" y="2070100"/>
                </a:lnTo>
                <a:close/>
              </a:path>
              <a:path w="3879850" h="2095500">
                <a:moveTo>
                  <a:pt x="580054" y="2070100"/>
                </a:moveTo>
                <a:lnTo>
                  <a:pt x="454410" y="2070100"/>
                </a:lnTo>
                <a:lnTo>
                  <a:pt x="442600" y="2082800"/>
                </a:lnTo>
                <a:lnTo>
                  <a:pt x="581886" y="2082800"/>
                </a:lnTo>
                <a:lnTo>
                  <a:pt x="580054" y="2070100"/>
                </a:lnTo>
                <a:close/>
              </a:path>
              <a:path w="3879850" h="2095500">
                <a:moveTo>
                  <a:pt x="620062" y="2070100"/>
                </a:moveTo>
                <a:lnTo>
                  <a:pt x="610644" y="2082800"/>
                </a:lnTo>
                <a:lnTo>
                  <a:pt x="627732" y="2082800"/>
                </a:lnTo>
                <a:lnTo>
                  <a:pt x="620062" y="2070100"/>
                </a:lnTo>
                <a:close/>
              </a:path>
              <a:path w="3879850" h="2095500">
                <a:moveTo>
                  <a:pt x="921726" y="2070100"/>
                </a:moveTo>
                <a:lnTo>
                  <a:pt x="711275" y="2070100"/>
                </a:lnTo>
                <a:lnTo>
                  <a:pt x="698526" y="2082800"/>
                </a:lnTo>
                <a:lnTo>
                  <a:pt x="931131" y="2082800"/>
                </a:lnTo>
                <a:lnTo>
                  <a:pt x="921726" y="2070100"/>
                </a:lnTo>
                <a:close/>
              </a:path>
              <a:path w="3879850" h="2095500">
                <a:moveTo>
                  <a:pt x="2635126" y="2070100"/>
                </a:moveTo>
                <a:lnTo>
                  <a:pt x="942229" y="2070100"/>
                </a:lnTo>
                <a:lnTo>
                  <a:pt x="951458" y="2082800"/>
                </a:lnTo>
                <a:lnTo>
                  <a:pt x="2639754" y="2082800"/>
                </a:lnTo>
                <a:lnTo>
                  <a:pt x="2635126" y="2070100"/>
                </a:lnTo>
                <a:close/>
              </a:path>
              <a:path w="3879850" h="2095500">
                <a:moveTo>
                  <a:pt x="2788470" y="2070100"/>
                </a:moveTo>
                <a:lnTo>
                  <a:pt x="2647013" y="2070100"/>
                </a:lnTo>
                <a:lnTo>
                  <a:pt x="2647097" y="2082800"/>
                </a:lnTo>
                <a:lnTo>
                  <a:pt x="2796118" y="2082800"/>
                </a:lnTo>
                <a:lnTo>
                  <a:pt x="2788470" y="2070100"/>
                </a:lnTo>
                <a:close/>
              </a:path>
              <a:path w="3879850" h="2095500">
                <a:moveTo>
                  <a:pt x="2895623" y="2070100"/>
                </a:moveTo>
                <a:lnTo>
                  <a:pt x="2821033" y="2070100"/>
                </a:lnTo>
                <a:lnTo>
                  <a:pt x="2818801" y="2082800"/>
                </a:lnTo>
                <a:lnTo>
                  <a:pt x="2887236" y="2082800"/>
                </a:lnTo>
                <a:lnTo>
                  <a:pt x="2895623" y="2070100"/>
                </a:lnTo>
                <a:close/>
              </a:path>
              <a:path w="3879850" h="2095500">
                <a:moveTo>
                  <a:pt x="3073066" y="2070100"/>
                </a:moveTo>
                <a:lnTo>
                  <a:pt x="2907774" y="2070100"/>
                </a:lnTo>
                <a:lnTo>
                  <a:pt x="2907811" y="2082800"/>
                </a:lnTo>
                <a:lnTo>
                  <a:pt x="3064500" y="2082800"/>
                </a:lnTo>
                <a:lnTo>
                  <a:pt x="3073066" y="2070100"/>
                </a:lnTo>
                <a:close/>
              </a:path>
              <a:path w="3879850" h="2095500">
                <a:moveTo>
                  <a:pt x="3209112" y="2070100"/>
                </a:moveTo>
                <a:lnTo>
                  <a:pt x="3110332" y="2070100"/>
                </a:lnTo>
                <a:lnTo>
                  <a:pt x="3114894" y="2082800"/>
                </a:lnTo>
                <a:lnTo>
                  <a:pt x="3215237" y="2082800"/>
                </a:lnTo>
                <a:lnTo>
                  <a:pt x="3209112" y="2070100"/>
                </a:lnTo>
                <a:close/>
              </a:path>
              <a:path w="3879850" h="2095500">
                <a:moveTo>
                  <a:pt x="3317124" y="2070100"/>
                </a:moveTo>
                <a:lnTo>
                  <a:pt x="3270319" y="2070100"/>
                </a:lnTo>
                <a:lnTo>
                  <a:pt x="3272063" y="2082800"/>
                </a:lnTo>
                <a:lnTo>
                  <a:pt x="3303085" y="2082800"/>
                </a:lnTo>
                <a:lnTo>
                  <a:pt x="3317124" y="2070100"/>
                </a:lnTo>
                <a:close/>
              </a:path>
              <a:path w="3879850" h="2095500">
                <a:moveTo>
                  <a:pt x="3366859" y="2070100"/>
                </a:moveTo>
                <a:lnTo>
                  <a:pt x="3317124" y="2070100"/>
                </a:lnTo>
                <a:lnTo>
                  <a:pt x="3317969" y="2082800"/>
                </a:lnTo>
                <a:lnTo>
                  <a:pt x="3351917" y="2082800"/>
                </a:lnTo>
                <a:lnTo>
                  <a:pt x="3366859" y="2070100"/>
                </a:lnTo>
                <a:close/>
              </a:path>
              <a:path w="3879850" h="2095500">
                <a:moveTo>
                  <a:pt x="3778014" y="2070100"/>
                </a:moveTo>
                <a:lnTo>
                  <a:pt x="3380193" y="2070100"/>
                </a:lnTo>
                <a:lnTo>
                  <a:pt x="3386664" y="2082800"/>
                </a:lnTo>
                <a:lnTo>
                  <a:pt x="3766194" y="2082800"/>
                </a:lnTo>
                <a:lnTo>
                  <a:pt x="3778014" y="2070100"/>
                </a:lnTo>
                <a:close/>
              </a:path>
              <a:path w="3879850" h="2095500">
                <a:moveTo>
                  <a:pt x="102460" y="2044700"/>
                </a:moveTo>
                <a:lnTo>
                  <a:pt x="71704" y="2044700"/>
                </a:lnTo>
                <a:lnTo>
                  <a:pt x="82180" y="2057400"/>
                </a:lnTo>
                <a:lnTo>
                  <a:pt x="94522" y="2070100"/>
                </a:lnTo>
                <a:lnTo>
                  <a:pt x="137649" y="2070100"/>
                </a:lnTo>
                <a:lnTo>
                  <a:pt x="125900" y="2057400"/>
                </a:lnTo>
                <a:lnTo>
                  <a:pt x="114100" y="2057400"/>
                </a:lnTo>
                <a:lnTo>
                  <a:pt x="102460" y="2044700"/>
                </a:lnTo>
                <a:close/>
              </a:path>
              <a:path w="3879850" h="2095500">
                <a:moveTo>
                  <a:pt x="421210" y="2057400"/>
                </a:moveTo>
                <a:lnTo>
                  <a:pt x="154802" y="2057400"/>
                </a:lnTo>
                <a:lnTo>
                  <a:pt x="165954" y="2070100"/>
                </a:lnTo>
                <a:lnTo>
                  <a:pt x="425853" y="2070100"/>
                </a:lnTo>
                <a:lnTo>
                  <a:pt x="421210" y="2057400"/>
                </a:lnTo>
                <a:close/>
              </a:path>
              <a:path w="3879850" h="2095500">
                <a:moveTo>
                  <a:pt x="597118" y="2057400"/>
                </a:moveTo>
                <a:lnTo>
                  <a:pt x="434042" y="2057400"/>
                </a:lnTo>
                <a:lnTo>
                  <a:pt x="448139" y="2070100"/>
                </a:lnTo>
                <a:lnTo>
                  <a:pt x="604361" y="2070100"/>
                </a:lnTo>
                <a:lnTo>
                  <a:pt x="597118" y="2057400"/>
                </a:lnTo>
                <a:close/>
              </a:path>
              <a:path w="3879850" h="2095500">
                <a:moveTo>
                  <a:pt x="1302572" y="2057400"/>
                </a:moveTo>
                <a:lnTo>
                  <a:pt x="616211" y="2057400"/>
                </a:lnTo>
                <a:lnTo>
                  <a:pt x="619984" y="2070100"/>
                </a:lnTo>
                <a:lnTo>
                  <a:pt x="1287647" y="2070100"/>
                </a:lnTo>
                <a:lnTo>
                  <a:pt x="1302572" y="2057400"/>
                </a:lnTo>
                <a:close/>
              </a:path>
              <a:path w="3879850" h="2095500">
                <a:moveTo>
                  <a:pt x="1347155" y="2057400"/>
                </a:moveTo>
                <a:lnTo>
                  <a:pt x="1333263" y="2057400"/>
                </a:lnTo>
                <a:lnTo>
                  <a:pt x="1320239" y="2070100"/>
                </a:lnTo>
                <a:lnTo>
                  <a:pt x="1342633" y="2070100"/>
                </a:lnTo>
                <a:lnTo>
                  <a:pt x="1347155" y="2057400"/>
                </a:lnTo>
                <a:close/>
              </a:path>
              <a:path w="3879850" h="2095500">
                <a:moveTo>
                  <a:pt x="1475662" y="2057400"/>
                </a:moveTo>
                <a:lnTo>
                  <a:pt x="1361530" y="2057400"/>
                </a:lnTo>
                <a:lnTo>
                  <a:pt x="1360129" y="2070100"/>
                </a:lnTo>
                <a:lnTo>
                  <a:pt x="1459269" y="2070100"/>
                </a:lnTo>
                <a:lnTo>
                  <a:pt x="1475662" y="2057400"/>
                </a:lnTo>
                <a:close/>
              </a:path>
              <a:path w="3879850" h="2095500">
                <a:moveTo>
                  <a:pt x="1554870" y="2057400"/>
                </a:moveTo>
                <a:lnTo>
                  <a:pt x="1475662" y="2057400"/>
                </a:lnTo>
                <a:lnTo>
                  <a:pt x="1482428" y="2070100"/>
                </a:lnTo>
                <a:lnTo>
                  <a:pt x="1554870" y="2070100"/>
                </a:lnTo>
                <a:lnTo>
                  <a:pt x="1554870" y="2057400"/>
                </a:lnTo>
                <a:close/>
              </a:path>
              <a:path w="3879850" h="2095500">
                <a:moveTo>
                  <a:pt x="1586308" y="2057400"/>
                </a:moveTo>
                <a:lnTo>
                  <a:pt x="1554870" y="2057400"/>
                </a:lnTo>
                <a:lnTo>
                  <a:pt x="1563321" y="2070100"/>
                </a:lnTo>
                <a:lnTo>
                  <a:pt x="1577929" y="2070100"/>
                </a:lnTo>
                <a:lnTo>
                  <a:pt x="1586308" y="2057400"/>
                </a:lnTo>
                <a:close/>
              </a:path>
              <a:path w="3879850" h="2095500">
                <a:moveTo>
                  <a:pt x="1646112" y="2057400"/>
                </a:moveTo>
                <a:lnTo>
                  <a:pt x="1610148" y="2057400"/>
                </a:lnTo>
                <a:lnTo>
                  <a:pt x="1608619" y="2070100"/>
                </a:lnTo>
                <a:lnTo>
                  <a:pt x="1639448" y="2070100"/>
                </a:lnTo>
                <a:lnTo>
                  <a:pt x="1646112" y="2057400"/>
                </a:lnTo>
                <a:close/>
              </a:path>
              <a:path w="3879850" h="2095500">
                <a:moveTo>
                  <a:pt x="1675161" y="2057400"/>
                </a:moveTo>
                <a:lnTo>
                  <a:pt x="1646112" y="2057400"/>
                </a:lnTo>
                <a:lnTo>
                  <a:pt x="1651132" y="2070100"/>
                </a:lnTo>
                <a:lnTo>
                  <a:pt x="1660947" y="2070100"/>
                </a:lnTo>
                <a:lnTo>
                  <a:pt x="1675161" y="2057400"/>
                </a:lnTo>
                <a:close/>
              </a:path>
              <a:path w="3879850" h="2095500">
                <a:moveTo>
                  <a:pt x="1755278" y="2057400"/>
                </a:moveTo>
                <a:lnTo>
                  <a:pt x="1707919" y="2057400"/>
                </a:lnTo>
                <a:lnTo>
                  <a:pt x="1717813" y="2070100"/>
                </a:lnTo>
                <a:lnTo>
                  <a:pt x="1737884" y="2070100"/>
                </a:lnTo>
                <a:lnTo>
                  <a:pt x="1755278" y="2057400"/>
                </a:lnTo>
                <a:close/>
              </a:path>
              <a:path w="3879850" h="2095500">
                <a:moveTo>
                  <a:pt x="3800146" y="2057400"/>
                </a:moveTo>
                <a:lnTo>
                  <a:pt x="1755278" y="2057400"/>
                </a:lnTo>
                <a:lnTo>
                  <a:pt x="1744572" y="2070100"/>
                </a:lnTo>
                <a:lnTo>
                  <a:pt x="3789382" y="2070100"/>
                </a:lnTo>
                <a:lnTo>
                  <a:pt x="3800146" y="2057400"/>
                </a:lnTo>
                <a:close/>
              </a:path>
              <a:path w="3879850" h="2095500">
                <a:moveTo>
                  <a:pt x="80501" y="2032000"/>
                </a:moveTo>
                <a:lnTo>
                  <a:pt x="56401" y="2032000"/>
                </a:lnTo>
                <a:lnTo>
                  <a:pt x="68839" y="2057400"/>
                </a:lnTo>
                <a:lnTo>
                  <a:pt x="67968" y="2044700"/>
                </a:lnTo>
                <a:lnTo>
                  <a:pt x="91190" y="2044700"/>
                </a:lnTo>
                <a:lnTo>
                  <a:pt x="80501" y="2032000"/>
                </a:lnTo>
                <a:close/>
              </a:path>
              <a:path w="3879850" h="2095500">
                <a:moveTo>
                  <a:pt x="145246" y="2044700"/>
                </a:moveTo>
                <a:lnTo>
                  <a:pt x="113523" y="2044700"/>
                </a:lnTo>
                <a:lnTo>
                  <a:pt x="124693" y="2057400"/>
                </a:lnTo>
                <a:lnTo>
                  <a:pt x="154029" y="2057400"/>
                </a:lnTo>
                <a:lnTo>
                  <a:pt x="145246" y="2044700"/>
                </a:lnTo>
                <a:close/>
              </a:path>
              <a:path w="3879850" h="2095500">
                <a:moveTo>
                  <a:pt x="560437" y="2044700"/>
                </a:moveTo>
                <a:lnTo>
                  <a:pt x="332776" y="2044700"/>
                </a:lnTo>
                <a:lnTo>
                  <a:pt x="332834" y="2057400"/>
                </a:lnTo>
                <a:lnTo>
                  <a:pt x="572921" y="2057400"/>
                </a:lnTo>
                <a:lnTo>
                  <a:pt x="560437" y="2044700"/>
                </a:lnTo>
                <a:close/>
              </a:path>
              <a:path w="3879850" h="2095500">
                <a:moveTo>
                  <a:pt x="819045" y="2044700"/>
                </a:moveTo>
                <a:lnTo>
                  <a:pt x="607145" y="2044700"/>
                </a:lnTo>
                <a:lnTo>
                  <a:pt x="606769" y="2057400"/>
                </a:lnTo>
                <a:lnTo>
                  <a:pt x="826336" y="2057400"/>
                </a:lnTo>
                <a:lnTo>
                  <a:pt x="819045" y="2044700"/>
                </a:lnTo>
                <a:close/>
              </a:path>
              <a:path w="3879850" h="2095500">
                <a:moveTo>
                  <a:pt x="914870" y="2044700"/>
                </a:moveTo>
                <a:lnTo>
                  <a:pt x="841874" y="2044700"/>
                </a:lnTo>
                <a:lnTo>
                  <a:pt x="826336" y="2057400"/>
                </a:lnTo>
                <a:lnTo>
                  <a:pt x="920549" y="2057400"/>
                </a:lnTo>
                <a:lnTo>
                  <a:pt x="914870" y="2044700"/>
                </a:lnTo>
                <a:close/>
              </a:path>
              <a:path w="3879850" h="2095500">
                <a:moveTo>
                  <a:pt x="939813" y="2044700"/>
                </a:moveTo>
                <a:lnTo>
                  <a:pt x="928635" y="2044700"/>
                </a:lnTo>
                <a:lnTo>
                  <a:pt x="920549" y="2057400"/>
                </a:lnTo>
                <a:lnTo>
                  <a:pt x="941317" y="2057400"/>
                </a:lnTo>
                <a:lnTo>
                  <a:pt x="939813" y="2044700"/>
                </a:lnTo>
                <a:close/>
              </a:path>
              <a:path w="3879850" h="2095500">
                <a:moveTo>
                  <a:pt x="972439" y="2044700"/>
                </a:moveTo>
                <a:lnTo>
                  <a:pt x="950444" y="2044700"/>
                </a:lnTo>
                <a:lnTo>
                  <a:pt x="941317" y="2057400"/>
                </a:lnTo>
                <a:lnTo>
                  <a:pt x="986981" y="2057400"/>
                </a:lnTo>
                <a:lnTo>
                  <a:pt x="972439" y="2044700"/>
                </a:lnTo>
                <a:close/>
              </a:path>
              <a:path w="3879850" h="2095500">
                <a:moveTo>
                  <a:pt x="1065483" y="2044700"/>
                </a:moveTo>
                <a:lnTo>
                  <a:pt x="1018521" y="2044700"/>
                </a:lnTo>
                <a:lnTo>
                  <a:pt x="1014454" y="2057400"/>
                </a:lnTo>
                <a:lnTo>
                  <a:pt x="1072680" y="2057400"/>
                </a:lnTo>
                <a:lnTo>
                  <a:pt x="1065483" y="2044700"/>
                </a:lnTo>
                <a:close/>
              </a:path>
              <a:path w="3879850" h="2095500">
                <a:moveTo>
                  <a:pt x="1234541" y="2044700"/>
                </a:moveTo>
                <a:lnTo>
                  <a:pt x="1084803" y="2044700"/>
                </a:lnTo>
                <a:lnTo>
                  <a:pt x="1072680" y="2057400"/>
                </a:lnTo>
                <a:lnTo>
                  <a:pt x="1240293" y="2057400"/>
                </a:lnTo>
                <a:lnTo>
                  <a:pt x="1234541" y="2044700"/>
                </a:lnTo>
                <a:close/>
              </a:path>
              <a:path w="3879850" h="2095500">
                <a:moveTo>
                  <a:pt x="1677607" y="2044700"/>
                </a:moveTo>
                <a:lnTo>
                  <a:pt x="1286624" y="2044700"/>
                </a:lnTo>
                <a:lnTo>
                  <a:pt x="1275968" y="2057400"/>
                </a:lnTo>
                <a:lnTo>
                  <a:pt x="1666953" y="2057400"/>
                </a:lnTo>
                <a:lnTo>
                  <a:pt x="1677607" y="2044700"/>
                </a:lnTo>
                <a:close/>
              </a:path>
              <a:path w="3879850" h="2095500">
                <a:moveTo>
                  <a:pt x="1809655" y="2044700"/>
                </a:moveTo>
                <a:lnTo>
                  <a:pt x="1684177" y="2044700"/>
                </a:lnTo>
                <a:lnTo>
                  <a:pt x="1682362" y="2057400"/>
                </a:lnTo>
                <a:lnTo>
                  <a:pt x="1825644" y="2057400"/>
                </a:lnTo>
                <a:lnTo>
                  <a:pt x="1809655" y="2044700"/>
                </a:lnTo>
                <a:close/>
              </a:path>
              <a:path w="3879850" h="2095500">
                <a:moveTo>
                  <a:pt x="1878569" y="2044700"/>
                </a:moveTo>
                <a:lnTo>
                  <a:pt x="1826780" y="2044700"/>
                </a:lnTo>
                <a:lnTo>
                  <a:pt x="1825644" y="2057400"/>
                </a:lnTo>
                <a:lnTo>
                  <a:pt x="1866465" y="2057400"/>
                </a:lnTo>
                <a:lnTo>
                  <a:pt x="1878569" y="2044700"/>
                </a:lnTo>
                <a:close/>
              </a:path>
              <a:path w="3879850" h="2095500">
                <a:moveTo>
                  <a:pt x="1953888" y="2044700"/>
                </a:moveTo>
                <a:lnTo>
                  <a:pt x="1894868" y="2044700"/>
                </a:lnTo>
                <a:lnTo>
                  <a:pt x="1894784" y="2057400"/>
                </a:lnTo>
                <a:lnTo>
                  <a:pt x="1941103" y="2057400"/>
                </a:lnTo>
                <a:lnTo>
                  <a:pt x="1953888" y="2044700"/>
                </a:lnTo>
                <a:close/>
              </a:path>
              <a:path w="3879850" h="2095500">
                <a:moveTo>
                  <a:pt x="2071981" y="2044700"/>
                </a:moveTo>
                <a:lnTo>
                  <a:pt x="1998937" y="2044700"/>
                </a:lnTo>
                <a:lnTo>
                  <a:pt x="2012830" y="2057400"/>
                </a:lnTo>
                <a:lnTo>
                  <a:pt x="2062107" y="2057400"/>
                </a:lnTo>
                <a:lnTo>
                  <a:pt x="2071981" y="2044700"/>
                </a:lnTo>
                <a:close/>
              </a:path>
              <a:path w="3879850" h="2095500">
                <a:moveTo>
                  <a:pt x="2152490" y="2044700"/>
                </a:moveTo>
                <a:lnTo>
                  <a:pt x="2101340" y="2044700"/>
                </a:lnTo>
                <a:lnTo>
                  <a:pt x="2100020" y="2057400"/>
                </a:lnTo>
                <a:lnTo>
                  <a:pt x="2141807" y="2057400"/>
                </a:lnTo>
                <a:lnTo>
                  <a:pt x="2152490" y="2044700"/>
                </a:lnTo>
                <a:close/>
              </a:path>
              <a:path w="3879850" h="2095500">
                <a:moveTo>
                  <a:pt x="2262122" y="2044700"/>
                </a:moveTo>
                <a:lnTo>
                  <a:pt x="2163268" y="2044700"/>
                </a:lnTo>
                <a:lnTo>
                  <a:pt x="2175974" y="2057400"/>
                </a:lnTo>
                <a:lnTo>
                  <a:pt x="2258951" y="2057400"/>
                </a:lnTo>
                <a:lnTo>
                  <a:pt x="2262122" y="2044700"/>
                </a:lnTo>
                <a:close/>
              </a:path>
              <a:path w="3879850" h="2095500">
                <a:moveTo>
                  <a:pt x="2681561" y="2044700"/>
                </a:moveTo>
                <a:lnTo>
                  <a:pt x="2321190" y="2044700"/>
                </a:lnTo>
                <a:lnTo>
                  <a:pt x="2334306" y="2057400"/>
                </a:lnTo>
                <a:lnTo>
                  <a:pt x="2676025" y="2057400"/>
                </a:lnTo>
                <a:lnTo>
                  <a:pt x="2681561" y="2044700"/>
                </a:lnTo>
                <a:close/>
              </a:path>
              <a:path w="3879850" h="2095500">
                <a:moveTo>
                  <a:pt x="3778560" y="2044700"/>
                </a:moveTo>
                <a:lnTo>
                  <a:pt x="2706486" y="2044700"/>
                </a:lnTo>
                <a:lnTo>
                  <a:pt x="2700670" y="2057400"/>
                </a:lnTo>
                <a:lnTo>
                  <a:pt x="3770995" y="2057400"/>
                </a:lnTo>
                <a:lnTo>
                  <a:pt x="3778560" y="2044700"/>
                </a:lnTo>
                <a:close/>
              </a:path>
              <a:path w="3879850" h="2095500">
                <a:moveTo>
                  <a:pt x="3833148" y="1982449"/>
                </a:moveTo>
                <a:lnTo>
                  <a:pt x="3824924" y="2006600"/>
                </a:lnTo>
                <a:lnTo>
                  <a:pt x="3822299" y="2006600"/>
                </a:lnTo>
                <a:lnTo>
                  <a:pt x="3814680" y="2019300"/>
                </a:lnTo>
                <a:lnTo>
                  <a:pt x="3803703" y="2032000"/>
                </a:lnTo>
                <a:lnTo>
                  <a:pt x="3789497" y="2044700"/>
                </a:lnTo>
                <a:lnTo>
                  <a:pt x="3776100" y="2057400"/>
                </a:lnTo>
                <a:lnTo>
                  <a:pt x="3807693" y="2057400"/>
                </a:lnTo>
                <a:lnTo>
                  <a:pt x="3811121" y="2044700"/>
                </a:lnTo>
                <a:lnTo>
                  <a:pt x="3818728" y="2044700"/>
                </a:lnTo>
                <a:lnTo>
                  <a:pt x="3828802" y="2032000"/>
                </a:lnTo>
                <a:lnTo>
                  <a:pt x="3838739" y="2019300"/>
                </a:lnTo>
                <a:lnTo>
                  <a:pt x="3846941" y="2006600"/>
                </a:lnTo>
                <a:lnTo>
                  <a:pt x="3853421" y="1993900"/>
                </a:lnTo>
                <a:lnTo>
                  <a:pt x="3830868" y="1993900"/>
                </a:lnTo>
                <a:lnTo>
                  <a:pt x="3833148" y="1982449"/>
                </a:lnTo>
                <a:close/>
              </a:path>
              <a:path w="3879850" h="2095500">
                <a:moveTo>
                  <a:pt x="112318" y="2032000"/>
                </a:moveTo>
                <a:lnTo>
                  <a:pt x="91192" y="2032000"/>
                </a:lnTo>
                <a:lnTo>
                  <a:pt x="102355" y="2044700"/>
                </a:lnTo>
                <a:lnTo>
                  <a:pt x="127856" y="2044700"/>
                </a:lnTo>
                <a:lnTo>
                  <a:pt x="112318" y="2032000"/>
                </a:lnTo>
                <a:close/>
              </a:path>
              <a:path w="3879850" h="2095500">
                <a:moveTo>
                  <a:pt x="119271" y="2032000"/>
                </a:moveTo>
                <a:lnTo>
                  <a:pt x="112318" y="2032000"/>
                </a:lnTo>
                <a:lnTo>
                  <a:pt x="127856" y="2044700"/>
                </a:lnTo>
                <a:lnTo>
                  <a:pt x="131953" y="2044700"/>
                </a:lnTo>
                <a:lnTo>
                  <a:pt x="119271" y="2032000"/>
                </a:lnTo>
                <a:close/>
              </a:path>
              <a:path w="3879850" h="2095500">
                <a:moveTo>
                  <a:pt x="151344" y="2032000"/>
                </a:moveTo>
                <a:lnTo>
                  <a:pt x="119271" y="2032000"/>
                </a:lnTo>
                <a:lnTo>
                  <a:pt x="131953" y="2044700"/>
                </a:lnTo>
                <a:lnTo>
                  <a:pt x="162627" y="2044700"/>
                </a:lnTo>
                <a:lnTo>
                  <a:pt x="151344" y="2032000"/>
                </a:lnTo>
                <a:close/>
              </a:path>
              <a:path w="3879850" h="2095500">
                <a:moveTo>
                  <a:pt x="1311982" y="2032000"/>
                </a:moveTo>
                <a:lnTo>
                  <a:pt x="1283907" y="2032000"/>
                </a:lnTo>
                <a:lnTo>
                  <a:pt x="1275860" y="2044700"/>
                </a:lnTo>
                <a:lnTo>
                  <a:pt x="1319046" y="2044700"/>
                </a:lnTo>
                <a:lnTo>
                  <a:pt x="1311982" y="2032000"/>
                </a:lnTo>
                <a:close/>
              </a:path>
              <a:path w="3879850" h="2095500">
                <a:moveTo>
                  <a:pt x="1547896" y="2032000"/>
                </a:moveTo>
                <a:lnTo>
                  <a:pt x="1329091" y="2032000"/>
                </a:lnTo>
                <a:lnTo>
                  <a:pt x="1319046" y="2044700"/>
                </a:lnTo>
                <a:lnTo>
                  <a:pt x="1559982" y="2044700"/>
                </a:lnTo>
                <a:lnTo>
                  <a:pt x="1547896" y="2032000"/>
                </a:lnTo>
                <a:close/>
              </a:path>
              <a:path w="3879850" h="2095500">
                <a:moveTo>
                  <a:pt x="1776788" y="2032000"/>
                </a:moveTo>
                <a:lnTo>
                  <a:pt x="1583286" y="2032000"/>
                </a:lnTo>
                <a:lnTo>
                  <a:pt x="1579772" y="2044700"/>
                </a:lnTo>
                <a:lnTo>
                  <a:pt x="1778590" y="2044700"/>
                </a:lnTo>
                <a:lnTo>
                  <a:pt x="1776788" y="2032000"/>
                </a:lnTo>
                <a:close/>
              </a:path>
              <a:path w="3879850" h="2095500">
                <a:moveTo>
                  <a:pt x="3621650" y="2032000"/>
                </a:moveTo>
                <a:lnTo>
                  <a:pt x="1788502" y="2032000"/>
                </a:lnTo>
                <a:lnTo>
                  <a:pt x="1778590" y="2044700"/>
                </a:lnTo>
                <a:lnTo>
                  <a:pt x="3624496" y="2044700"/>
                </a:lnTo>
                <a:lnTo>
                  <a:pt x="3621650" y="2032000"/>
                </a:lnTo>
                <a:close/>
              </a:path>
              <a:path w="3879850" h="2095500">
                <a:moveTo>
                  <a:pt x="3655449" y="2032000"/>
                </a:moveTo>
                <a:lnTo>
                  <a:pt x="3641565" y="2044700"/>
                </a:lnTo>
                <a:lnTo>
                  <a:pt x="3666125" y="2044700"/>
                </a:lnTo>
                <a:lnTo>
                  <a:pt x="3655449" y="2032000"/>
                </a:lnTo>
                <a:close/>
              </a:path>
              <a:path w="3879850" h="2095500">
                <a:moveTo>
                  <a:pt x="3826640" y="1993900"/>
                </a:moveTo>
                <a:lnTo>
                  <a:pt x="3801792" y="1993900"/>
                </a:lnTo>
                <a:lnTo>
                  <a:pt x="3795276" y="2006600"/>
                </a:lnTo>
                <a:lnTo>
                  <a:pt x="3788590" y="2006600"/>
                </a:lnTo>
                <a:lnTo>
                  <a:pt x="3778069" y="2019300"/>
                </a:lnTo>
                <a:lnTo>
                  <a:pt x="3765435" y="2032000"/>
                </a:lnTo>
                <a:lnTo>
                  <a:pt x="3657298" y="2032000"/>
                </a:lnTo>
                <a:lnTo>
                  <a:pt x="3666125" y="2044700"/>
                </a:lnTo>
                <a:lnTo>
                  <a:pt x="3786427" y="2044700"/>
                </a:lnTo>
                <a:lnTo>
                  <a:pt x="3800608" y="2032000"/>
                </a:lnTo>
                <a:lnTo>
                  <a:pt x="3811826" y="2019300"/>
                </a:lnTo>
                <a:lnTo>
                  <a:pt x="3820399" y="2006600"/>
                </a:lnTo>
                <a:lnTo>
                  <a:pt x="3826640" y="1993900"/>
                </a:lnTo>
                <a:close/>
              </a:path>
              <a:path w="3879850" h="2095500">
                <a:moveTo>
                  <a:pt x="27164" y="1943100"/>
                </a:moveTo>
                <a:lnTo>
                  <a:pt x="11375" y="1943100"/>
                </a:lnTo>
                <a:lnTo>
                  <a:pt x="14179" y="1955800"/>
                </a:lnTo>
                <a:lnTo>
                  <a:pt x="18033" y="1981200"/>
                </a:lnTo>
                <a:lnTo>
                  <a:pt x="22815" y="1993900"/>
                </a:lnTo>
                <a:lnTo>
                  <a:pt x="28404" y="1993900"/>
                </a:lnTo>
                <a:lnTo>
                  <a:pt x="34678" y="2006600"/>
                </a:lnTo>
                <a:lnTo>
                  <a:pt x="41517" y="2019300"/>
                </a:lnTo>
                <a:lnTo>
                  <a:pt x="48798" y="2032000"/>
                </a:lnTo>
                <a:lnTo>
                  <a:pt x="69886" y="2032000"/>
                </a:lnTo>
                <a:lnTo>
                  <a:pt x="66490" y="2019300"/>
                </a:lnTo>
                <a:lnTo>
                  <a:pt x="58026" y="2019300"/>
                </a:lnTo>
                <a:lnTo>
                  <a:pt x="56104" y="2013269"/>
                </a:lnTo>
                <a:lnTo>
                  <a:pt x="51592" y="2006600"/>
                </a:lnTo>
                <a:lnTo>
                  <a:pt x="50926" y="2006600"/>
                </a:lnTo>
                <a:lnTo>
                  <a:pt x="39650" y="1993900"/>
                </a:lnTo>
                <a:lnTo>
                  <a:pt x="37237" y="1981200"/>
                </a:lnTo>
                <a:lnTo>
                  <a:pt x="35634" y="1981200"/>
                </a:lnTo>
                <a:lnTo>
                  <a:pt x="31755" y="1968500"/>
                </a:lnTo>
                <a:lnTo>
                  <a:pt x="30499" y="1955800"/>
                </a:lnTo>
                <a:lnTo>
                  <a:pt x="29485" y="1955800"/>
                </a:lnTo>
                <a:lnTo>
                  <a:pt x="27164" y="1943100"/>
                </a:lnTo>
                <a:close/>
              </a:path>
              <a:path w="3879850" h="2095500">
                <a:moveTo>
                  <a:pt x="74866" y="2026103"/>
                </a:moveTo>
                <a:lnTo>
                  <a:pt x="77246" y="2032000"/>
                </a:lnTo>
                <a:lnTo>
                  <a:pt x="79704" y="2032000"/>
                </a:lnTo>
                <a:lnTo>
                  <a:pt x="79505" y="2031392"/>
                </a:lnTo>
                <a:lnTo>
                  <a:pt x="74866" y="2026103"/>
                </a:lnTo>
                <a:close/>
              </a:path>
              <a:path w="3879850" h="2095500">
                <a:moveTo>
                  <a:pt x="76566" y="2006600"/>
                </a:moveTo>
                <a:lnTo>
                  <a:pt x="65716" y="2006600"/>
                </a:lnTo>
                <a:lnTo>
                  <a:pt x="75552" y="2019300"/>
                </a:lnTo>
                <a:lnTo>
                  <a:pt x="79505" y="2031392"/>
                </a:lnTo>
                <a:lnTo>
                  <a:pt x="80038" y="2032000"/>
                </a:lnTo>
                <a:lnTo>
                  <a:pt x="98955" y="2032000"/>
                </a:lnTo>
                <a:lnTo>
                  <a:pt x="87958" y="2019300"/>
                </a:lnTo>
                <a:lnTo>
                  <a:pt x="76566" y="2006600"/>
                </a:lnTo>
                <a:close/>
              </a:path>
              <a:path w="3879850" h="2095500">
                <a:moveTo>
                  <a:pt x="74727" y="1981200"/>
                </a:moveTo>
                <a:lnTo>
                  <a:pt x="65336" y="1981200"/>
                </a:lnTo>
                <a:lnTo>
                  <a:pt x="72479" y="1993900"/>
                </a:lnTo>
                <a:lnTo>
                  <a:pt x="84973" y="2006600"/>
                </a:lnTo>
                <a:lnTo>
                  <a:pt x="95954" y="2019300"/>
                </a:lnTo>
                <a:lnTo>
                  <a:pt x="104432" y="2032000"/>
                </a:lnTo>
                <a:lnTo>
                  <a:pt x="116522" y="2032000"/>
                </a:lnTo>
                <a:lnTo>
                  <a:pt x="103070" y="2019300"/>
                </a:lnTo>
                <a:lnTo>
                  <a:pt x="92629" y="2006600"/>
                </a:lnTo>
                <a:lnTo>
                  <a:pt x="84734" y="1993900"/>
                </a:lnTo>
                <a:lnTo>
                  <a:pt x="78921" y="1993900"/>
                </a:lnTo>
                <a:lnTo>
                  <a:pt x="74727" y="1981200"/>
                </a:lnTo>
                <a:close/>
              </a:path>
              <a:path w="3879850" h="2095500">
                <a:moveTo>
                  <a:pt x="125255" y="2026270"/>
                </a:moveTo>
                <a:lnTo>
                  <a:pt x="129946" y="2032000"/>
                </a:lnTo>
                <a:lnTo>
                  <a:pt x="132126" y="2032000"/>
                </a:lnTo>
                <a:lnTo>
                  <a:pt x="125255" y="2026270"/>
                </a:lnTo>
                <a:close/>
              </a:path>
              <a:path w="3879850" h="2095500">
                <a:moveTo>
                  <a:pt x="151397" y="2019300"/>
                </a:moveTo>
                <a:lnTo>
                  <a:pt x="146571" y="2019300"/>
                </a:lnTo>
                <a:lnTo>
                  <a:pt x="154745" y="2032000"/>
                </a:lnTo>
                <a:lnTo>
                  <a:pt x="151397" y="2019300"/>
                </a:lnTo>
                <a:close/>
              </a:path>
              <a:path w="3879850" h="2095500">
                <a:moveTo>
                  <a:pt x="2952657" y="2019300"/>
                </a:moveTo>
                <a:lnTo>
                  <a:pt x="2938688" y="2019300"/>
                </a:lnTo>
                <a:lnTo>
                  <a:pt x="2930392" y="2032000"/>
                </a:lnTo>
                <a:lnTo>
                  <a:pt x="2963152" y="2032000"/>
                </a:lnTo>
                <a:lnTo>
                  <a:pt x="2952657" y="2019300"/>
                </a:lnTo>
                <a:close/>
              </a:path>
              <a:path w="3879850" h="2095500">
                <a:moveTo>
                  <a:pt x="3122335" y="2019300"/>
                </a:moveTo>
                <a:lnTo>
                  <a:pt x="3107248" y="2019300"/>
                </a:lnTo>
                <a:lnTo>
                  <a:pt x="3095276" y="2032000"/>
                </a:lnTo>
                <a:lnTo>
                  <a:pt x="3114614" y="2032000"/>
                </a:lnTo>
                <a:lnTo>
                  <a:pt x="3122335" y="2019300"/>
                </a:lnTo>
                <a:close/>
              </a:path>
              <a:path w="3879850" h="2095500">
                <a:moveTo>
                  <a:pt x="3568999" y="2019300"/>
                </a:moveTo>
                <a:lnTo>
                  <a:pt x="3240924" y="2019300"/>
                </a:lnTo>
                <a:lnTo>
                  <a:pt x="3114614" y="2032000"/>
                </a:lnTo>
                <a:lnTo>
                  <a:pt x="3568729" y="2032000"/>
                </a:lnTo>
                <a:lnTo>
                  <a:pt x="3568999" y="2019300"/>
                </a:lnTo>
                <a:close/>
              </a:path>
              <a:path w="3879850" h="2095500">
                <a:moveTo>
                  <a:pt x="3606218" y="2019300"/>
                </a:moveTo>
                <a:lnTo>
                  <a:pt x="3595062" y="2019300"/>
                </a:lnTo>
                <a:lnTo>
                  <a:pt x="3590878" y="2032000"/>
                </a:lnTo>
                <a:lnTo>
                  <a:pt x="3601972" y="2032000"/>
                </a:lnTo>
                <a:lnTo>
                  <a:pt x="3606218" y="2019300"/>
                </a:lnTo>
                <a:close/>
              </a:path>
              <a:path w="3879850" h="2095500">
                <a:moveTo>
                  <a:pt x="3760299" y="2019300"/>
                </a:moveTo>
                <a:lnTo>
                  <a:pt x="3680421" y="2019300"/>
                </a:lnTo>
                <a:lnTo>
                  <a:pt x="3671071" y="2032000"/>
                </a:lnTo>
                <a:lnTo>
                  <a:pt x="3746051" y="2032000"/>
                </a:lnTo>
                <a:lnTo>
                  <a:pt x="3756955" y="2023874"/>
                </a:lnTo>
                <a:lnTo>
                  <a:pt x="3760299" y="2019300"/>
                </a:lnTo>
                <a:close/>
              </a:path>
              <a:path w="3879850" h="2095500">
                <a:moveTo>
                  <a:pt x="3771155" y="2019300"/>
                </a:moveTo>
                <a:lnTo>
                  <a:pt x="3763094" y="2019300"/>
                </a:lnTo>
                <a:lnTo>
                  <a:pt x="3756955" y="2023874"/>
                </a:lnTo>
                <a:lnTo>
                  <a:pt x="3751015" y="2032000"/>
                </a:lnTo>
                <a:lnTo>
                  <a:pt x="3765435" y="2032000"/>
                </a:lnTo>
                <a:lnTo>
                  <a:pt x="3771155" y="2019300"/>
                </a:lnTo>
                <a:close/>
              </a:path>
              <a:path w="3879850" h="2095500">
                <a:moveTo>
                  <a:pt x="119548" y="2019300"/>
                </a:moveTo>
                <a:lnTo>
                  <a:pt x="116895" y="2019300"/>
                </a:lnTo>
                <a:lnTo>
                  <a:pt x="125255" y="2026270"/>
                </a:lnTo>
                <a:lnTo>
                  <a:pt x="119548" y="2019300"/>
                </a:lnTo>
                <a:close/>
              </a:path>
              <a:path w="3879850" h="2095500">
                <a:moveTo>
                  <a:pt x="72120" y="2019300"/>
                </a:moveTo>
                <a:lnTo>
                  <a:pt x="68898" y="2019300"/>
                </a:lnTo>
                <a:lnTo>
                  <a:pt x="74866" y="2026103"/>
                </a:lnTo>
                <a:lnTo>
                  <a:pt x="72120" y="2019300"/>
                </a:lnTo>
                <a:close/>
              </a:path>
              <a:path w="3879850" h="2095500">
                <a:moveTo>
                  <a:pt x="3785985" y="1993900"/>
                </a:moveTo>
                <a:lnTo>
                  <a:pt x="3766588" y="1993900"/>
                </a:lnTo>
                <a:lnTo>
                  <a:pt x="3760698" y="2006600"/>
                </a:lnTo>
                <a:lnTo>
                  <a:pt x="3750668" y="2006600"/>
                </a:lnTo>
                <a:lnTo>
                  <a:pt x="3738013" y="2019300"/>
                </a:lnTo>
                <a:lnTo>
                  <a:pt x="3760299" y="2019300"/>
                </a:lnTo>
                <a:lnTo>
                  <a:pt x="3756955" y="2023874"/>
                </a:lnTo>
                <a:lnTo>
                  <a:pt x="3763094" y="2019300"/>
                </a:lnTo>
                <a:lnTo>
                  <a:pt x="3776298" y="2006600"/>
                </a:lnTo>
                <a:lnTo>
                  <a:pt x="3785985" y="1993900"/>
                </a:lnTo>
                <a:close/>
              </a:path>
              <a:path w="3879850" h="2095500">
                <a:moveTo>
                  <a:pt x="54090" y="2000530"/>
                </a:moveTo>
                <a:lnTo>
                  <a:pt x="57387" y="2006600"/>
                </a:lnTo>
                <a:lnTo>
                  <a:pt x="53978" y="2006600"/>
                </a:lnTo>
                <a:lnTo>
                  <a:pt x="56104" y="2013269"/>
                </a:lnTo>
                <a:lnTo>
                  <a:pt x="60182" y="2019300"/>
                </a:lnTo>
                <a:lnTo>
                  <a:pt x="65385" y="2019300"/>
                </a:lnTo>
                <a:lnTo>
                  <a:pt x="57783" y="2006600"/>
                </a:lnTo>
                <a:lnTo>
                  <a:pt x="54090" y="2000530"/>
                </a:lnTo>
                <a:close/>
              </a:path>
              <a:path w="3879850" h="2095500">
                <a:moveTo>
                  <a:pt x="118144" y="2006600"/>
                </a:moveTo>
                <a:lnTo>
                  <a:pt x="112346" y="2006600"/>
                </a:lnTo>
                <a:lnTo>
                  <a:pt x="125131" y="2019300"/>
                </a:lnTo>
                <a:lnTo>
                  <a:pt x="134511" y="2019300"/>
                </a:lnTo>
                <a:lnTo>
                  <a:pt x="118144" y="2006600"/>
                </a:lnTo>
                <a:close/>
              </a:path>
              <a:path w="3879850" h="2095500">
                <a:moveTo>
                  <a:pt x="50055" y="1993900"/>
                </a:moveTo>
                <a:lnTo>
                  <a:pt x="42803" y="1993900"/>
                </a:lnTo>
                <a:lnTo>
                  <a:pt x="51592" y="2006600"/>
                </a:lnTo>
                <a:lnTo>
                  <a:pt x="56104" y="2013269"/>
                </a:lnTo>
                <a:lnTo>
                  <a:pt x="53978" y="2006600"/>
                </a:lnTo>
                <a:lnTo>
                  <a:pt x="57387" y="2006600"/>
                </a:lnTo>
                <a:lnTo>
                  <a:pt x="54090" y="2000530"/>
                </a:lnTo>
                <a:lnTo>
                  <a:pt x="50055" y="1993900"/>
                </a:lnTo>
                <a:close/>
              </a:path>
              <a:path w="3879850" h="2095500">
                <a:moveTo>
                  <a:pt x="57407" y="1905000"/>
                </a:moveTo>
                <a:lnTo>
                  <a:pt x="57178" y="1917700"/>
                </a:lnTo>
                <a:lnTo>
                  <a:pt x="56626" y="1917700"/>
                </a:lnTo>
                <a:lnTo>
                  <a:pt x="58076" y="1930400"/>
                </a:lnTo>
                <a:lnTo>
                  <a:pt x="59256" y="1938768"/>
                </a:lnTo>
                <a:lnTo>
                  <a:pt x="60336" y="1943100"/>
                </a:lnTo>
                <a:lnTo>
                  <a:pt x="35595" y="1943100"/>
                </a:lnTo>
                <a:lnTo>
                  <a:pt x="44938" y="1981200"/>
                </a:lnTo>
                <a:lnTo>
                  <a:pt x="57783" y="2006600"/>
                </a:lnTo>
                <a:lnTo>
                  <a:pt x="69620" y="2006600"/>
                </a:lnTo>
                <a:lnTo>
                  <a:pt x="68371" y="1993900"/>
                </a:lnTo>
                <a:lnTo>
                  <a:pt x="65940" y="1993900"/>
                </a:lnTo>
                <a:lnTo>
                  <a:pt x="61477" y="1981200"/>
                </a:lnTo>
                <a:lnTo>
                  <a:pt x="74727" y="1981200"/>
                </a:lnTo>
                <a:lnTo>
                  <a:pt x="69027" y="1968500"/>
                </a:lnTo>
                <a:lnTo>
                  <a:pt x="64278" y="1955800"/>
                </a:lnTo>
                <a:lnTo>
                  <a:pt x="60793" y="1943100"/>
                </a:lnTo>
                <a:lnTo>
                  <a:pt x="58854" y="1930400"/>
                </a:lnTo>
                <a:lnTo>
                  <a:pt x="57846" y="1917700"/>
                </a:lnTo>
                <a:lnTo>
                  <a:pt x="57407" y="1905000"/>
                </a:lnTo>
                <a:close/>
              </a:path>
              <a:path w="3879850" h="2095500">
                <a:moveTo>
                  <a:pt x="71976" y="1993900"/>
                </a:moveTo>
                <a:lnTo>
                  <a:pt x="70538" y="2006600"/>
                </a:lnTo>
                <a:lnTo>
                  <a:pt x="74784" y="2006600"/>
                </a:lnTo>
                <a:lnTo>
                  <a:pt x="71976" y="1993900"/>
                </a:lnTo>
                <a:close/>
              </a:path>
              <a:path w="3879850" h="2095500">
                <a:moveTo>
                  <a:pt x="103065" y="1993900"/>
                </a:moveTo>
                <a:lnTo>
                  <a:pt x="98181" y="1993900"/>
                </a:lnTo>
                <a:lnTo>
                  <a:pt x="100864" y="2006600"/>
                </a:lnTo>
                <a:lnTo>
                  <a:pt x="112346" y="2006600"/>
                </a:lnTo>
                <a:lnTo>
                  <a:pt x="103065" y="1993900"/>
                </a:lnTo>
                <a:close/>
              </a:path>
              <a:path w="3879850" h="2095500">
                <a:moveTo>
                  <a:pt x="39062" y="1981200"/>
                </a:moveTo>
                <a:lnTo>
                  <a:pt x="42944" y="1993900"/>
                </a:lnTo>
                <a:lnTo>
                  <a:pt x="43725" y="1993900"/>
                </a:lnTo>
                <a:lnTo>
                  <a:pt x="39062" y="1981200"/>
                </a:lnTo>
                <a:close/>
              </a:path>
              <a:path w="3879850" h="2095500">
                <a:moveTo>
                  <a:pt x="3809440" y="1917700"/>
                </a:moveTo>
                <a:lnTo>
                  <a:pt x="3800230" y="1917700"/>
                </a:lnTo>
                <a:lnTo>
                  <a:pt x="3800765" y="1930400"/>
                </a:lnTo>
                <a:lnTo>
                  <a:pt x="3799751" y="1943100"/>
                </a:lnTo>
                <a:lnTo>
                  <a:pt x="3794278" y="1955800"/>
                </a:lnTo>
                <a:lnTo>
                  <a:pt x="3788734" y="1968500"/>
                </a:lnTo>
                <a:lnTo>
                  <a:pt x="3782341" y="1981200"/>
                </a:lnTo>
                <a:lnTo>
                  <a:pt x="3773974" y="1981200"/>
                </a:lnTo>
                <a:lnTo>
                  <a:pt x="3768114" y="1993900"/>
                </a:lnTo>
                <a:lnTo>
                  <a:pt x="3792474" y="1993900"/>
                </a:lnTo>
                <a:lnTo>
                  <a:pt x="3796088" y="1981200"/>
                </a:lnTo>
                <a:lnTo>
                  <a:pt x="3803632" y="1968500"/>
                </a:lnTo>
                <a:lnTo>
                  <a:pt x="3808787" y="1955800"/>
                </a:lnTo>
                <a:lnTo>
                  <a:pt x="3812480" y="1943100"/>
                </a:lnTo>
                <a:lnTo>
                  <a:pt x="3812254" y="1943100"/>
                </a:lnTo>
                <a:lnTo>
                  <a:pt x="3811219" y="1930400"/>
                </a:lnTo>
                <a:lnTo>
                  <a:pt x="3807447" y="1930400"/>
                </a:lnTo>
                <a:lnTo>
                  <a:pt x="3809440" y="1917700"/>
                </a:lnTo>
                <a:close/>
              </a:path>
              <a:path w="3879850" h="2095500">
                <a:moveTo>
                  <a:pt x="3845671" y="1930400"/>
                </a:moveTo>
                <a:lnTo>
                  <a:pt x="3821609" y="1930400"/>
                </a:lnTo>
                <a:lnTo>
                  <a:pt x="3819167" y="1943100"/>
                </a:lnTo>
                <a:lnTo>
                  <a:pt x="3820443" y="1943100"/>
                </a:lnTo>
                <a:lnTo>
                  <a:pt x="3818202" y="1955800"/>
                </a:lnTo>
                <a:lnTo>
                  <a:pt x="3813670" y="1968500"/>
                </a:lnTo>
                <a:lnTo>
                  <a:pt x="3812629" y="1968500"/>
                </a:lnTo>
                <a:lnTo>
                  <a:pt x="3807301" y="1981200"/>
                </a:lnTo>
                <a:lnTo>
                  <a:pt x="3800717" y="1993900"/>
                </a:lnTo>
                <a:lnTo>
                  <a:pt x="3829249" y="1993900"/>
                </a:lnTo>
                <a:lnTo>
                  <a:pt x="3833148" y="1982449"/>
                </a:lnTo>
                <a:lnTo>
                  <a:pt x="3833397" y="1981200"/>
                </a:lnTo>
                <a:lnTo>
                  <a:pt x="3834271" y="1981200"/>
                </a:lnTo>
                <a:lnTo>
                  <a:pt x="3840873" y="1955800"/>
                </a:lnTo>
                <a:lnTo>
                  <a:pt x="3845671" y="1930400"/>
                </a:lnTo>
                <a:close/>
              </a:path>
              <a:path w="3879850" h="2095500">
                <a:moveTo>
                  <a:pt x="3867641" y="1943100"/>
                </a:moveTo>
                <a:lnTo>
                  <a:pt x="3852156" y="1943100"/>
                </a:lnTo>
                <a:lnTo>
                  <a:pt x="3850764" y="1955800"/>
                </a:lnTo>
                <a:lnTo>
                  <a:pt x="3847368" y="1968500"/>
                </a:lnTo>
                <a:lnTo>
                  <a:pt x="3843817" y="1968500"/>
                </a:lnTo>
                <a:lnTo>
                  <a:pt x="3839634" y="1981200"/>
                </a:lnTo>
                <a:lnTo>
                  <a:pt x="3833574" y="1981200"/>
                </a:lnTo>
                <a:lnTo>
                  <a:pt x="3833148" y="1982449"/>
                </a:lnTo>
                <a:lnTo>
                  <a:pt x="3830868" y="1993900"/>
                </a:lnTo>
                <a:lnTo>
                  <a:pt x="3853421" y="1993900"/>
                </a:lnTo>
                <a:lnTo>
                  <a:pt x="3858193" y="1981200"/>
                </a:lnTo>
                <a:lnTo>
                  <a:pt x="3861257" y="1968500"/>
                </a:lnTo>
                <a:lnTo>
                  <a:pt x="3844790" y="1968500"/>
                </a:lnTo>
                <a:lnTo>
                  <a:pt x="3845394" y="1961866"/>
                </a:lnTo>
                <a:lnTo>
                  <a:pt x="3862858" y="1961866"/>
                </a:lnTo>
                <a:lnTo>
                  <a:pt x="3864321" y="1955800"/>
                </a:lnTo>
                <a:lnTo>
                  <a:pt x="3867641" y="1943100"/>
                </a:lnTo>
                <a:close/>
              </a:path>
              <a:path w="3879850" h="2095500">
                <a:moveTo>
                  <a:pt x="32692" y="1955800"/>
                </a:moveTo>
                <a:lnTo>
                  <a:pt x="30499" y="1955800"/>
                </a:lnTo>
                <a:lnTo>
                  <a:pt x="34035" y="1968500"/>
                </a:lnTo>
                <a:lnTo>
                  <a:pt x="36957" y="1968500"/>
                </a:lnTo>
                <a:lnTo>
                  <a:pt x="32692" y="1955800"/>
                </a:lnTo>
                <a:close/>
              </a:path>
              <a:path w="3879850" h="2095500">
                <a:moveTo>
                  <a:pt x="3849404" y="1943100"/>
                </a:moveTo>
                <a:lnTo>
                  <a:pt x="3845946" y="1955800"/>
                </a:lnTo>
                <a:lnTo>
                  <a:pt x="3845394" y="1961866"/>
                </a:lnTo>
                <a:lnTo>
                  <a:pt x="3846836" y="1955800"/>
                </a:lnTo>
                <a:lnTo>
                  <a:pt x="3849404" y="1943100"/>
                </a:lnTo>
                <a:close/>
              </a:path>
              <a:path w="3879850" h="2095500">
                <a:moveTo>
                  <a:pt x="7823" y="1905000"/>
                </a:moveTo>
                <a:lnTo>
                  <a:pt x="6740" y="1905000"/>
                </a:lnTo>
                <a:lnTo>
                  <a:pt x="8156" y="1917700"/>
                </a:lnTo>
                <a:lnTo>
                  <a:pt x="10358" y="1943100"/>
                </a:lnTo>
                <a:lnTo>
                  <a:pt x="17524" y="1943100"/>
                </a:lnTo>
                <a:lnTo>
                  <a:pt x="15694" y="1917700"/>
                </a:lnTo>
                <a:lnTo>
                  <a:pt x="9008" y="1917700"/>
                </a:lnTo>
                <a:lnTo>
                  <a:pt x="7823" y="1905000"/>
                </a:lnTo>
                <a:close/>
              </a:path>
              <a:path w="3879850" h="2095500">
                <a:moveTo>
                  <a:pt x="23298" y="1879600"/>
                </a:moveTo>
                <a:lnTo>
                  <a:pt x="17060" y="1879600"/>
                </a:lnTo>
                <a:lnTo>
                  <a:pt x="17837" y="1892300"/>
                </a:lnTo>
                <a:lnTo>
                  <a:pt x="18717" y="1905000"/>
                </a:lnTo>
                <a:lnTo>
                  <a:pt x="19975" y="1917700"/>
                </a:lnTo>
                <a:lnTo>
                  <a:pt x="21886" y="1930400"/>
                </a:lnTo>
                <a:lnTo>
                  <a:pt x="24724" y="1943100"/>
                </a:lnTo>
                <a:lnTo>
                  <a:pt x="25555" y="1943100"/>
                </a:lnTo>
                <a:lnTo>
                  <a:pt x="24486" y="1930400"/>
                </a:lnTo>
                <a:lnTo>
                  <a:pt x="23784" y="1930400"/>
                </a:lnTo>
                <a:lnTo>
                  <a:pt x="23276" y="1905000"/>
                </a:lnTo>
                <a:lnTo>
                  <a:pt x="25838" y="1905000"/>
                </a:lnTo>
                <a:lnTo>
                  <a:pt x="24375" y="1892300"/>
                </a:lnTo>
                <a:lnTo>
                  <a:pt x="23298" y="1879600"/>
                </a:lnTo>
                <a:close/>
              </a:path>
              <a:path w="3879850" h="2095500">
                <a:moveTo>
                  <a:pt x="53577" y="1816100"/>
                </a:moveTo>
                <a:lnTo>
                  <a:pt x="42173" y="1816100"/>
                </a:lnTo>
                <a:lnTo>
                  <a:pt x="43229" y="1828800"/>
                </a:lnTo>
                <a:lnTo>
                  <a:pt x="43910" y="1828800"/>
                </a:lnTo>
                <a:lnTo>
                  <a:pt x="44332" y="1841500"/>
                </a:lnTo>
                <a:lnTo>
                  <a:pt x="44612" y="1866900"/>
                </a:lnTo>
                <a:lnTo>
                  <a:pt x="25475" y="1866900"/>
                </a:lnTo>
                <a:lnTo>
                  <a:pt x="26033" y="1879600"/>
                </a:lnTo>
                <a:lnTo>
                  <a:pt x="27138" y="1892300"/>
                </a:lnTo>
                <a:lnTo>
                  <a:pt x="30033" y="1892300"/>
                </a:lnTo>
                <a:lnTo>
                  <a:pt x="31044" y="1930400"/>
                </a:lnTo>
                <a:lnTo>
                  <a:pt x="31623" y="1930400"/>
                </a:lnTo>
                <a:lnTo>
                  <a:pt x="32962" y="1943100"/>
                </a:lnTo>
                <a:lnTo>
                  <a:pt x="59866" y="1943100"/>
                </a:lnTo>
                <a:lnTo>
                  <a:pt x="59256" y="1938768"/>
                </a:lnTo>
                <a:lnTo>
                  <a:pt x="57168" y="1930400"/>
                </a:lnTo>
                <a:lnTo>
                  <a:pt x="55186" y="1917700"/>
                </a:lnTo>
                <a:lnTo>
                  <a:pt x="54124" y="1905000"/>
                </a:lnTo>
                <a:lnTo>
                  <a:pt x="53717" y="1892300"/>
                </a:lnTo>
                <a:lnTo>
                  <a:pt x="53803" y="1866900"/>
                </a:lnTo>
                <a:lnTo>
                  <a:pt x="53769" y="1828800"/>
                </a:lnTo>
                <a:lnTo>
                  <a:pt x="53577" y="1816100"/>
                </a:lnTo>
                <a:close/>
              </a:path>
              <a:path w="3879850" h="2095500">
                <a:moveTo>
                  <a:pt x="59256" y="1938768"/>
                </a:moveTo>
                <a:lnTo>
                  <a:pt x="59866" y="1943100"/>
                </a:lnTo>
                <a:lnTo>
                  <a:pt x="60336" y="1943100"/>
                </a:lnTo>
                <a:lnTo>
                  <a:pt x="59256" y="1938768"/>
                </a:lnTo>
                <a:close/>
              </a:path>
              <a:path w="3879850" h="2095500">
                <a:moveTo>
                  <a:pt x="3874954" y="1917700"/>
                </a:moveTo>
                <a:lnTo>
                  <a:pt x="3854412" y="1917700"/>
                </a:lnTo>
                <a:lnTo>
                  <a:pt x="3852914" y="1943100"/>
                </a:lnTo>
                <a:lnTo>
                  <a:pt x="3870803" y="1943100"/>
                </a:lnTo>
                <a:lnTo>
                  <a:pt x="3874954" y="1917700"/>
                </a:lnTo>
                <a:close/>
              </a:path>
              <a:path w="3879850" h="2095500">
                <a:moveTo>
                  <a:pt x="25838" y="1905000"/>
                </a:moveTo>
                <a:lnTo>
                  <a:pt x="24979" y="1905000"/>
                </a:lnTo>
                <a:lnTo>
                  <a:pt x="26376" y="1917700"/>
                </a:lnTo>
                <a:lnTo>
                  <a:pt x="27799" y="1930400"/>
                </a:lnTo>
                <a:lnTo>
                  <a:pt x="25838" y="1905000"/>
                </a:lnTo>
                <a:close/>
              </a:path>
              <a:path w="3879850" h="2095500">
                <a:moveTo>
                  <a:pt x="3819235" y="1841500"/>
                </a:moveTo>
                <a:lnTo>
                  <a:pt x="3816189" y="1841500"/>
                </a:lnTo>
                <a:lnTo>
                  <a:pt x="3817278" y="1854200"/>
                </a:lnTo>
                <a:lnTo>
                  <a:pt x="3818301" y="1866900"/>
                </a:lnTo>
                <a:lnTo>
                  <a:pt x="3819141" y="1866900"/>
                </a:lnTo>
                <a:lnTo>
                  <a:pt x="3819685" y="1879600"/>
                </a:lnTo>
                <a:lnTo>
                  <a:pt x="3819817" y="1892300"/>
                </a:lnTo>
                <a:lnTo>
                  <a:pt x="3819424" y="1905000"/>
                </a:lnTo>
                <a:lnTo>
                  <a:pt x="3818389" y="1917700"/>
                </a:lnTo>
                <a:lnTo>
                  <a:pt x="3818626" y="1930400"/>
                </a:lnTo>
                <a:lnTo>
                  <a:pt x="3847883" y="1930400"/>
                </a:lnTo>
                <a:lnTo>
                  <a:pt x="3847106" y="1917700"/>
                </a:lnTo>
                <a:lnTo>
                  <a:pt x="3848213" y="1905000"/>
                </a:lnTo>
                <a:lnTo>
                  <a:pt x="3822585" y="1905000"/>
                </a:lnTo>
                <a:lnTo>
                  <a:pt x="3823422" y="1892300"/>
                </a:lnTo>
                <a:lnTo>
                  <a:pt x="3824185" y="1892300"/>
                </a:lnTo>
                <a:lnTo>
                  <a:pt x="3824726" y="1879600"/>
                </a:lnTo>
                <a:lnTo>
                  <a:pt x="3821808" y="1879600"/>
                </a:lnTo>
                <a:lnTo>
                  <a:pt x="3820233" y="1866900"/>
                </a:lnTo>
                <a:lnTo>
                  <a:pt x="3819235" y="1841500"/>
                </a:lnTo>
                <a:close/>
              </a:path>
              <a:path w="3879850" h="2095500">
                <a:moveTo>
                  <a:pt x="3857598" y="1841500"/>
                </a:moveTo>
                <a:lnTo>
                  <a:pt x="3853332" y="1841500"/>
                </a:lnTo>
                <a:lnTo>
                  <a:pt x="3854111" y="1854200"/>
                </a:lnTo>
                <a:lnTo>
                  <a:pt x="3855300" y="1866900"/>
                </a:lnTo>
                <a:lnTo>
                  <a:pt x="3855434" y="1879600"/>
                </a:lnTo>
                <a:lnTo>
                  <a:pt x="3854714" y="1892300"/>
                </a:lnTo>
                <a:lnTo>
                  <a:pt x="3853502" y="1905000"/>
                </a:lnTo>
                <a:lnTo>
                  <a:pt x="3852159" y="1905000"/>
                </a:lnTo>
                <a:lnTo>
                  <a:pt x="3851531" y="1930400"/>
                </a:lnTo>
                <a:lnTo>
                  <a:pt x="3853401" y="1917700"/>
                </a:lnTo>
                <a:lnTo>
                  <a:pt x="3872963" y="1917700"/>
                </a:lnTo>
                <a:lnTo>
                  <a:pt x="3872275" y="1905000"/>
                </a:lnTo>
                <a:lnTo>
                  <a:pt x="3872343" y="1892300"/>
                </a:lnTo>
                <a:lnTo>
                  <a:pt x="3858972" y="1892300"/>
                </a:lnTo>
                <a:lnTo>
                  <a:pt x="3859036" y="1879600"/>
                </a:lnTo>
                <a:lnTo>
                  <a:pt x="3858792" y="1866900"/>
                </a:lnTo>
                <a:lnTo>
                  <a:pt x="3858295" y="1854200"/>
                </a:lnTo>
                <a:lnTo>
                  <a:pt x="3857598" y="1841500"/>
                </a:lnTo>
                <a:close/>
              </a:path>
              <a:path w="3879850" h="2095500">
                <a:moveTo>
                  <a:pt x="15283" y="1739900"/>
                </a:moveTo>
                <a:lnTo>
                  <a:pt x="8363" y="1739900"/>
                </a:lnTo>
                <a:lnTo>
                  <a:pt x="8025" y="1752600"/>
                </a:lnTo>
                <a:lnTo>
                  <a:pt x="8424" y="1752600"/>
                </a:lnTo>
                <a:lnTo>
                  <a:pt x="8969" y="1765300"/>
                </a:lnTo>
                <a:lnTo>
                  <a:pt x="9067" y="1778000"/>
                </a:lnTo>
                <a:lnTo>
                  <a:pt x="7888" y="1803400"/>
                </a:lnTo>
                <a:lnTo>
                  <a:pt x="7357" y="1816100"/>
                </a:lnTo>
                <a:lnTo>
                  <a:pt x="6925" y="1828800"/>
                </a:lnTo>
                <a:lnTo>
                  <a:pt x="6638" y="1841500"/>
                </a:lnTo>
                <a:lnTo>
                  <a:pt x="6608" y="1866900"/>
                </a:lnTo>
                <a:lnTo>
                  <a:pt x="6877" y="1879600"/>
                </a:lnTo>
                <a:lnTo>
                  <a:pt x="7458" y="1892300"/>
                </a:lnTo>
                <a:lnTo>
                  <a:pt x="8362" y="1905000"/>
                </a:lnTo>
                <a:lnTo>
                  <a:pt x="9601" y="1917700"/>
                </a:lnTo>
                <a:lnTo>
                  <a:pt x="14978" y="1917700"/>
                </a:lnTo>
                <a:lnTo>
                  <a:pt x="15067" y="1905000"/>
                </a:lnTo>
                <a:lnTo>
                  <a:pt x="15650" y="1905000"/>
                </a:lnTo>
                <a:lnTo>
                  <a:pt x="16418" y="1892300"/>
                </a:lnTo>
                <a:lnTo>
                  <a:pt x="17060" y="1879600"/>
                </a:lnTo>
                <a:lnTo>
                  <a:pt x="23298" y="1879600"/>
                </a:lnTo>
                <a:lnTo>
                  <a:pt x="22498" y="1866900"/>
                </a:lnTo>
                <a:lnTo>
                  <a:pt x="21861" y="1854200"/>
                </a:lnTo>
                <a:lnTo>
                  <a:pt x="21278" y="1841500"/>
                </a:lnTo>
                <a:lnTo>
                  <a:pt x="20638" y="1828800"/>
                </a:lnTo>
                <a:lnTo>
                  <a:pt x="19829" y="1828800"/>
                </a:lnTo>
                <a:lnTo>
                  <a:pt x="20662" y="1816100"/>
                </a:lnTo>
                <a:lnTo>
                  <a:pt x="21589" y="1816100"/>
                </a:lnTo>
                <a:lnTo>
                  <a:pt x="22405" y="1803400"/>
                </a:lnTo>
                <a:lnTo>
                  <a:pt x="22905" y="1803400"/>
                </a:lnTo>
                <a:lnTo>
                  <a:pt x="22883" y="1790700"/>
                </a:lnTo>
                <a:lnTo>
                  <a:pt x="22281" y="1778000"/>
                </a:lnTo>
                <a:lnTo>
                  <a:pt x="16586" y="1778000"/>
                </a:lnTo>
                <a:lnTo>
                  <a:pt x="15738" y="1765300"/>
                </a:lnTo>
                <a:lnTo>
                  <a:pt x="15283" y="1739900"/>
                </a:lnTo>
                <a:close/>
              </a:path>
              <a:path w="3879850" h="2095500">
                <a:moveTo>
                  <a:pt x="3815057" y="1841500"/>
                </a:moveTo>
                <a:lnTo>
                  <a:pt x="3813663" y="1854200"/>
                </a:lnTo>
                <a:lnTo>
                  <a:pt x="3803996" y="1854200"/>
                </a:lnTo>
                <a:lnTo>
                  <a:pt x="3802328" y="1866900"/>
                </a:lnTo>
                <a:lnTo>
                  <a:pt x="3800501" y="1879600"/>
                </a:lnTo>
                <a:lnTo>
                  <a:pt x="3801313" y="1892300"/>
                </a:lnTo>
                <a:lnTo>
                  <a:pt x="3799722" y="1905000"/>
                </a:lnTo>
                <a:lnTo>
                  <a:pt x="3797762" y="1917700"/>
                </a:lnTo>
                <a:lnTo>
                  <a:pt x="3810999" y="1917700"/>
                </a:lnTo>
                <a:lnTo>
                  <a:pt x="3815176" y="1905000"/>
                </a:lnTo>
                <a:lnTo>
                  <a:pt x="3812416" y="1905000"/>
                </a:lnTo>
                <a:lnTo>
                  <a:pt x="3812281" y="1892300"/>
                </a:lnTo>
                <a:lnTo>
                  <a:pt x="3810219" y="1892300"/>
                </a:lnTo>
                <a:lnTo>
                  <a:pt x="3811720" y="1879600"/>
                </a:lnTo>
                <a:lnTo>
                  <a:pt x="3814060" y="1879600"/>
                </a:lnTo>
                <a:lnTo>
                  <a:pt x="3814891" y="1866900"/>
                </a:lnTo>
                <a:lnTo>
                  <a:pt x="3815344" y="1854200"/>
                </a:lnTo>
                <a:lnTo>
                  <a:pt x="3815057" y="1841500"/>
                </a:lnTo>
                <a:close/>
              </a:path>
              <a:path w="3879850" h="2095500">
                <a:moveTo>
                  <a:pt x="3817888" y="1879600"/>
                </a:moveTo>
                <a:lnTo>
                  <a:pt x="3815823" y="1879600"/>
                </a:lnTo>
                <a:lnTo>
                  <a:pt x="3814127" y="1892300"/>
                </a:lnTo>
                <a:lnTo>
                  <a:pt x="3813260" y="1892300"/>
                </a:lnTo>
                <a:lnTo>
                  <a:pt x="3812416" y="1905000"/>
                </a:lnTo>
                <a:lnTo>
                  <a:pt x="3817523" y="1905000"/>
                </a:lnTo>
                <a:lnTo>
                  <a:pt x="3818344" y="1892300"/>
                </a:lnTo>
                <a:lnTo>
                  <a:pt x="3817888" y="1879600"/>
                </a:lnTo>
                <a:close/>
              </a:path>
              <a:path w="3879850" h="2095500">
                <a:moveTo>
                  <a:pt x="3851075" y="1790700"/>
                </a:moveTo>
                <a:lnTo>
                  <a:pt x="3828426" y="1790700"/>
                </a:lnTo>
                <a:lnTo>
                  <a:pt x="3828854" y="1803400"/>
                </a:lnTo>
                <a:lnTo>
                  <a:pt x="3829021" y="1816100"/>
                </a:lnTo>
                <a:lnTo>
                  <a:pt x="3827555" y="1816100"/>
                </a:lnTo>
                <a:lnTo>
                  <a:pt x="3826534" y="1828800"/>
                </a:lnTo>
                <a:lnTo>
                  <a:pt x="3825837" y="1841500"/>
                </a:lnTo>
                <a:lnTo>
                  <a:pt x="3825347" y="1854200"/>
                </a:lnTo>
                <a:lnTo>
                  <a:pt x="3824944" y="1879600"/>
                </a:lnTo>
                <a:lnTo>
                  <a:pt x="3824509" y="1892300"/>
                </a:lnTo>
                <a:lnTo>
                  <a:pt x="3823923" y="1905000"/>
                </a:lnTo>
                <a:lnTo>
                  <a:pt x="3848213" y="1905000"/>
                </a:lnTo>
                <a:lnTo>
                  <a:pt x="3849126" y="1892300"/>
                </a:lnTo>
                <a:lnTo>
                  <a:pt x="3849260" y="1866900"/>
                </a:lnTo>
                <a:lnTo>
                  <a:pt x="3849469" y="1866900"/>
                </a:lnTo>
                <a:lnTo>
                  <a:pt x="3849750" y="1854200"/>
                </a:lnTo>
                <a:lnTo>
                  <a:pt x="3851643" y="1854200"/>
                </a:lnTo>
                <a:lnTo>
                  <a:pt x="3851039" y="1841500"/>
                </a:lnTo>
                <a:lnTo>
                  <a:pt x="3850033" y="1841500"/>
                </a:lnTo>
                <a:lnTo>
                  <a:pt x="3850017" y="1828800"/>
                </a:lnTo>
                <a:lnTo>
                  <a:pt x="3852967" y="1828800"/>
                </a:lnTo>
                <a:lnTo>
                  <a:pt x="3852183" y="1816100"/>
                </a:lnTo>
                <a:lnTo>
                  <a:pt x="3851572" y="1803400"/>
                </a:lnTo>
                <a:lnTo>
                  <a:pt x="3851184" y="1803400"/>
                </a:lnTo>
                <a:lnTo>
                  <a:pt x="3851075" y="1790700"/>
                </a:lnTo>
                <a:close/>
              </a:path>
              <a:path w="3879850" h="2095500">
                <a:moveTo>
                  <a:pt x="3871834" y="1790700"/>
                </a:moveTo>
                <a:lnTo>
                  <a:pt x="3853785" y="1790700"/>
                </a:lnTo>
                <a:lnTo>
                  <a:pt x="3855306" y="1816100"/>
                </a:lnTo>
                <a:lnTo>
                  <a:pt x="3856783" y="1828800"/>
                </a:lnTo>
                <a:lnTo>
                  <a:pt x="3861662" y="1828800"/>
                </a:lnTo>
                <a:lnTo>
                  <a:pt x="3859890" y="1854200"/>
                </a:lnTo>
                <a:lnTo>
                  <a:pt x="3859224" y="1866900"/>
                </a:lnTo>
                <a:lnTo>
                  <a:pt x="3858972" y="1892300"/>
                </a:lnTo>
                <a:lnTo>
                  <a:pt x="3872343" y="1892300"/>
                </a:lnTo>
                <a:lnTo>
                  <a:pt x="3872480" y="1879600"/>
                </a:lnTo>
                <a:lnTo>
                  <a:pt x="3873283" y="1866900"/>
                </a:lnTo>
                <a:lnTo>
                  <a:pt x="3875315" y="1866900"/>
                </a:lnTo>
                <a:lnTo>
                  <a:pt x="3875386" y="1841500"/>
                </a:lnTo>
                <a:lnTo>
                  <a:pt x="3874958" y="1816100"/>
                </a:lnTo>
                <a:lnTo>
                  <a:pt x="3874146" y="1803400"/>
                </a:lnTo>
                <a:lnTo>
                  <a:pt x="3873066" y="1803400"/>
                </a:lnTo>
                <a:lnTo>
                  <a:pt x="3871834" y="1790700"/>
                </a:lnTo>
                <a:close/>
              </a:path>
              <a:path w="3879850" h="2095500">
                <a:moveTo>
                  <a:pt x="3822993" y="1828800"/>
                </a:moveTo>
                <a:lnTo>
                  <a:pt x="3821697" y="1828800"/>
                </a:lnTo>
                <a:lnTo>
                  <a:pt x="3822022" y="1841500"/>
                </a:lnTo>
                <a:lnTo>
                  <a:pt x="3822465" y="1854200"/>
                </a:lnTo>
                <a:lnTo>
                  <a:pt x="3821808" y="1879600"/>
                </a:lnTo>
                <a:lnTo>
                  <a:pt x="3824726" y="1879600"/>
                </a:lnTo>
                <a:lnTo>
                  <a:pt x="3824899" y="1866900"/>
                </a:lnTo>
                <a:lnTo>
                  <a:pt x="3824383" y="1841500"/>
                </a:lnTo>
                <a:lnTo>
                  <a:pt x="3823649" y="1841500"/>
                </a:lnTo>
                <a:lnTo>
                  <a:pt x="3822993" y="1828800"/>
                </a:lnTo>
                <a:close/>
              </a:path>
              <a:path w="3879850" h="2095500">
                <a:moveTo>
                  <a:pt x="42249" y="1739900"/>
                </a:moveTo>
                <a:lnTo>
                  <a:pt x="30529" y="1739900"/>
                </a:lnTo>
                <a:lnTo>
                  <a:pt x="30171" y="1752600"/>
                </a:lnTo>
                <a:lnTo>
                  <a:pt x="29368" y="1778000"/>
                </a:lnTo>
                <a:lnTo>
                  <a:pt x="28938" y="1778000"/>
                </a:lnTo>
                <a:lnTo>
                  <a:pt x="28499" y="1790700"/>
                </a:lnTo>
                <a:lnTo>
                  <a:pt x="29859" y="1790700"/>
                </a:lnTo>
                <a:lnTo>
                  <a:pt x="29997" y="1803400"/>
                </a:lnTo>
                <a:lnTo>
                  <a:pt x="29825" y="1816100"/>
                </a:lnTo>
                <a:lnTo>
                  <a:pt x="29528" y="1828800"/>
                </a:lnTo>
                <a:lnTo>
                  <a:pt x="29295" y="1841500"/>
                </a:lnTo>
                <a:lnTo>
                  <a:pt x="29313" y="1854200"/>
                </a:lnTo>
                <a:lnTo>
                  <a:pt x="28163" y="1866900"/>
                </a:lnTo>
                <a:lnTo>
                  <a:pt x="41787" y="1866900"/>
                </a:lnTo>
                <a:lnTo>
                  <a:pt x="41286" y="1854200"/>
                </a:lnTo>
                <a:lnTo>
                  <a:pt x="40950" y="1854200"/>
                </a:lnTo>
                <a:lnTo>
                  <a:pt x="40748" y="1841500"/>
                </a:lnTo>
                <a:lnTo>
                  <a:pt x="40623" y="1816100"/>
                </a:lnTo>
                <a:lnTo>
                  <a:pt x="53577" y="1816100"/>
                </a:lnTo>
                <a:lnTo>
                  <a:pt x="53226" y="1803400"/>
                </a:lnTo>
                <a:lnTo>
                  <a:pt x="55536" y="1803400"/>
                </a:lnTo>
                <a:lnTo>
                  <a:pt x="56376" y="1790700"/>
                </a:lnTo>
                <a:lnTo>
                  <a:pt x="56970" y="1765300"/>
                </a:lnTo>
                <a:lnTo>
                  <a:pt x="57295" y="1752600"/>
                </a:lnTo>
                <a:lnTo>
                  <a:pt x="42677" y="1752600"/>
                </a:lnTo>
                <a:lnTo>
                  <a:pt x="42249" y="1739900"/>
                </a:lnTo>
                <a:close/>
              </a:path>
              <a:path w="3879850" h="2095500">
                <a:moveTo>
                  <a:pt x="3852090" y="1854200"/>
                </a:moveTo>
                <a:lnTo>
                  <a:pt x="3850101" y="1854200"/>
                </a:lnTo>
                <a:lnTo>
                  <a:pt x="3850519" y="1866900"/>
                </a:lnTo>
                <a:lnTo>
                  <a:pt x="3851549" y="1866900"/>
                </a:lnTo>
                <a:lnTo>
                  <a:pt x="3852090" y="1854200"/>
                </a:lnTo>
                <a:close/>
              </a:path>
              <a:path w="3879850" h="2095500">
                <a:moveTo>
                  <a:pt x="3820148" y="1816100"/>
                </a:moveTo>
                <a:lnTo>
                  <a:pt x="3805976" y="1816100"/>
                </a:lnTo>
                <a:lnTo>
                  <a:pt x="3806028" y="1828800"/>
                </a:lnTo>
                <a:lnTo>
                  <a:pt x="3805299" y="1854200"/>
                </a:lnTo>
                <a:lnTo>
                  <a:pt x="3813663" y="1854200"/>
                </a:lnTo>
                <a:lnTo>
                  <a:pt x="3814266" y="1841500"/>
                </a:lnTo>
                <a:lnTo>
                  <a:pt x="3819235" y="1841500"/>
                </a:lnTo>
                <a:lnTo>
                  <a:pt x="3817930" y="1828800"/>
                </a:lnTo>
                <a:lnTo>
                  <a:pt x="3820532" y="1828800"/>
                </a:lnTo>
                <a:lnTo>
                  <a:pt x="3820148" y="1816100"/>
                </a:lnTo>
                <a:close/>
              </a:path>
              <a:path w="3879850" h="2095500">
                <a:moveTo>
                  <a:pt x="3819429" y="1739900"/>
                </a:moveTo>
                <a:lnTo>
                  <a:pt x="3805135" y="1739900"/>
                </a:lnTo>
                <a:lnTo>
                  <a:pt x="3803597" y="1765300"/>
                </a:lnTo>
                <a:lnTo>
                  <a:pt x="3802869" y="1778000"/>
                </a:lnTo>
                <a:lnTo>
                  <a:pt x="3802223" y="1790700"/>
                </a:lnTo>
                <a:lnTo>
                  <a:pt x="3801698" y="1816100"/>
                </a:lnTo>
                <a:lnTo>
                  <a:pt x="3801336" y="1828800"/>
                </a:lnTo>
                <a:lnTo>
                  <a:pt x="3801177" y="1841500"/>
                </a:lnTo>
                <a:lnTo>
                  <a:pt x="3802711" y="1841500"/>
                </a:lnTo>
                <a:lnTo>
                  <a:pt x="3804471" y="1828800"/>
                </a:lnTo>
                <a:lnTo>
                  <a:pt x="3805976" y="1816100"/>
                </a:lnTo>
                <a:lnTo>
                  <a:pt x="3815010" y="1816100"/>
                </a:lnTo>
                <a:lnTo>
                  <a:pt x="3814583" y="1803400"/>
                </a:lnTo>
                <a:lnTo>
                  <a:pt x="3814537" y="1790700"/>
                </a:lnTo>
                <a:lnTo>
                  <a:pt x="3820297" y="1790700"/>
                </a:lnTo>
                <a:lnTo>
                  <a:pt x="3820129" y="1778000"/>
                </a:lnTo>
                <a:lnTo>
                  <a:pt x="3820000" y="1752600"/>
                </a:lnTo>
                <a:lnTo>
                  <a:pt x="3819824" y="1752600"/>
                </a:lnTo>
                <a:lnTo>
                  <a:pt x="3819429" y="1739900"/>
                </a:lnTo>
                <a:close/>
              </a:path>
              <a:path w="3879850" h="2095500">
                <a:moveTo>
                  <a:pt x="3854836" y="1828800"/>
                </a:moveTo>
                <a:lnTo>
                  <a:pt x="3851629" y="1828800"/>
                </a:lnTo>
                <a:lnTo>
                  <a:pt x="3852619" y="1841500"/>
                </a:lnTo>
                <a:lnTo>
                  <a:pt x="3855816" y="1841500"/>
                </a:lnTo>
                <a:lnTo>
                  <a:pt x="3854836" y="1828800"/>
                </a:lnTo>
                <a:close/>
              </a:path>
              <a:path w="3879850" h="2095500">
                <a:moveTo>
                  <a:pt x="29859" y="1790700"/>
                </a:moveTo>
                <a:lnTo>
                  <a:pt x="25540" y="1790700"/>
                </a:lnTo>
                <a:lnTo>
                  <a:pt x="25351" y="1803400"/>
                </a:lnTo>
                <a:lnTo>
                  <a:pt x="25245" y="1816100"/>
                </a:lnTo>
                <a:lnTo>
                  <a:pt x="25316" y="1828800"/>
                </a:lnTo>
                <a:lnTo>
                  <a:pt x="27147" y="1816100"/>
                </a:lnTo>
                <a:lnTo>
                  <a:pt x="28287" y="1803400"/>
                </a:lnTo>
                <a:lnTo>
                  <a:pt x="29859" y="1790700"/>
                </a:lnTo>
                <a:close/>
              </a:path>
              <a:path w="3879850" h="2095500">
                <a:moveTo>
                  <a:pt x="73701" y="1790700"/>
                </a:moveTo>
                <a:lnTo>
                  <a:pt x="71103" y="1790700"/>
                </a:lnTo>
                <a:lnTo>
                  <a:pt x="70316" y="1803400"/>
                </a:lnTo>
                <a:lnTo>
                  <a:pt x="70120" y="1803400"/>
                </a:lnTo>
                <a:lnTo>
                  <a:pt x="70948" y="1816100"/>
                </a:lnTo>
                <a:lnTo>
                  <a:pt x="72032" y="1816100"/>
                </a:lnTo>
                <a:lnTo>
                  <a:pt x="73055" y="1803400"/>
                </a:lnTo>
                <a:lnTo>
                  <a:pt x="73701" y="1790700"/>
                </a:lnTo>
                <a:close/>
              </a:path>
              <a:path w="3879850" h="2095500">
                <a:moveTo>
                  <a:pt x="71076" y="1765300"/>
                </a:moveTo>
                <a:lnTo>
                  <a:pt x="67793" y="1765300"/>
                </a:lnTo>
                <a:lnTo>
                  <a:pt x="68044" y="1778000"/>
                </a:lnTo>
                <a:lnTo>
                  <a:pt x="64273" y="1778000"/>
                </a:lnTo>
                <a:lnTo>
                  <a:pt x="64020" y="1790700"/>
                </a:lnTo>
                <a:lnTo>
                  <a:pt x="63959" y="1803400"/>
                </a:lnTo>
                <a:lnTo>
                  <a:pt x="69071" y="1803400"/>
                </a:lnTo>
                <a:lnTo>
                  <a:pt x="69391" y="1790700"/>
                </a:lnTo>
                <a:lnTo>
                  <a:pt x="71885" y="1790700"/>
                </a:lnTo>
                <a:lnTo>
                  <a:pt x="71412" y="1778000"/>
                </a:lnTo>
                <a:lnTo>
                  <a:pt x="71076" y="1765300"/>
                </a:lnTo>
                <a:close/>
              </a:path>
              <a:path w="3879850" h="2095500">
                <a:moveTo>
                  <a:pt x="3820676" y="1790700"/>
                </a:moveTo>
                <a:lnTo>
                  <a:pt x="3814537" y="1790700"/>
                </a:lnTo>
                <a:lnTo>
                  <a:pt x="3817530" y="1803400"/>
                </a:lnTo>
                <a:lnTo>
                  <a:pt x="3817727" y="1803400"/>
                </a:lnTo>
                <a:lnTo>
                  <a:pt x="3820676" y="1790700"/>
                </a:lnTo>
                <a:close/>
              </a:path>
              <a:path w="3879850" h="2095500">
                <a:moveTo>
                  <a:pt x="3849268" y="1752600"/>
                </a:moveTo>
                <a:lnTo>
                  <a:pt x="3827634" y="1752600"/>
                </a:lnTo>
                <a:lnTo>
                  <a:pt x="3827341" y="1765300"/>
                </a:lnTo>
                <a:lnTo>
                  <a:pt x="3827493" y="1778000"/>
                </a:lnTo>
                <a:lnTo>
                  <a:pt x="3827913" y="1790700"/>
                </a:lnTo>
                <a:lnTo>
                  <a:pt x="3852402" y="1790700"/>
                </a:lnTo>
                <a:lnTo>
                  <a:pt x="3853778" y="1778000"/>
                </a:lnTo>
                <a:lnTo>
                  <a:pt x="3848141" y="1778000"/>
                </a:lnTo>
                <a:lnTo>
                  <a:pt x="3849268" y="1752600"/>
                </a:lnTo>
                <a:close/>
              </a:path>
              <a:path w="3879850" h="2095500">
                <a:moveTo>
                  <a:pt x="3871009" y="1765300"/>
                </a:moveTo>
                <a:lnTo>
                  <a:pt x="3854128" y="1765300"/>
                </a:lnTo>
                <a:lnTo>
                  <a:pt x="3854521" y="1778000"/>
                </a:lnTo>
                <a:lnTo>
                  <a:pt x="3856321" y="1778000"/>
                </a:lnTo>
                <a:lnTo>
                  <a:pt x="3856131" y="1790700"/>
                </a:lnTo>
                <a:lnTo>
                  <a:pt x="3870565" y="1790700"/>
                </a:lnTo>
                <a:lnTo>
                  <a:pt x="3870862" y="1778000"/>
                </a:lnTo>
                <a:lnTo>
                  <a:pt x="3871009" y="1765300"/>
                </a:lnTo>
                <a:close/>
              </a:path>
              <a:path w="3879850" h="2095500">
                <a:moveTo>
                  <a:pt x="21679" y="1765300"/>
                </a:moveTo>
                <a:lnTo>
                  <a:pt x="20303" y="1765300"/>
                </a:lnTo>
                <a:lnTo>
                  <a:pt x="20242" y="1778000"/>
                </a:lnTo>
                <a:lnTo>
                  <a:pt x="22281" y="1778000"/>
                </a:lnTo>
                <a:lnTo>
                  <a:pt x="21679" y="1765300"/>
                </a:lnTo>
                <a:close/>
              </a:path>
              <a:path w="3879850" h="2095500">
                <a:moveTo>
                  <a:pt x="3869598" y="1600200"/>
                </a:moveTo>
                <a:lnTo>
                  <a:pt x="3860874" y="1600200"/>
                </a:lnTo>
                <a:lnTo>
                  <a:pt x="3860222" y="1612900"/>
                </a:lnTo>
                <a:lnTo>
                  <a:pt x="3859601" y="1625600"/>
                </a:lnTo>
                <a:lnTo>
                  <a:pt x="3859881" y="1638300"/>
                </a:lnTo>
                <a:lnTo>
                  <a:pt x="3859710" y="1651000"/>
                </a:lnTo>
                <a:lnTo>
                  <a:pt x="3859268" y="1663700"/>
                </a:lnTo>
                <a:lnTo>
                  <a:pt x="3858649" y="1676400"/>
                </a:lnTo>
                <a:lnTo>
                  <a:pt x="3857267" y="1701800"/>
                </a:lnTo>
                <a:lnTo>
                  <a:pt x="3856697" y="1714500"/>
                </a:lnTo>
                <a:lnTo>
                  <a:pt x="3856334" y="1727200"/>
                </a:lnTo>
                <a:lnTo>
                  <a:pt x="3852205" y="1727200"/>
                </a:lnTo>
                <a:lnTo>
                  <a:pt x="3852074" y="1739900"/>
                </a:lnTo>
                <a:lnTo>
                  <a:pt x="3853254" y="1739900"/>
                </a:lnTo>
                <a:lnTo>
                  <a:pt x="3852312" y="1752600"/>
                </a:lnTo>
                <a:lnTo>
                  <a:pt x="3851012" y="1765300"/>
                </a:lnTo>
                <a:lnTo>
                  <a:pt x="3848959" y="1778000"/>
                </a:lnTo>
                <a:lnTo>
                  <a:pt x="3852205" y="1778000"/>
                </a:lnTo>
                <a:lnTo>
                  <a:pt x="3852843" y="1765300"/>
                </a:lnTo>
                <a:lnTo>
                  <a:pt x="3871009" y="1765300"/>
                </a:lnTo>
                <a:lnTo>
                  <a:pt x="3870960" y="1739900"/>
                </a:lnTo>
                <a:lnTo>
                  <a:pt x="3870817" y="1727200"/>
                </a:lnTo>
                <a:lnTo>
                  <a:pt x="3870229" y="1689100"/>
                </a:lnTo>
                <a:lnTo>
                  <a:pt x="3870068" y="1676400"/>
                </a:lnTo>
                <a:lnTo>
                  <a:pt x="3870060" y="1638300"/>
                </a:lnTo>
                <a:lnTo>
                  <a:pt x="3870304" y="1625600"/>
                </a:lnTo>
                <a:lnTo>
                  <a:pt x="3870715" y="1612900"/>
                </a:lnTo>
                <a:lnTo>
                  <a:pt x="3869598" y="1600200"/>
                </a:lnTo>
                <a:close/>
              </a:path>
              <a:path w="3879850" h="2095500">
                <a:moveTo>
                  <a:pt x="8363" y="1739900"/>
                </a:moveTo>
                <a:lnTo>
                  <a:pt x="3818" y="1739900"/>
                </a:lnTo>
                <a:lnTo>
                  <a:pt x="4698" y="1752600"/>
                </a:lnTo>
                <a:lnTo>
                  <a:pt x="5604" y="1765300"/>
                </a:lnTo>
                <a:lnTo>
                  <a:pt x="6862" y="1752600"/>
                </a:lnTo>
                <a:lnTo>
                  <a:pt x="8363" y="1739900"/>
                </a:lnTo>
                <a:close/>
              </a:path>
              <a:path w="3879850" h="2095500">
                <a:moveTo>
                  <a:pt x="67300" y="1739900"/>
                </a:moveTo>
                <a:lnTo>
                  <a:pt x="68218" y="1752600"/>
                </a:lnTo>
                <a:lnTo>
                  <a:pt x="64698" y="1752600"/>
                </a:lnTo>
                <a:lnTo>
                  <a:pt x="64946" y="1765300"/>
                </a:lnTo>
                <a:lnTo>
                  <a:pt x="70923" y="1765300"/>
                </a:lnTo>
                <a:lnTo>
                  <a:pt x="71000" y="1752600"/>
                </a:lnTo>
                <a:lnTo>
                  <a:pt x="68218" y="1752600"/>
                </a:lnTo>
                <a:lnTo>
                  <a:pt x="65007" y="1739900"/>
                </a:lnTo>
                <a:lnTo>
                  <a:pt x="67300" y="1739900"/>
                </a:lnTo>
                <a:close/>
              </a:path>
              <a:path w="3879850" h="2095500">
                <a:moveTo>
                  <a:pt x="19350" y="1701800"/>
                </a:moveTo>
                <a:lnTo>
                  <a:pt x="9279" y="1701800"/>
                </a:lnTo>
                <a:lnTo>
                  <a:pt x="9849" y="1714500"/>
                </a:lnTo>
                <a:lnTo>
                  <a:pt x="9461" y="1714500"/>
                </a:lnTo>
                <a:lnTo>
                  <a:pt x="8578" y="1727200"/>
                </a:lnTo>
                <a:lnTo>
                  <a:pt x="2404" y="1727200"/>
                </a:lnTo>
                <a:lnTo>
                  <a:pt x="1952" y="1739900"/>
                </a:lnTo>
                <a:lnTo>
                  <a:pt x="17021" y="1739900"/>
                </a:lnTo>
                <a:lnTo>
                  <a:pt x="17214" y="1752600"/>
                </a:lnTo>
                <a:lnTo>
                  <a:pt x="18543" y="1752600"/>
                </a:lnTo>
                <a:lnTo>
                  <a:pt x="19442" y="1739900"/>
                </a:lnTo>
                <a:lnTo>
                  <a:pt x="20006" y="1727200"/>
                </a:lnTo>
                <a:lnTo>
                  <a:pt x="19786" y="1714500"/>
                </a:lnTo>
                <a:lnTo>
                  <a:pt x="19350" y="1701800"/>
                </a:lnTo>
                <a:close/>
              </a:path>
              <a:path w="3879850" h="2095500">
                <a:moveTo>
                  <a:pt x="37052" y="1473200"/>
                </a:moveTo>
                <a:lnTo>
                  <a:pt x="35526" y="1485900"/>
                </a:lnTo>
                <a:lnTo>
                  <a:pt x="29643" y="1485900"/>
                </a:lnTo>
                <a:lnTo>
                  <a:pt x="29179" y="1511300"/>
                </a:lnTo>
                <a:lnTo>
                  <a:pt x="28838" y="1524000"/>
                </a:lnTo>
                <a:lnTo>
                  <a:pt x="28604" y="1536700"/>
                </a:lnTo>
                <a:lnTo>
                  <a:pt x="28577" y="1676400"/>
                </a:lnTo>
                <a:lnTo>
                  <a:pt x="28393" y="1689100"/>
                </a:lnTo>
                <a:lnTo>
                  <a:pt x="28111" y="1701800"/>
                </a:lnTo>
                <a:lnTo>
                  <a:pt x="27713" y="1714500"/>
                </a:lnTo>
                <a:lnTo>
                  <a:pt x="27184" y="1727200"/>
                </a:lnTo>
                <a:lnTo>
                  <a:pt x="26509" y="1727200"/>
                </a:lnTo>
                <a:lnTo>
                  <a:pt x="26726" y="1752600"/>
                </a:lnTo>
                <a:lnTo>
                  <a:pt x="28955" y="1739900"/>
                </a:lnTo>
                <a:lnTo>
                  <a:pt x="41605" y="1739900"/>
                </a:lnTo>
                <a:lnTo>
                  <a:pt x="42127" y="1714500"/>
                </a:lnTo>
                <a:lnTo>
                  <a:pt x="41850" y="1701800"/>
                </a:lnTo>
                <a:lnTo>
                  <a:pt x="40892" y="1689100"/>
                </a:lnTo>
                <a:lnTo>
                  <a:pt x="40623" y="1676400"/>
                </a:lnTo>
                <a:lnTo>
                  <a:pt x="42196" y="1676400"/>
                </a:lnTo>
                <a:lnTo>
                  <a:pt x="40623" y="1663700"/>
                </a:lnTo>
                <a:lnTo>
                  <a:pt x="41494" y="1651000"/>
                </a:lnTo>
                <a:lnTo>
                  <a:pt x="54764" y="1651000"/>
                </a:lnTo>
                <a:lnTo>
                  <a:pt x="54805" y="1638300"/>
                </a:lnTo>
                <a:lnTo>
                  <a:pt x="41802" y="1638300"/>
                </a:lnTo>
                <a:lnTo>
                  <a:pt x="40623" y="1625600"/>
                </a:lnTo>
                <a:lnTo>
                  <a:pt x="41877" y="1625600"/>
                </a:lnTo>
                <a:lnTo>
                  <a:pt x="42336" y="1612900"/>
                </a:lnTo>
                <a:lnTo>
                  <a:pt x="42178" y="1600200"/>
                </a:lnTo>
                <a:lnTo>
                  <a:pt x="41579" y="1600200"/>
                </a:lnTo>
                <a:lnTo>
                  <a:pt x="40717" y="1587500"/>
                </a:lnTo>
                <a:lnTo>
                  <a:pt x="37411" y="1587500"/>
                </a:lnTo>
                <a:lnTo>
                  <a:pt x="38066" y="1574800"/>
                </a:lnTo>
                <a:lnTo>
                  <a:pt x="38591" y="1574800"/>
                </a:lnTo>
                <a:lnTo>
                  <a:pt x="38591" y="1562100"/>
                </a:lnTo>
                <a:lnTo>
                  <a:pt x="41168" y="1562100"/>
                </a:lnTo>
                <a:lnTo>
                  <a:pt x="40664" y="1549400"/>
                </a:lnTo>
                <a:lnTo>
                  <a:pt x="40088" y="1536700"/>
                </a:lnTo>
                <a:lnTo>
                  <a:pt x="39408" y="1524000"/>
                </a:lnTo>
                <a:lnTo>
                  <a:pt x="36328" y="1524000"/>
                </a:lnTo>
                <a:lnTo>
                  <a:pt x="36477" y="1511300"/>
                </a:lnTo>
                <a:lnTo>
                  <a:pt x="37455" y="1498600"/>
                </a:lnTo>
                <a:lnTo>
                  <a:pt x="38586" y="1485900"/>
                </a:lnTo>
                <a:lnTo>
                  <a:pt x="37052" y="1473200"/>
                </a:lnTo>
                <a:close/>
              </a:path>
              <a:path w="3879850" h="2095500">
                <a:moveTo>
                  <a:pt x="42196" y="1676400"/>
                </a:moveTo>
                <a:lnTo>
                  <a:pt x="41472" y="1676400"/>
                </a:lnTo>
                <a:lnTo>
                  <a:pt x="42022" y="1689100"/>
                </a:lnTo>
                <a:lnTo>
                  <a:pt x="42410" y="1701800"/>
                </a:lnTo>
                <a:lnTo>
                  <a:pt x="44491" y="1701800"/>
                </a:lnTo>
                <a:lnTo>
                  <a:pt x="44612" y="1727200"/>
                </a:lnTo>
                <a:lnTo>
                  <a:pt x="45247" y="1727200"/>
                </a:lnTo>
                <a:lnTo>
                  <a:pt x="44533" y="1739900"/>
                </a:lnTo>
                <a:lnTo>
                  <a:pt x="43710" y="1752600"/>
                </a:lnTo>
                <a:lnTo>
                  <a:pt x="57324" y="1752600"/>
                </a:lnTo>
                <a:lnTo>
                  <a:pt x="57031" y="1739900"/>
                </a:lnTo>
                <a:lnTo>
                  <a:pt x="54923" y="1739900"/>
                </a:lnTo>
                <a:lnTo>
                  <a:pt x="53521" y="1727200"/>
                </a:lnTo>
                <a:lnTo>
                  <a:pt x="53232" y="1714500"/>
                </a:lnTo>
                <a:lnTo>
                  <a:pt x="54460" y="1701800"/>
                </a:lnTo>
                <a:lnTo>
                  <a:pt x="52169" y="1689100"/>
                </a:lnTo>
                <a:lnTo>
                  <a:pt x="44556" y="1689100"/>
                </a:lnTo>
                <a:lnTo>
                  <a:pt x="42196" y="1676400"/>
                </a:lnTo>
                <a:close/>
              </a:path>
              <a:path w="3879850" h="2095500">
                <a:moveTo>
                  <a:pt x="3824740" y="1612900"/>
                </a:moveTo>
                <a:lnTo>
                  <a:pt x="3799837" y="1612900"/>
                </a:lnTo>
                <a:lnTo>
                  <a:pt x="3800771" y="1625600"/>
                </a:lnTo>
                <a:lnTo>
                  <a:pt x="3800547" y="1638300"/>
                </a:lnTo>
                <a:lnTo>
                  <a:pt x="3800042" y="1651000"/>
                </a:lnTo>
                <a:lnTo>
                  <a:pt x="3799447" y="1663700"/>
                </a:lnTo>
                <a:lnTo>
                  <a:pt x="3800758" y="1676400"/>
                </a:lnTo>
                <a:lnTo>
                  <a:pt x="3801469" y="1689100"/>
                </a:lnTo>
                <a:lnTo>
                  <a:pt x="3801747" y="1701800"/>
                </a:lnTo>
                <a:lnTo>
                  <a:pt x="3801661" y="1739900"/>
                </a:lnTo>
                <a:lnTo>
                  <a:pt x="3801884" y="1752600"/>
                </a:lnTo>
                <a:lnTo>
                  <a:pt x="3802093" y="1739900"/>
                </a:lnTo>
                <a:lnTo>
                  <a:pt x="3817346" y="1739900"/>
                </a:lnTo>
                <a:lnTo>
                  <a:pt x="3818280" y="1727200"/>
                </a:lnTo>
                <a:lnTo>
                  <a:pt x="3820184" y="1714500"/>
                </a:lnTo>
                <a:lnTo>
                  <a:pt x="3821070" y="1701800"/>
                </a:lnTo>
                <a:lnTo>
                  <a:pt x="3818644" y="1701800"/>
                </a:lnTo>
                <a:lnTo>
                  <a:pt x="3819641" y="1676400"/>
                </a:lnTo>
                <a:lnTo>
                  <a:pt x="3820947" y="1663700"/>
                </a:lnTo>
                <a:lnTo>
                  <a:pt x="3822521" y="1651000"/>
                </a:lnTo>
                <a:lnTo>
                  <a:pt x="3826111" y="1651000"/>
                </a:lnTo>
                <a:lnTo>
                  <a:pt x="3825159" y="1638300"/>
                </a:lnTo>
                <a:lnTo>
                  <a:pt x="3824594" y="1625600"/>
                </a:lnTo>
                <a:lnTo>
                  <a:pt x="3824740" y="1612900"/>
                </a:lnTo>
                <a:close/>
              </a:path>
              <a:path w="3879850" h="2095500">
                <a:moveTo>
                  <a:pt x="3843028" y="1612900"/>
                </a:moveTo>
                <a:lnTo>
                  <a:pt x="3824740" y="1612900"/>
                </a:lnTo>
                <a:lnTo>
                  <a:pt x="3825944" y="1625600"/>
                </a:lnTo>
                <a:lnTo>
                  <a:pt x="3826446" y="1625600"/>
                </a:lnTo>
                <a:lnTo>
                  <a:pt x="3826905" y="1638300"/>
                </a:lnTo>
                <a:lnTo>
                  <a:pt x="3827980" y="1651000"/>
                </a:lnTo>
                <a:lnTo>
                  <a:pt x="3826884" y="1663700"/>
                </a:lnTo>
                <a:lnTo>
                  <a:pt x="3826420" y="1676400"/>
                </a:lnTo>
                <a:lnTo>
                  <a:pt x="3826249" y="1689100"/>
                </a:lnTo>
                <a:lnTo>
                  <a:pt x="3826032" y="1701800"/>
                </a:lnTo>
                <a:lnTo>
                  <a:pt x="3825431" y="1714500"/>
                </a:lnTo>
                <a:lnTo>
                  <a:pt x="3826146" y="1714500"/>
                </a:lnTo>
                <a:lnTo>
                  <a:pt x="3827611" y="1727200"/>
                </a:lnTo>
                <a:lnTo>
                  <a:pt x="3829263" y="1739900"/>
                </a:lnTo>
                <a:lnTo>
                  <a:pt x="3830540" y="1752600"/>
                </a:lnTo>
                <a:lnTo>
                  <a:pt x="3851074" y="1752600"/>
                </a:lnTo>
                <a:lnTo>
                  <a:pt x="3850173" y="1727200"/>
                </a:lnTo>
                <a:lnTo>
                  <a:pt x="3856334" y="1727200"/>
                </a:lnTo>
                <a:lnTo>
                  <a:pt x="3854559" y="1714500"/>
                </a:lnTo>
                <a:lnTo>
                  <a:pt x="3852110" y="1701800"/>
                </a:lnTo>
                <a:lnTo>
                  <a:pt x="3849911" y="1689100"/>
                </a:lnTo>
                <a:lnTo>
                  <a:pt x="3840013" y="1689100"/>
                </a:lnTo>
                <a:lnTo>
                  <a:pt x="3840962" y="1676400"/>
                </a:lnTo>
                <a:lnTo>
                  <a:pt x="3841398" y="1663700"/>
                </a:lnTo>
                <a:lnTo>
                  <a:pt x="3841794" y="1638300"/>
                </a:lnTo>
                <a:lnTo>
                  <a:pt x="3842285" y="1625600"/>
                </a:lnTo>
                <a:lnTo>
                  <a:pt x="3843028" y="1612900"/>
                </a:lnTo>
                <a:close/>
              </a:path>
              <a:path w="3879850" h="2095500">
                <a:moveTo>
                  <a:pt x="25560" y="1701800"/>
                </a:moveTo>
                <a:lnTo>
                  <a:pt x="21285" y="1701800"/>
                </a:lnTo>
                <a:lnTo>
                  <a:pt x="21851" y="1714500"/>
                </a:lnTo>
                <a:lnTo>
                  <a:pt x="22256" y="1727200"/>
                </a:lnTo>
                <a:lnTo>
                  <a:pt x="23117" y="1739900"/>
                </a:lnTo>
                <a:lnTo>
                  <a:pt x="24501" y="1727200"/>
                </a:lnTo>
                <a:lnTo>
                  <a:pt x="25086" y="1727200"/>
                </a:lnTo>
                <a:lnTo>
                  <a:pt x="25298" y="1714500"/>
                </a:lnTo>
                <a:lnTo>
                  <a:pt x="25560" y="1701800"/>
                </a:lnTo>
                <a:close/>
              </a:path>
              <a:path w="3879850" h="2095500">
                <a:moveTo>
                  <a:pt x="17549" y="1689100"/>
                </a:moveTo>
                <a:lnTo>
                  <a:pt x="6498" y="1689100"/>
                </a:lnTo>
                <a:lnTo>
                  <a:pt x="6440" y="1701800"/>
                </a:lnTo>
                <a:lnTo>
                  <a:pt x="18424" y="1701800"/>
                </a:lnTo>
                <a:lnTo>
                  <a:pt x="17549" y="1689100"/>
                </a:lnTo>
                <a:close/>
              </a:path>
              <a:path w="3879850" h="2095500">
                <a:moveTo>
                  <a:pt x="26455" y="1676400"/>
                </a:moveTo>
                <a:lnTo>
                  <a:pt x="26274" y="1689100"/>
                </a:lnTo>
                <a:lnTo>
                  <a:pt x="22850" y="1689100"/>
                </a:lnTo>
                <a:lnTo>
                  <a:pt x="23711" y="1701800"/>
                </a:lnTo>
                <a:lnTo>
                  <a:pt x="26299" y="1701800"/>
                </a:lnTo>
                <a:lnTo>
                  <a:pt x="26941" y="1689100"/>
                </a:lnTo>
                <a:lnTo>
                  <a:pt x="26455" y="1676400"/>
                </a:lnTo>
                <a:close/>
              </a:path>
              <a:path w="3879850" h="2095500">
                <a:moveTo>
                  <a:pt x="21113" y="1524000"/>
                </a:moveTo>
                <a:lnTo>
                  <a:pt x="6744" y="1524000"/>
                </a:lnTo>
                <a:lnTo>
                  <a:pt x="6332" y="1536700"/>
                </a:lnTo>
                <a:lnTo>
                  <a:pt x="6448" y="1549400"/>
                </a:lnTo>
                <a:lnTo>
                  <a:pt x="6789" y="1574800"/>
                </a:lnTo>
                <a:lnTo>
                  <a:pt x="7056" y="1587500"/>
                </a:lnTo>
                <a:lnTo>
                  <a:pt x="6948" y="1600200"/>
                </a:lnTo>
                <a:lnTo>
                  <a:pt x="6164" y="1612900"/>
                </a:lnTo>
                <a:lnTo>
                  <a:pt x="5818" y="1625600"/>
                </a:lnTo>
                <a:lnTo>
                  <a:pt x="5875" y="1638300"/>
                </a:lnTo>
                <a:lnTo>
                  <a:pt x="6206" y="1651000"/>
                </a:lnTo>
                <a:lnTo>
                  <a:pt x="6676" y="1663700"/>
                </a:lnTo>
                <a:lnTo>
                  <a:pt x="7507" y="1676400"/>
                </a:lnTo>
                <a:lnTo>
                  <a:pt x="7604" y="1689100"/>
                </a:lnTo>
                <a:lnTo>
                  <a:pt x="18452" y="1689100"/>
                </a:lnTo>
                <a:lnTo>
                  <a:pt x="19494" y="1663700"/>
                </a:lnTo>
                <a:lnTo>
                  <a:pt x="19253" y="1651000"/>
                </a:lnTo>
                <a:lnTo>
                  <a:pt x="24456" y="1651000"/>
                </a:lnTo>
                <a:lnTo>
                  <a:pt x="23852" y="1638300"/>
                </a:lnTo>
                <a:lnTo>
                  <a:pt x="20405" y="1625600"/>
                </a:lnTo>
                <a:lnTo>
                  <a:pt x="16735" y="1625600"/>
                </a:lnTo>
                <a:lnTo>
                  <a:pt x="16213" y="1612900"/>
                </a:lnTo>
                <a:lnTo>
                  <a:pt x="16546" y="1600200"/>
                </a:lnTo>
                <a:lnTo>
                  <a:pt x="18309" y="1587500"/>
                </a:lnTo>
                <a:lnTo>
                  <a:pt x="19002" y="1562100"/>
                </a:lnTo>
                <a:lnTo>
                  <a:pt x="19079" y="1549400"/>
                </a:lnTo>
                <a:lnTo>
                  <a:pt x="20208" y="1536700"/>
                </a:lnTo>
                <a:lnTo>
                  <a:pt x="21113" y="1524000"/>
                </a:lnTo>
                <a:close/>
              </a:path>
              <a:path w="3879850" h="2095500">
                <a:moveTo>
                  <a:pt x="22419" y="1651000"/>
                </a:moveTo>
                <a:lnTo>
                  <a:pt x="21043" y="1651000"/>
                </a:lnTo>
                <a:lnTo>
                  <a:pt x="21248" y="1663700"/>
                </a:lnTo>
                <a:lnTo>
                  <a:pt x="21432" y="1676400"/>
                </a:lnTo>
                <a:lnTo>
                  <a:pt x="21871" y="1689100"/>
                </a:lnTo>
                <a:lnTo>
                  <a:pt x="24872" y="1689100"/>
                </a:lnTo>
                <a:lnTo>
                  <a:pt x="23950" y="1676400"/>
                </a:lnTo>
                <a:lnTo>
                  <a:pt x="23083" y="1663700"/>
                </a:lnTo>
                <a:lnTo>
                  <a:pt x="22419" y="1651000"/>
                </a:lnTo>
                <a:close/>
              </a:path>
              <a:path w="3879850" h="2095500">
                <a:moveTo>
                  <a:pt x="54764" y="1651000"/>
                </a:moveTo>
                <a:lnTo>
                  <a:pt x="42845" y="1651000"/>
                </a:lnTo>
                <a:lnTo>
                  <a:pt x="44355" y="1663700"/>
                </a:lnTo>
                <a:lnTo>
                  <a:pt x="45701" y="1676400"/>
                </a:lnTo>
                <a:lnTo>
                  <a:pt x="46566" y="1689100"/>
                </a:lnTo>
                <a:lnTo>
                  <a:pt x="52169" y="1689100"/>
                </a:lnTo>
                <a:lnTo>
                  <a:pt x="50739" y="1676400"/>
                </a:lnTo>
                <a:lnTo>
                  <a:pt x="51797" y="1663700"/>
                </a:lnTo>
                <a:lnTo>
                  <a:pt x="54723" y="1663700"/>
                </a:lnTo>
                <a:lnTo>
                  <a:pt x="54764" y="1651000"/>
                </a:lnTo>
                <a:close/>
              </a:path>
              <a:path w="3879850" h="2095500">
                <a:moveTo>
                  <a:pt x="3854269" y="1651000"/>
                </a:moveTo>
                <a:lnTo>
                  <a:pt x="3842651" y="1651000"/>
                </a:lnTo>
                <a:lnTo>
                  <a:pt x="3842361" y="1663700"/>
                </a:lnTo>
                <a:lnTo>
                  <a:pt x="3842746" y="1689100"/>
                </a:lnTo>
                <a:lnTo>
                  <a:pt x="3849911" y="1689100"/>
                </a:lnTo>
                <a:lnTo>
                  <a:pt x="3848886" y="1676400"/>
                </a:lnTo>
                <a:lnTo>
                  <a:pt x="3851878" y="1676400"/>
                </a:lnTo>
                <a:lnTo>
                  <a:pt x="3852726" y="1663700"/>
                </a:lnTo>
                <a:lnTo>
                  <a:pt x="3854269" y="1651000"/>
                </a:lnTo>
                <a:close/>
              </a:path>
              <a:path w="3879850" h="2095500">
                <a:moveTo>
                  <a:pt x="3850841" y="1676400"/>
                </a:moveTo>
                <a:lnTo>
                  <a:pt x="3849818" y="1676400"/>
                </a:lnTo>
                <a:lnTo>
                  <a:pt x="3850086" y="1689100"/>
                </a:lnTo>
                <a:lnTo>
                  <a:pt x="3850841" y="1676400"/>
                </a:lnTo>
                <a:close/>
              </a:path>
              <a:path w="3879850" h="2095500">
                <a:moveTo>
                  <a:pt x="3877572" y="1638300"/>
                </a:moveTo>
                <a:lnTo>
                  <a:pt x="3876622" y="1638300"/>
                </a:lnTo>
                <a:lnTo>
                  <a:pt x="3876688" y="1651000"/>
                </a:lnTo>
                <a:lnTo>
                  <a:pt x="3876519" y="1663700"/>
                </a:lnTo>
                <a:lnTo>
                  <a:pt x="3876147" y="1676400"/>
                </a:lnTo>
                <a:lnTo>
                  <a:pt x="3875606" y="1689100"/>
                </a:lnTo>
                <a:lnTo>
                  <a:pt x="3878645" y="1689100"/>
                </a:lnTo>
                <a:lnTo>
                  <a:pt x="3879022" y="1676400"/>
                </a:lnTo>
                <a:lnTo>
                  <a:pt x="3879670" y="1663700"/>
                </a:lnTo>
                <a:lnTo>
                  <a:pt x="3877572" y="1663700"/>
                </a:lnTo>
                <a:lnTo>
                  <a:pt x="3877375" y="1651000"/>
                </a:lnTo>
                <a:lnTo>
                  <a:pt x="3877572" y="1638300"/>
                </a:lnTo>
                <a:close/>
              </a:path>
              <a:path w="3879850" h="2095500">
                <a:moveTo>
                  <a:pt x="54723" y="1663700"/>
                </a:moveTo>
                <a:lnTo>
                  <a:pt x="52529" y="1663700"/>
                </a:lnTo>
                <a:lnTo>
                  <a:pt x="53321" y="1676400"/>
                </a:lnTo>
                <a:lnTo>
                  <a:pt x="54565" y="1676400"/>
                </a:lnTo>
                <a:lnTo>
                  <a:pt x="54723" y="1663700"/>
                </a:lnTo>
                <a:close/>
              </a:path>
              <a:path w="3879850" h="2095500">
                <a:moveTo>
                  <a:pt x="67039" y="1625600"/>
                </a:moveTo>
                <a:lnTo>
                  <a:pt x="65296" y="1625600"/>
                </a:lnTo>
                <a:lnTo>
                  <a:pt x="64225" y="1638300"/>
                </a:lnTo>
                <a:lnTo>
                  <a:pt x="64933" y="1651000"/>
                </a:lnTo>
                <a:lnTo>
                  <a:pt x="63866" y="1663700"/>
                </a:lnTo>
                <a:lnTo>
                  <a:pt x="63052" y="1676400"/>
                </a:lnTo>
                <a:lnTo>
                  <a:pt x="65063" y="1663700"/>
                </a:lnTo>
                <a:lnTo>
                  <a:pt x="66156" y="1663700"/>
                </a:lnTo>
                <a:lnTo>
                  <a:pt x="66662" y="1651000"/>
                </a:lnTo>
                <a:lnTo>
                  <a:pt x="67039" y="1625600"/>
                </a:lnTo>
                <a:close/>
              </a:path>
              <a:path w="3879850" h="2095500">
                <a:moveTo>
                  <a:pt x="24456" y="1651000"/>
                </a:moveTo>
                <a:lnTo>
                  <a:pt x="24187" y="1651000"/>
                </a:lnTo>
                <a:lnTo>
                  <a:pt x="25060" y="1663700"/>
                </a:lnTo>
                <a:lnTo>
                  <a:pt x="24456" y="1651000"/>
                </a:lnTo>
                <a:close/>
              </a:path>
              <a:path w="3879850" h="2095500">
                <a:moveTo>
                  <a:pt x="3852255" y="1612900"/>
                </a:moveTo>
                <a:lnTo>
                  <a:pt x="3843028" y="1612900"/>
                </a:lnTo>
                <a:lnTo>
                  <a:pt x="3843803" y="1625600"/>
                </a:lnTo>
                <a:lnTo>
                  <a:pt x="3843747" y="1638300"/>
                </a:lnTo>
                <a:lnTo>
                  <a:pt x="3843238" y="1651000"/>
                </a:lnTo>
                <a:lnTo>
                  <a:pt x="3852663" y="1651000"/>
                </a:lnTo>
                <a:lnTo>
                  <a:pt x="3853089" y="1638300"/>
                </a:lnTo>
                <a:lnTo>
                  <a:pt x="3852965" y="1625600"/>
                </a:lnTo>
                <a:lnTo>
                  <a:pt x="3852588" y="1625600"/>
                </a:lnTo>
                <a:lnTo>
                  <a:pt x="3852255" y="1612900"/>
                </a:lnTo>
                <a:close/>
              </a:path>
              <a:path w="3879850" h="2095500">
                <a:moveTo>
                  <a:pt x="3854646" y="1648059"/>
                </a:moveTo>
                <a:lnTo>
                  <a:pt x="3854269" y="1651000"/>
                </a:lnTo>
                <a:lnTo>
                  <a:pt x="3854460" y="1651000"/>
                </a:lnTo>
                <a:lnTo>
                  <a:pt x="3854646" y="1648059"/>
                </a:lnTo>
                <a:close/>
              </a:path>
              <a:path w="3879850" h="2095500">
                <a:moveTo>
                  <a:pt x="3856263" y="1625600"/>
                </a:moveTo>
                <a:lnTo>
                  <a:pt x="3855265" y="1638300"/>
                </a:lnTo>
                <a:lnTo>
                  <a:pt x="3854646" y="1648059"/>
                </a:lnTo>
                <a:lnTo>
                  <a:pt x="3855899" y="1638300"/>
                </a:lnTo>
                <a:lnTo>
                  <a:pt x="3856263" y="1625600"/>
                </a:lnTo>
                <a:close/>
              </a:path>
              <a:path w="3879850" h="2095500">
                <a:moveTo>
                  <a:pt x="51000" y="1473200"/>
                </a:moveTo>
                <a:lnTo>
                  <a:pt x="43704" y="1473200"/>
                </a:lnTo>
                <a:lnTo>
                  <a:pt x="41972" y="1485900"/>
                </a:lnTo>
                <a:lnTo>
                  <a:pt x="41022" y="1498600"/>
                </a:lnTo>
                <a:lnTo>
                  <a:pt x="40716" y="1511300"/>
                </a:lnTo>
                <a:lnTo>
                  <a:pt x="40917" y="1524000"/>
                </a:lnTo>
                <a:lnTo>
                  <a:pt x="41489" y="1536700"/>
                </a:lnTo>
                <a:lnTo>
                  <a:pt x="42293" y="1549400"/>
                </a:lnTo>
                <a:lnTo>
                  <a:pt x="43193" y="1549400"/>
                </a:lnTo>
                <a:lnTo>
                  <a:pt x="44052" y="1562100"/>
                </a:lnTo>
                <a:lnTo>
                  <a:pt x="44732" y="1574800"/>
                </a:lnTo>
                <a:lnTo>
                  <a:pt x="45098" y="1587500"/>
                </a:lnTo>
                <a:lnTo>
                  <a:pt x="45011" y="1612900"/>
                </a:lnTo>
                <a:lnTo>
                  <a:pt x="43637" y="1638300"/>
                </a:lnTo>
                <a:lnTo>
                  <a:pt x="54805" y="1638300"/>
                </a:lnTo>
                <a:lnTo>
                  <a:pt x="54846" y="1625600"/>
                </a:lnTo>
                <a:lnTo>
                  <a:pt x="51962" y="1625600"/>
                </a:lnTo>
                <a:lnTo>
                  <a:pt x="51765" y="1612900"/>
                </a:lnTo>
                <a:lnTo>
                  <a:pt x="52563" y="1600200"/>
                </a:lnTo>
                <a:lnTo>
                  <a:pt x="53385" y="1587500"/>
                </a:lnTo>
                <a:lnTo>
                  <a:pt x="54155" y="1574800"/>
                </a:lnTo>
                <a:lnTo>
                  <a:pt x="54794" y="1549400"/>
                </a:lnTo>
                <a:lnTo>
                  <a:pt x="55223" y="1536700"/>
                </a:lnTo>
                <a:lnTo>
                  <a:pt x="52705" y="1536700"/>
                </a:lnTo>
                <a:lnTo>
                  <a:pt x="52170" y="1524000"/>
                </a:lnTo>
                <a:lnTo>
                  <a:pt x="48861" y="1524000"/>
                </a:lnTo>
                <a:lnTo>
                  <a:pt x="48247" y="1511300"/>
                </a:lnTo>
                <a:lnTo>
                  <a:pt x="47673" y="1498600"/>
                </a:lnTo>
                <a:lnTo>
                  <a:pt x="51765" y="1498600"/>
                </a:lnTo>
                <a:lnTo>
                  <a:pt x="51627" y="1485900"/>
                </a:lnTo>
                <a:lnTo>
                  <a:pt x="51000" y="1473200"/>
                </a:lnTo>
                <a:close/>
              </a:path>
              <a:path w="3879850" h="2095500">
                <a:moveTo>
                  <a:pt x="23161" y="1562100"/>
                </a:moveTo>
                <a:lnTo>
                  <a:pt x="18903" y="1600200"/>
                </a:lnTo>
                <a:lnTo>
                  <a:pt x="16735" y="1625600"/>
                </a:lnTo>
                <a:lnTo>
                  <a:pt x="19982" y="1625600"/>
                </a:lnTo>
                <a:lnTo>
                  <a:pt x="20187" y="1612900"/>
                </a:lnTo>
                <a:lnTo>
                  <a:pt x="20812" y="1612900"/>
                </a:lnTo>
                <a:lnTo>
                  <a:pt x="21653" y="1600200"/>
                </a:lnTo>
                <a:lnTo>
                  <a:pt x="23155" y="1600200"/>
                </a:lnTo>
                <a:lnTo>
                  <a:pt x="23404" y="1587500"/>
                </a:lnTo>
                <a:lnTo>
                  <a:pt x="26604" y="1587500"/>
                </a:lnTo>
                <a:lnTo>
                  <a:pt x="25393" y="1574800"/>
                </a:lnTo>
                <a:lnTo>
                  <a:pt x="23161" y="1562100"/>
                </a:lnTo>
                <a:close/>
              </a:path>
              <a:path w="3879850" h="2095500">
                <a:moveTo>
                  <a:pt x="53601" y="1612900"/>
                </a:moveTo>
                <a:lnTo>
                  <a:pt x="51962" y="1625600"/>
                </a:lnTo>
                <a:lnTo>
                  <a:pt x="54846" y="1625600"/>
                </a:lnTo>
                <a:lnTo>
                  <a:pt x="53601" y="1612900"/>
                </a:lnTo>
                <a:close/>
              </a:path>
              <a:path w="3879850" h="2095500">
                <a:moveTo>
                  <a:pt x="26604" y="1587500"/>
                </a:moveTo>
                <a:lnTo>
                  <a:pt x="24817" y="1587500"/>
                </a:lnTo>
                <a:lnTo>
                  <a:pt x="26322" y="1612900"/>
                </a:lnTo>
                <a:lnTo>
                  <a:pt x="27458" y="1612900"/>
                </a:lnTo>
                <a:lnTo>
                  <a:pt x="26910" y="1600200"/>
                </a:lnTo>
                <a:lnTo>
                  <a:pt x="26604" y="1587500"/>
                </a:lnTo>
                <a:close/>
              </a:path>
              <a:path w="3879850" h="2095500">
                <a:moveTo>
                  <a:pt x="3811599" y="1562100"/>
                </a:moveTo>
                <a:lnTo>
                  <a:pt x="3799659" y="1562100"/>
                </a:lnTo>
                <a:lnTo>
                  <a:pt x="3799467" y="1574800"/>
                </a:lnTo>
                <a:lnTo>
                  <a:pt x="3798893" y="1574800"/>
                </a:lnTo>
                <a:lnTo>
                  <a:pt x="3798743" y="1587500"/>
                </a:lnTo>
                <a:lnTo>
                  <a:pt x="3799110" y="1612900"/>
                </a:lnTo>
                <a:lnTo>
                  <a:pt x="3815629" y="1612900"/>
                </a:lnTo>
                <a:lnTo>
                  <a:pt x="3814375" y="1600200"/>
                </a:lnTo>
                <a:lnTo>
                  <a:pt x="3813201" y="1600200"/>
                </a:lnTo>
                <a:lnTo>
                  <a:pt x="3812233" y="1587500"/>
                </a:lnTo>
                <a:lnTo>
                  <a:pt x="3811599" y="1562100"/>
                </a:lnTo>
                <a:close/>
              </a:path>
              <a:path w="3879850" h="2095500">
                <a:moveTo>
                  <a:pt x="3819594" y="1574800"/>
                </a:moveTo>
                <a:lnTo>
                  <a:pt x="3814775" y="1574800"/>
                </a:lnTo>
                <a:lnTo>
                  <a:pt x="3815513" y="1600200"/>
                </a:lnTo>
                <a:lnTo>
                  <a:pt x="3815629" y="1612900"/>
                </a:lnTo>
                <a:lnTo>
                  <a:pt x="3847340" y="1612900"/>
                </a:lnTo>
                <a:lnTo>
                  <a:pt x="3846974" y="1600200"/>
                </a:lnTo>
                <a:lnTo>
                  <a:pt x="3847927" y="1587500"/>
                </a:lnTo>
                <a:lnTo>
                  <a:pt x="3820312" y="1587500"/>
                </a:lnTo>
                <a:lnTo>
                  <a:pt x="3819594" y="1574800"/>
                </a:lnTo>
                <a:close/>
              </a:path>
              <a:path w="3879850" h="2095500">
                <a:moveTo>
                  <a:pt x="3867958" y="1282700"/>
                </a:moveTo>
                <a:lnTo>
                  <a:pt x="3855221" y="1282700"/>
                </a:lnTo>
                <a:lnTo>
                  <a:pt x="3855492" y="1358900"/>
                </a:lnTo>
                <a:lnTo>
                  <a:pt x="3855858" y="1397000"/>
                </a:lnTo>
                <a:lnTo>
                  <a:pt x="3856622" y="1435100"/>
                </a:lnTo>
                <a:lnTo>
                  <a:pt x="3857437" y="1460500"/>
                </a:lnTo>
                <a:lnTo>
                  <a:pt x="3857956" y="1485900"/>
                </a:lnTo>
                <a:lnTo>
                  <a:pt x="3858556" y="1498600"/>
                </a:lnTo>
                <a:lnTo>
                  <a:pt x="3859245" y="1511300"/>
                </a:lnTo>
                <a:lnTo>
                  <a:pt x="3856782" y="1511300"/>
                </a:lnTo>
                <a:lnTo>
                  <a:pt x="3856744" y="1524000"/>
                </a:lnTo>
                <a:lnTo>
                  <a:pt x="3857081" y="1536700"/>
                </a:lnTo>
                <a:lnTo>
                  <a:pt x="3860225" y="1536700"/>
                </a:lnTo>
                <a:lnTo>
                  <a:pt x="3859961" y="1549400"/>
                </a:lnTo>
                <a:lnTo>
                  <a:pt x="3858950" y="1562100"/>
                </a:lnTo>
                <a:lnTo>
                  <a:pt x="3857753" y="1562100"/>
                </a:lnTo>
                <a:lnTo>
                  <a:pt x="3856933" y="1574800"/>
                </a:lnTo>
                <a:lnTo>
                  <a:pt x="3857051" y="1600200"/>
                </a:lnTo>
                <a:lnTo>
                  <a:pt x="3857401" y="1612900"/>
                </a:lnTo>
                <a:lnTo>
                  <a:pt x="3858554" y="1612900"/>
                </a:lnTo>
                <a:lnTo>
                  <a:pt x="3859418" y="1600200"/>
                </a:lnTo>
                <a:lnTo>
                  <a:pt x="3869598" y="1600200"/>
                </a:lnTo>
                <a:lnTo>
                  <a:pt x="3868849" y="1587500"/>
                </a:lnTo>
                <a:lnTo>
                  <a:pt x="3868336" y="1574800"/>
                </a:lnTo>
                <a:lnTo>
                  <a:pt x="3867491" y="1549400"/>
                </a:lnTo>
                <a:lnTo>
                  <a:pt x="3866897" y="1536700"/>
                </a:lnTo>
                <a:lnTo>
                  <a:pt x="3869016" y="1498600"/>
                </a:lnTo>
                <a:lnTo>
                  <a:pt x="3869248" y="1473200"/>
                </a:lnTo>
                <a:lnTo>
                  <a:pt x="3871171" y="1460500"/>
                </a:lnTo>
                <a:lnTo>
                  <a:pt x="3872093" y="1447800"/>
                </a:lnTo>
                <a:lnTo>
                  <a:pt x="3876995" y="1447800"/>
                </a:lnTo>
                <a:lnTo>
                  <a:pt x="3877367" y="1435100"/>
                </a:lnTo>
                <a:lnTo>
                  <a:pt x="3871410" y="1435100"/>
                </a:lnTo>
                <a:lnTo>
                  <a:pt x="3870194" y="1409700"/>
                </a:lnTo>
                <a:lnTo>
                  <a:pt x="3869113" y="1397000"/>
                </a:lnTo>
                <a:lnTo>
                  <a:pt x="3868071" y="1384300"/>
                </a:lnTo>
                <a:lnTo>
                  <a:pt x="3866971" y="1371600"/>
                </a:lnTo>
                <a:lnTo>
                  <a:pt x="3865719" y="1371600"/>
                </a:lnTo>
                <a:lnTo>
                  <a:pt x="3867478" y="1358900"/>
                </a:lnTo>
                <a:lnTo>
                  <a:pt x="3870231" y="1358900"/>
                </a:lnTo>
                <a:lnTo>
                  <a:pt x="3870231" y="1346200"/>
                </a:lnTo>
                <a:lnTo>
                  <a:pt x="3867910" y="1346200"/>
                </a:lnTo>
                <a:lnTo>
                  <a:pt x="3867288" y="1333500"/>
                </a:lnTo>
                <a:lnTo>
                  <a:pt x="3868326" y="1320800"/>
                </a:lnTo>
                <a:lnTo>
                  <a:pt x="3866381" y="1320800"/>
                </a:lnTo>
                <a:lnTo>
                  <a:pt x="3866127" y="1308100"/>
                </a:lnTo>
                <a:lnTo>
                  <a:pt x="3866387" y="1295400"/>
                </a:lnTo>
                <a:lnTo>
                  <a:pt x="3867037" y="1295400"/>
                </a:lnTo>
                <a:lnTo>
                  <a:pt x="3867958" y="1282700"/>
                </a:lnTo>
                <a:close/>
              </a:path>
              <a:path w="3879850" h="2095500">
                <a:moveTo>
                  <a:pt x="3823190" y="1562100"/>
                </a:moveTo>
                <a:lnTo>
                  <a:pt x="3821315" y="1562100"/>
                </a:lnTo>
                <a:lnTo>
                  <a:pt x="3820552" y="1574800"/>
                </a:lnTo>
                <a:lnTo>
                  <a:pt x="3820312" y="1587500"/>
                </a:lnTo>
                <a:lnTo>
                  <a:pt x="3822512" y="1587500"/>
                </a:lnTo>
                <a:lnTo>
                  <a:pt x="3823168" y="1574800"/>
                </a:lnTo>
                <a:lnTo>
                  <a:pt x="3823692" y="1574800"/>
                </a:lnTo>
                <a:lnTo>
                  <a:pt x="3823190" y="1562100"/>
                </a:lnTo>
                <a:close/>
              </a:path>
              <a:path w="3879850" h="2095500">
                <a:moveTo>
                  <a:pt x="3842175" y="1498600"/>
                </a:moveTo>
                <a:lnTo>
                  <a:pt x="3822408" y="1498600"/>
                </a:lnTo>
                <a:lnTo>
                  <a:pt x="3823109" y="1511300"/>
                </a:lnTo>
                <a:lnTo>
                  <a:pt x="3823694" y="1524000"/>
                </a:lnTo>
                <a:lnTo>
                  <a:pt x="3824133" y="1536700"/>
                </a:lnTo>
                <a:lnTo>
                  <a:pt x="3824396" y="1549400"/>
                </a:lnTo>
                <a:lnTo>
                  <a:pt x="3824454" y="1562100"/>
                </a:lnTo>
                <a:lnTo>
                  <a:pt x="3824277" y="1562100"/>
                </a:lnTo>
                <a:lnTo>
                  <a:pt x="3823835" y="1587500"/>
                </a:lnTo>
                <a:lnTo>
                  <a:pt x="3842614" y="1587500"/>
                </a:lnTo>
                <a:lnTo>
                  <a:pt x="3842356" y="1574800"/>
                </a:lnTo>
                <a:lnTo>
                  <a:pt x="3842175" y="1498600"/>
                </a:lnTo>
                <a:close/>
              </a:path>
              <a:path w="3879850" h="2095500">
                <a:moveTo>
                  <a:pt x="3845059" y="1549400"/>
                </a:moveTo>
                <a:lnTo>
                  <a:pt x="3843709" y="1549400"/>
                </a:lnTo>
                <a:lnTo>
                  <a:pt x="3843124" y="1562100"/>
                </a:lnTo>
                <a:lnTo>
                  <a:pt x="3843188" y="1574800"/>
                </a:lnTo>
                <a:lnTo>
                  <a:pt x="3843785" y="1587500"/>
                </a:lnTo>
                <a:lnTo>
                  <a:pt x="3847927" y="1587500"/>
                </a:lnTo>
                <a:lnTo>
                  <a:pt x="3847901" y="1574800"/>
                </a:lnTo>
                <a:lnTo>
                  <a:pt x="3846120" y="1574800"/>
                </a:lnTo>
                <a:lnTo>
                  <a:pt x="3845728" y="1562100"/>
                </a:lnTo>
                <a:lnTo>
                  <a:pt x="3845165" y="1562100"/>
                </a:lnTo>
                <a:lnTo>
                  <a:pt x="3845059" y="1549400"/>
                </a:lnTo>
                <a:close/>
              </a:path>
              <a:path w="3879850" h="2095500">
                <a:moveTo>
                  <a:pt x="41168" y="1562100"/>
                </a:moveTo>
                <a:lnTo>
                  <a:pt x="39901" y="1562100"/>
                </a:lnTo>
                <a:lnTo>
                  <a:pt x="40229" y="1574800"/>
                </a:lnTo>
                <a:lnTo>
                  <a:pt x="41672" y="1574800"/>
                </a:lnTo>
                <a:lnTo>
                  <a:pt x="41168" y="1562100"/>
                </a:lnTo>
                <a:close/>
              </a:path>
              <a:path w="3879850" h="2095500">
                <a:moveTo>
                  <a:pt x="3811939" y="1498600"/>
                </a:moveTo>
                <a:lnTo>
                  <a:pt x="3797954" y="1498600"/>
                </a:lnTo>
                <a:lnTo>
                  <a:pt x="3797883" y="1511300"/>
                </a:lnTo>
                <a:lnTo>
                  <a:pt x="3798069" y="1524000"/>
                </a:lnTo>
                <a:lnTo>
                  <a:pt x="3798422" y="1536700"/>
                </a:lnTo>
                <a:lnTo>
                  <a:pt x="3799258" y="1549400"/>
                </a:lnTo>
                <a:lnTo>
                  <a:pt x="3799558" y="1562100"/>
                </a:lnTo>
                <a:lnTo>
                  <a:pt x="3811599" y="1562100"/>
                </a:lnTo>
                <a:lnTo>
                  <a:pt x="3813455" y="1574800"/>
                </a:lnTo>
                <a:lnTo>
                  <a:pt x="3816538" y="1574800"/>
                </a:lnTo>
                <a:lnTo>
                  <a:pt x="3815487" y="1549400"/>
                </a:lnTo>
                <a:lnTo>
                  <a:pt x="3814988" y="1536700"/>
                </a:lnTo>
                <a:lnTo>
                  <a:pt x="3814507" y="1536700"/>
                </a:lnTo>
                <a:lnTo>
                  <a:pt x="3813598" y="1511300"/>
                </a:lnTo>
                <a:lnTo>
                  <a:pt x="3810516" y="1511300"/>
                </a:lnTo>
                <a:lnTo>
                  <a:pt x="3811939" y="1498600"/>
                </a:lnTo>
                <a:close/>
              </a:path>
              <a:path w="3879850" h="2095500">
                <a:moveTo>
                  <a:pt x="3819885" y="1524000"/>
                </a:moveTo>
                <a:lnTo>
                  <a:pt x="3818519" y="1536700"/>
                </a:lnTo>
                <a:lnTo>
                  <a:pt x="3817353" y="1549400"/>
                </a:lnTo>
                <a:lnTo>
                  <a:pt x="3816962" y="1562100"/>
                </a:lnTo>
                <a:lnTo>
                  <a:pt x="3817661" y="1562100"/>
                </a:lnTo>
                <a:lnTo>
                  <a:pt x="3817091" y="1574800"/>
                </a:lnTo>
                <a:lnTo>
                  <a:pt x="3819187" y="1574800"/>
                </a:lnTo>
                <a:lnTo>
                  <a:pt x="3818882" y="1549400"/>
                </a:lnTo>
                <a:lnTo>
                  <a:pt x="3821660" y="1549400"/>
                </a:lnTo>
                <a:lnTo>
                  <a:pt x="3821557" y="1536700"/>
                </a:lnTo>
                <a:lnTo>
                  <a:pt x="3820739" y="1536700"/>
                </a:lnTo>
                <a:lnTo>
                  <a:pt x="3819885" y="1524000"/>
                </a:lnTo>
                <a:close/>
              </a:path>
              <a:path w="3879850" h="2095500">
                <a:moveTo>
                  <a:pt x="26048" y="1511300"/>
                </a:moveTo>
                <a:lnTo>
                  <a:pt x="24907" y="1524000"/>
                </a:lnTo>
                <a:lnTo>
                  <a:pt x="24452" y="1536700"/>
                </a:lnTo>
                <a:lnTo>
                  <a:pt x="24367" y="1549400"/>
                </a:lnTo>
                <a:lnTo>
                  <a:pt x="26890" y="1562100"/>
                </a:lnTo>
                <a:lnTo>
                  <a:pt x="28277" y="1549400"/>
                </a:lnTo>
                <a:lnTo>
                  <a:pt x="28431" y="1536700"/>
                </a:lnTo>
                <a:lnTo>
                  <a:pt x="27032" y="1524000"/>
                </a:lnTo>
                <a:lnTo>
                  <a:pt x="26048" y="1511300"/>
                </a:lnTo>
                <a:close/>
              </a:path>
              <a:path w="3879850" h="2095500">
                <a:moveTo>
                  <a:pt x="55138" y="1524000"/>
                </a:moveTo>
                <a:lnTo>
                  <a:pt x="54161" y="1536700"/>
                </a:lnTo>
                <a:lnTo>
                  <a:pt x="55364" y="1536700"/>
                </a:lnTo>
                <a:lnTo>
                  <a:pt x="55138" y="1524000"/>
                </a:lnTo>
                <a:close/>
              </a:path>
              <a:path w="3879850" h="2095500">
                <a:moveTo>
                  <a:pt x="21408" y="1282700"/>
                </a:moveTo>
                <a:lnTo>
                  <a:pt x="6336" y="1282700"/>
                </a:lnTo>
                <a:lnTo>
                  <a:pt x="6314" y="1333500"/>
                </a:lnTo>
                <a:lnTo>
                  <a:pt x="6428" y="1358900"/>
                </a:lnTo>
                <a:lnTo>
                  <a:pt x="6542" y="1371600"/>
                </a:lnTo>
                <a:lnTo>
                  <a:pt x="6652" y="1435100"/>
                </a:lnTo>
                <a:lnTo>
                  <a:pt x="6450" y="1435100"/>
                </a:lnTo>
                <a:lnTo>
                  <a:pt x="6132" y="1447800"/>
                </a:lnTo>
                <a:lnTo>
                  <a:pt x="5680" y="1460500"/>
                </a:lnTo>
                <a:lnTo>
                  <a:pt x="5076" y="1473200"/>
                </a:lnTo>
                <a:lnTo>
                  <a:pt x="4821" y="1485900"/>
                </a:lnTo>
                <a:lnTo>
                  <a:pt x="5748" y="1485900"/>
                </a:lnTo>
                <a:lnTo>
                  <a:pt x="6358" y="1498600"/>
                </a:lnTo>
                <a:lnTo>
                  <a:pt x="6986" y="1498600"/>
                </a:lnTo>
                <a:lnTo>
                  <a:pt x="7554" y="1511300"/>
                </a:lnTo>
                <a:lnTo>
                  <a:pt x="7984" y="1524000"/>
                </a:lnTo>
                <a:lnTo>
                  <a:pt x="22625" y="1524000"/>
                </a:lnTo>
                <a:lnTo>
                  <a:pt x="21994" y="1511300"/>
                </a:lnTo>
                <a:lnTo>
                  <a:pt x="19070" y="1511300"/>
                </a:lnTo>
                <a:lnTo>
                  <a:pt x="17925" y="1498600"/>
                </a:lnTo>
                <a:lnTo>
                  <a:pt x="17574" y="1485900"/>
                </a:lnTo>
                <a:lnTo>
                  <a:pt x="17890" y="1473200"/>
                </a:lnTo>
                <a:lnTo>
                  <a:pt x="18748" y="1460500"/>
                </a:lnTo>
                <a:lnTo>
                  <a:pt x="20020" y="1447800"/>
                </a:lnTo>
                <a:lnTo>
                  <a:pt x="19150" y="1447800"/>
                </a:lnTo>
                <a:lnTo>
                  <a:pt x="18760" y="1435100"/>
                </a:lnTo>
                <a:lnTo>
                  <a:pt x="18854" y="1409700"/>
                </a:lnTo>
                <a:lnTo>
                  <a:pt x="19439" y="1397000"/>
                </a:lnTo>
                <a:lnTo>
                  <a:pt x="20520" y="1384300"/>
                </a:lnTo>
                <a:lnTo>
                  <a:pt x="22102" y="1384300"/>
                </a:lnTo>
                <a:lnTo>
                  <a:pt x="21476" y="1371600"/>
                </a:lnTo>
                <a:lnTo>
                  <a:pt x="21776" y="1346200"/>
                </a:lnTo>
                <a:lnTo>
                  <a:pt x="22222" y="1333500"/>
                </a:lnTo>
                <a:lnTo>
                  <a:pt x="22035" y="1320800"/>
                </a:lnTo>
                <a:lnTo>
                  <a:pt x="20438" y="1320800"/>
                </a:lnTo>
                <a:lnTo>
                  <a:pt x="20975" y="1308100"/>
                </a:lnTo>
                <a:lnTo>
                  <a:pt x="21280" y="1295400"/>
                </a:lnTo>
                <a:lnTo>
                  <a:pt x="21408" y="1282700"/>
                </a:lnTo>
                <a:close/>
              </a:path>
              <a:path w="3879850" h="2095500">
                <a:moveTo>
                  <a:pt x="51006" y="1511300"/>
                </a:moveTo>
                <a:lnTo>
                  <a:pt x="49440" y="1511300"/>
                </a:lnTo>
                <a:lnTo>
                  <a:pt x="48861" y="1524000"/>
                </a:lnTo>
                <a:lnTo>
                  <a:pt x="51728" y="1524000"/>
                </a:lnTo>
                <a:lnTo>
                  <a:pt x="51006" y="1511300"/>
                </a:lnTo>
                <a:close/>
              </a:path>
              <a:path w="3879850" h="2095500">
                <a:moveTo>
                  <a:pt x="3848943" y="1473200"/>
                </a:moveTo>
                <a:lnTo>
                  <a:pt x="3797164" y="1473200"/>
                </a:lnTo>
                <a:lnTo>
                  <a:pt x="3798525" y="1485900"/>
                </a:lnTo>
                <a:lnTo>
                  <a:pt x="3799233" y="1498600"/>
                </a:lnTo>
                <a:lnTo>
                  <a:pt x="3842175" y="1498600"/>
                </a:lnTo>
                <a:lnTo>
                  <a:pt x="3843456" y="1511300"/>
                </a:lnTo>
                <a:lnTo>
                  <a:pt x="3846223" y="1511300"/>
                </a:lnTo>
                <a:lnTo>
                  <a:pt x="3849122" y="1485900"/>
                </a:lnTo>
                <a:lnTo>
                  <a:pt x="3848943" y="1473200"/>
                </a:lnTo>
                <a:close/>
              </a:path>
              <a:path w="3879850" h="2095500">
                <a:moveTo>
                  <a:pt x="29643" y="1485900"/>
                </a:moveTo>
                <a:lnTo>
                  <a:pt x="26970" y="1485900"/>
                </a:lnTo>
                <a:lnTo>
                  <a:pt x="26947" y="1498600"/>
                </a:lnTo>
                <a:lnTo>
                  <a:pt x="28788" y="1498600"/>
                </a:lnTo>
                <a:lnTo>
                  <a:pt x="29643" y="1485900"/>
                </a:lnTo>
                <a:close/>
              </a:path>
              <a:path w="3879850" h="2095500">
                <a:moveTo>
                  <a:pt x="24859" y="1066800"/>
                </a:moveTo>
                <a:lnTo>
                  <a:pt x="24356" y="1092200"/>
                </a:lnTo>
                <a:lnTo>
                  <a:pt x="22963" y="1092200"/>
                </a:lnTo>
                <a:lnTo>
                  <a:pt x="20571" y="1104900"/>
                </a:lnTo>
                <a:lnTo>
                  <a:pt x="25064" y="1104900"/>
                </a:lnTo>
                <a:lnTo>
                  <a:pt x="27251" y="1117600"/>
                </a:lnTo>
                <a:lnTo>
                  <a:pt x="28431" y="1117600"/>
                </a:lnTo>
                <a:lnTo>
                  <a:pt x="26959" y="1130300"/>
                </a:lnTo>
                <a:lnTo>
                  <a:pt x="27484" y="1143000"/>
                </a:lnTo>
                <a:lnTo>
                  <a:pt x="28177" y="1155700"/>
                </a:lnTo>
                <a:lnTo>
                  <a:pt x="27206" y="1168400"/>
                </a:lnTo>
                <a:lnTo>
                  <a:pt x="39432" y="1168400"/>
                </a:lnTo>
                <a:lnTo>
                  <a:pt x="39475" y="1181100"/>
                </a:lnTo>
                <a:lnTo>
                  <a:pt x="39150" y="1193800"/>
                </a:lnTo>
                <a:lnTo>
                  <a:pt x="38861" y="1206500"/>
                </a:lnTo>
                <a:lnTo>
                  <a:pt x="39009" y="1219200"/>
                </a:lnTo>
                <a:lnTo>
                  <a:pt x="38263" y="1231900"/>
                </a:lnTo>
                <a:lnTo>
                  <a:pt x="5237" y="1231900"/>
                </a:lnTo>
                <a:lnTo>
                  <a:pt x="5414" y="1244600"/>
                </a:lnTo>
                <a:lnTo>
                  <a:pt x="5505" y="1257300"/>
                </a:lnTo>
                <a:lnTo>
                  <a:pt x="29480" y="1257300"/>
                </a:lnTo>
                <a:lnTo>
                  <a:pt x="27065" y="1308100"/>
                </a:lnTo>
                <a:lnTo>
                  <a:pt x="27108" y="1320800"/>
                </a:lnTo>
                <a:lnTo>
                  <a:pt x="28346" y="1320800"/>
                </a:lnTo>
                <a:lnTo>
                  <a:pt x="27844" y="1333500"/>
                </a:lnTo>
                <a:lnTo>
                  <a:pt x="27162" y="1346200"/>
                </a:lnTo>
                <a:lnTo>
                  <a:pt x="26576" y="1358900"/>
                </a:lnTo>
                <a:lnTo>
                  <a:pt x="26360" y="1371600"/>
                </a:lnTo>
                <a:lnTo>
                  <a:pt x="26793" y="1384300"/>
                </a:lnTo>
                <a:lnTo>
                  <a:pt x="28148" y="1397000"/>
                </a:lnTo>
                <a:lnTo>
                  <a:pt x="28108" y="1460500"/>
                </a:lnTo>
                <a:lnTo>
                  <a:pt x="27940" y="1473200"/>
                </a:lnTo>
                <a:lnTo>
                  <a:pt x="27582" y="1485900"/>
                </a:lnTo>
                <a:lnTo>
                  <a:pt x="34657" y="1485900"/>
                </a:lnTo>
                <a:lnTo>
                  <a:pt x="34527" y="1473200"/>
                </a:lnTo>
                <a:lnTo>
                  <a:pt x="34527" y="1447800"/>
                </a:lnTo>
                <a:lnTo>
                  <a:pt x="46733" y="1447800"/>
                </a:lnTo>
                <a:lnTo>
                  <a:pt x="48161" y="1435100"/>
                </a:lnTo>
                <a:lnTo>
                  <a:pt x="48423" y="1422400"/>
                </a:lnTo>
                <a:lnTo>
                  <a:pt x="51441" y="1422400"/>
                </a:lnTo>
                <a:lnTo>
                  <a:pt x="51801" y="1409700"/>
                </a:lnTo>
                <a:lnTo>
                  <a:pt x="51984" y="1409700"/>
                </a:lnTo>
                <a:lnTo>
                  <a:pt x="51922" y="1397000"/>
                </a:lnTo>
                <a:lnTo>
                  <a:pt x="51470" y="1384300"/>
                </a:lnTo>
                <a:lnTo>
                  <a:pt x="50841" y="1358900"/>
                </a:lnTo>
                <a:lnTo>
                  <a:pt x="53574" y="1358900"/>
                </a:lnTo>
                <a:lnTo>
                  <a:pt x="53284" y="1346200"/>
                </a:lnTo>
                <a:lnTo>
                  <a:pt x="52395" y="1333500"/>
                </a:lnTo>
                <a:lnTo>
                  <a:pt x="51339" y="1320800"/>
                </a:lnTo>
                <a:lnTo>
                  <a:pt x="49303" y="1308100"/>
                </a:lnTo>
                <a:lnTo>
                  <a:pt x="46254" y="1308100"/>
                </a:lnTo>
                <a:lnTo>
                  <a:pt x="45788" y="1295400"/>
                </a:lnTo>
                <a:lnTo>
                  <a:pt x="46628" y="1282700"/>
                </a:lnTo>
                <a:lnTo>
                  <a:pt x="47645" y="1270000"/>
                </a:lnTo>
                <a:lnTo>
                  <a:pt x="48705" y="1270000"/>
                </a:lnTo>
                <a:lnTo>
                  <a:pt x="49674" y="1257300"/>
                </a:lnTo>
                <a:lnTo>
                  <a:pt x="50417" y="1244600"/>
                </a:lnTo>
                <a:lnTo>
                  <a:pt x="49216" y="1231900"/>
                </a:lnTo>
                <a:lnTo>
                  <a:pt x="48074" y="1219200"/>
                </a:lnTo>
                <a:lnTo>
                  <a:pt x="49473" y="1206500"/>
                </a:lnTo>
                <a:lnTo>
                  <a:pt x="51350" y="1193800"/>
                </a:lnTo>
                <a:lnTo>
                  <a:pt x="51499" y="1181100"/>
                </a:lnTo>
                <a:lnTo>
                  <a:pt x="51997" y="1168400"/>
                </a:lnTo>
                <a:lnTo>
                  <a:pt x="52631" y="1155700"/>
                </a:lnTo>
                <a:lnTo>
                  <a:pt x="51141" y="1143000"/>
                </a:lnTo>
                <a:lnTo>
                  <a:pt x="49391" y="1143000"/>
                </a:lnTo>
                <a:lnTo>
                  <a:pt x="49663" y="1130300"/>
                </a:lnTo>
                <a:lnTo>
                  <a:pt x="50710" y="1117600"/>
                </a:lnTo>
                <a:lnTo>
                  <a:pt x="53586" y="1092200"/>
                </a:lnTo>
                <a:lnTo>
                  <a:pt x="54644" y="1079500"/>
                </a:lnTo>
                <a:lnTo>
                  <a:pt x="25505" y="1079500"/>
                </a:lnTo>
                <a:lnTo>
                  <a:pt x="24859" y="1066800"/>
                </a:lnTo>
                <a:close/>
              </a:path>
              <a:path w="3879850" h="2095500">
                <a:moveTo>
                  <a:pt x="53544" y="1447800"/>
                </a:moveTo>
                <a:lnTo>
                  <a:pt x="51997" y="1447800"/>
                </a:lnTo>
                <a:lnTo>
                  <a:pt x="53160" y="1473200"/>
                </a:lnTo>
                <a:lnTo>
                  <a:pt x="54197" y="1485900"/>
                </a:lnTo>
                <a:lnTo>
                  <a:pt x="54380" y="1460500"/>
                </a:lnTo>
                <a:lnTo>
                  <a:pt x="53544" y="1447800"/>
                </a:lnTo>
                <a:close/>
              </a:path>
              <a:path w="3879850" h="2095500">
                <a:moveTo>
                  <a:pt x="44648" y="1460500"/>
                </a:moveTo>
                <a:lnTo>
                  <a:pt x="38649" y="1460500"/>
                </a:lnTo>
                <a:lnTo>
                  <a:pt x="40442" y="1473200"/>
                </a:lnTo>
                <a:lnTo>
                  <a:pt x="42365" y="1473200"/>
                </a:lnTo>
                <a:lnTo>
                  <a:pt x="44648" y="1460500"/>
                </a:lnTo>
                <a:close/>
              </a:path>
              <a:path w="3879850" h="2095500">
                <a:moveTo>
                  <a:pt x="48987" y="1460500"/>
                </a:moveTo>
                <a:lnTo>
                  <a:pt x="44648" y="1460500"/>
                </a:lnTo>
                <a:lnTo>
                  <a:pt x="44883" y="1473200"/>
                </a:lnTo>
                <a:lnTo>
                  <a:pt x="50061" y="1473200"/>
                </a:lnTo>
                <a:lnTo>
                  <a:pt x="48987" y="1460500"/>
                </a:lnTo>
                <a:close/>
              </a:path>
              <a:path w="3879850" h="2095500">
                <a:moveTo>
                  <a:pt x="3818638" y="1320800"/>
                </a:moveTo>
                <a:lnTo>
                  <a:pt x="3796227" y="1320800"/>
                </a:lnTo>
                <a:lnTo>
                  <a:pt x="3796471" y="1333500"/>
                </a:lnTo>
                <a:lnTo>
                  <a:pt x="3797110" y="1358900"/>
                </a:lnTo>
                <a:lnTo>
                  <a:pt x="3797324" y="1371600"/>
                </a:lnTo>
                <a:lnTo>
                  <a:pt x="3797347" y="1384300"/>
                </a:lnTo>
                <a:lnTo>
                  <a:pt x="3800296" y="1397000"/>
                </a:lnTo>
                <a:lnTo>
                  <a:pt x="3802475" y="1409700"/>
                </a:lnTo>
                <a:lnTo>
                  <a:pt x="3801032" y="1422400"/>
                </a:lnTo>
                <a:lnTo>
                  <a:pt x="3797429" y="1447800"/>
                </a:lnTo>
                <a:lnTo>
                  <a:pt x="3795943" y="1460500"/>
                </a:lnTo>
                <a:lnTo>
                  <a:pt x="3795116" y="1473200"/>
                </a:lnTo>
                <a:lnTo>
                  <a:pt x="3816651" y="1473200"/>
                </a:lnTo>
                <a:lnTo>
                  <a:pt x="3815232" y="1460500"/>
                </a:lnTo>
                <a:lnTo>
                  <a:pt x="3814067" y="1447800"/>
                </a:lnTo>
                <a:lnTo>
                  <a:pt x="3814222" y="1435100"/>
                </a:lnTo>
                <a:lnTo>
                  <a:pt x="3846802" y="1435100"/>
                </a:lnTo>
                <a:lnTo>
                  <a:pt x="3847647" y="1422400"/>
                </a:lnTo>
                <a:lnTo>
                  <a:pt x="3816603" y="1422400"/>
                </a:lnTo>
                <a:lnTo>
                  <a:pt x="3816636" y="1409700"/>
                </a:lnTo>
                <a:lnTo>
                  <a:pt x="3813400" y="1409700"/>
                </a:lnTo>
                <a:lnTo>
                  <a:pt x="3813991" y="1397000"/>
                </a:lnTo>
                <a:lnTo>
                  <a:pt x="3811580" y="1397000"/>
                </a:lnTo>
                <a:lnTo>
                  <a:pt x="3810464" y="1384300"/>
                </a:lnTo>
                <a:lnTo>
                  <a:pt x="3811281" y="1384300"/>
                </a:lnTo>
                <a:lnTo>
                  <a:pt x="3812546" y="1371600"/>
                </a:lnTo>
                <a:lnTo>
                  <a:pt x="3812775" y="1346200"/>
                </a:lnTo>
                <a:lnTo>
                  <a:pt x="3818442" y="1346200"/>
                </a:lnTo>
                <a:lnTo>
                  <a:pt x="3818638" y="1320800"/>
                </a:lnTo>
                <a:close/>
              </a:path>
              <a:path w="3879850" h="2095500">
                <a:moveTo>
                  <a:pt x="3846518" y="1447800"/>
                </a:moveTo>
                <a:lnTo>
                  <a:pt x="3824827" y="1447800"/>
                </a:lnTo>
                <a:lnTo>
                  <a:pt x="3824009" y="1460500"/>
                </a:lnTo>
                <a:lnTo>
                  <a:pt x="3822839" y="1460500"/>
                </a:lnTo>
                <a:lnTo>
                  <a:pt x="3821417" y="1473200"/>
                </a:lnTo>
                <a:lnTo>
                  <a:pt x="3847451" y="1473200"/>
                </a:lnTo>
                <a:lnTo>
                  <a:pt x="3846292" y="1460500"/>
                </a:lnTo>
                <a:lnTo>
                  <a:pt x="3846518" y="1447800"/>
                </a:lnTo>
                <a:close/>
              </a:path>
              <a:path w="3879850" h="2095500">
                <a:moveTo>
                  <a:pt x="46733" y="1447800"/>
                </a:moveTo>
                <a:lnTo>
                  <a:pt x="34527" y="1447800"/>
                </a:lnTo>
                <a:lnTo>
                  <a:pt x="36754" y="1460500"/>
                </a:lnTo>
                <a:lnTo>
                  <a:pt x="47145" y="1460500"/>
                </a:lnTo>
                <a:lnTo>
                  <a:pt x="46733" y="1447800"/>
                </a:lnTo>
                <a:close/>
              </a:path>
              <a:path w="3879850" h="2095500">
                <a:moveTo>
                  <a:pt x="3846802" y="1435100"/>
                </a:moveTo>
                <a:lnTo>
                  <a:pt x="3815629" y="1435100"/>
                </a:lnTo>
                <a:lnTo>
                  <a:pt x="3816678" y="1447800"/>
                </a:lnTo>
                <a:lnTo>
                  <a:pt x="3816284" y="1460500"/>
                </a:lnTo>
                <a:lnTo>
                  <a:pt x="3817661" y="1460500"/>
                </a:lnTo>
                <a:lnTo>
                  <a:pt x="3818140" y="1447800"/>
                </a:lnTo>
                <a:lnTo>
                  <a:pt x="3846518" y="1447800"/>
                </a:lnTo>
                <a:lnTo>
                  <a:pt x="3846802" y="1435100"/>
                </a:lnTo>
                <a:close/>
              </a:path>
              <a:path w="3879850" h="2095500">
                <a:moveTo>
                  <a:pt x="3876995" y="1447800"/>
                </a:moveTo>
                <a:lnTo>
                  <a:pt x="3872093" y="1447800"/>
                </a:lnTo>
                <a:lnTo>
                  <a:pt x="3873637" y="1460500"/>
                </a:lnTo>
                <a:lnTo>
                  <a:pt x="3877514" y="1460500"/>
                </a:lnTo>
                <a:lnTo>
                  <a:pt x="3876995" y="1447800"/>
                </a:lnTo>
                <a:close/>
              </a:path>
              <a:path w="3879850" h="2095500">
                <a:moveTo>
                  <a:pt x="51441" y="1422400"/>
                </a:moveTo>
                <a:lnTo>
                  <a:pt x="49800" y="1422400"/>
                </a:lnTo>
                <a:lnTo>
                  <a:pt x="49320" y="1435100"/>
                </a:lnTo>
                <a:lnTo>
                  <a:pt x="48748" y="1447800"/>
                </a:lnTo>
                <a:lnTo>
                  <a:pt x="52205" y="1447800"/>
                </a:lnTo>
                <a:lnTo>
                  <a:pt x="50876" y="1435100"/>
                </a:lnTo>
                <a:lnTo>
                  <a:pt x="51441" y="1422400"/>
                </a:lnTo>
                <a:close/>
              </a:path>
              <a:path w="3879850" h="2095500">
                <a:moveTo>
                  <a:pt x="3815629" y="1435100"/>
                </a:moveTo>
                <a:lnTo>
                  <a:pt x="3814431" y="1435100"/>
                </a:lnTo>
                <a:lnTo>
                  <a:pt x="3814838" y="1447800"/>
                </a:lnTo>
                <a:lnTo>
                  <a:pt x="3815548" y="1447800"/>
                </a:lnTo>
                <a:lnTo>
                  <a:pt x="3815629" y="1435100"/>
                </a:lnTo>
                <a:close/>
              </a:path>
              <a:path w="3879850" h="2095500">
                <a:moveTo>
                  <a:pt x="3878617" y="1384300"/>
                </a:moveTo>
                <a:lnTo>
                  <a:pt x="3876840" y="1409700"/>
                </a:lnTo>
                <a:lnTo>
                  <a:pt x="3874387" y="1422400"/>
                </a:lnTo>
                <a:lnTo>
                  <a:pt x="3871410" y="1435100"/>
                </a:lnTo>
                <a:lnTo>
                  <a:pt x="3877367" y="1435100"/>
                </a:lnTo>
                <a:lnTo>
                  <a:pt x="3878955" y="1409700"/>
                </a:lnTo>
                <a:lnTo>
                  <a:pt x="3879255" y="1397000"/>
                </a:lnTo>
                <a:lnTo>
                  <a:pt x="3878617" y="1384300"/>
                </a:lnTo>
                <a:close/>
              </a:path>
              <a:path w="3879850" h="2095500">
                <a:moveTo>
                  <a:pt x="3850536" y="1346200"/>
                </a:moveTo>
                <a:lnTo>
                  <a:pt x="3821857" y="1346200"/>
                </a:lnTo>
                <a:lnTo>
                  <a:pt x="3821266" y="1358900"/>
                </a:lnTo>
                <a:lnTo>
                  <a:pt x="3820480" y="1358900"/>
                </a:lnTo>
                <a:lnTo>
                  <a:pt x="3821070" y="1371600"/>
                </a:lnTo>
                <a:lnTo>
                  <a:pt x="3820652" y="1371600"/>
                </a:lnTo>
                <a:lnTo>
                  <a:pt x="3819431" y="1384300"/>
                </a:lnTo>
                <a:lnTo>
                  <a:pt x="3818959" y="1409700"/>
                </a:lnTo>
                <a:lnTo>
                  <a:pt x="3818951" y="1422400"/>
                </a:lnTo>
                <a:lnTo>
                  <a:pt x="3849859" y="1422400"/>
                </a:lnTo>
                <a:lnTo>
                  <a:pt x="3849540" y="1409700"/>
                </a:lnTo>
                <a:lnTo>
                  <a:pt x="3848764" y="1409700"/>
                </a:lnTo>
                <a:lnTo>
                  <a:pt x="3847778" y="1397000"/>
                </a:lnTo>
                <a:lnTo>
                  <a:pt x="3846173" y="1397000"/>
                </a:lnTo>
                <a:lnTo>
                  <a:pt x="3846052" y="1384300"/>
                </a:lnTo>
                <a:lnTo>
                  <a:pt x="3850248" y="1384300"/>
                </a:lnTo>
                <a:lnTo>
                  <a:pt x="3850590" y="1371600"/>
                </a:lnTo>
                <a:lnTo>
                  <a:pt x="3850680" y="1358900"/>
                </a:lnTo>
                <a:lnTo>
                  <a:pt x="3850536" y="1346200"/>
                </a:lnTo>
                <a:close/>
              </a:path>
              <a:path w="3879850" h="2095500">
                <a:moveTo>
                  <a:pt x="3818442" y="1346200"/>
                </a:moveTo>
                <a:lnTo>
                  <a:pt x="3816561" y="1346200"/>
                </a:lnTo>
                <a:lnTo>
                  <a:pt x="3816518" y="1358900"/>
                </a:lnTo>
                <a:lnTo>
                  <a:pt x="3816311" y="1371600"/>
                </a:lnTo>
                <a:lnTo>
                  <a:pt x="3816019" y="1384300"/>
                </a:lnTo>
                <a:lnTo>
                  <a:pt x="3815650" y="1397000"/>
                </a:lnTo>
                <a:lnTo>
                  <a:pt x="3815212" y="1397000"/>
                </a:lnTo>
                <a:lnTo>
                  <a:pt x="3814712" y="1409700"/>
                </a:lnTo>
                <a:lnTo>
                  <a:pt x="3816636" y="1409700"/>
                </a:lnTo>
                <a:lnTo>
                  <a:pt x="3816916" y="1397000"/>
                </a:lnTo>
                <a:lnTo>
                  <a:pt x="3818114" y="1358900"/>
                </a:lnTo>
                <a:lnTo>
                  <a:pt x="3818442" y="1346200"/>
                </a:lnTo>
                <a:close/>
              </a:path>
              <a:path w="3879850" h="2095500">
                <a:moveTo>
                  <a:pt x="3813093" y="1384300"/>
                </a:moveTo>
                <a:lnTo>
                  <a:pt x="3811580" y="1397000"/>
                </a:lnTo>
                <a:lnTo>
                  <a:pt x="3814580" y="1397000"/>
                </a:lnTo>
                <a:lnTo>
                  <a:pt x="3813093" y="1384300"/>
                </a:lnTo>
                <a:close/>
              </a:path>
              <a:path w="3879850" h="2095500">
                <a:moveTo>
                  <a:pt x="53574" y="1358900"/>
                </a:moveTo>
                <a:lnTo>
                  <a:pt x="52094" y="1358900"/>
                </a:lnTo>
                <a:lnTo>
                  <a:pt x="52225" y="1371600"/>
                </a:lnTo>
                <a:lnTo>
                  <a:pt x="53864" y="1371600"/>
                </a:lnTo>
                <a:lnTo>
                  <a:pt x="53574" y="1358900"/>
                </a:lnTo>
                <a:close/>
              </a:path>
              <a:path w="3879850" h="2095500">
                <a:moveTo>
                  <a:pt x="3870231" y="1358900"/>
                </a:moveTo>
                <a:lnTo>
                  <a:pt x="3867478" y="1358900"/>
                </a:lnTo>
                <a:lnTo>
                  <a:pt x="3869051" y="1371600"/>
                </a:lnTo>
                <a:lnTo>
                  <a:pt x="3870231" y="1371600"/>
                </a:lnTo>
                <a:lnTo>
                  <a:pt x="3870231" y="1358900"/>
                </a:lnTo>
                <a:close/>
              </a:path>
              <a:path w="3879850" h="2095500">
                <a:moveTo>
                  <a:pt x="3815578" y="1346200"/>
                </a:moveTo>
                <a:lnTo>
                  <a:pt x="3812775" y="1346200"/>
                </a:lnTo>
                <a:lnTo>
                  <a:pt x="3814382" y="1358900"/>
                </a:lnTo>
                <a:lnTo>
                  <a:pt x="3815431" y="1358900"/>
                </a:lnTo>
                <a:lnTo>
                  <a:pt x="3815578" y="1346200"/>
                </a:lnTo>
                <a:close/>
              </a:path>
              <a:path w="3879850" h="2095500">
                <a:moveTo>
                  <a:pt x="3851476" y="1333500"/>
                </a:moveTo>
                <a:lnTo>
                  <a:pt x="3819691" y="1333500"/>
                </a:lnTo>
                <a:lnTo>
                  <a:pt x="3820043" y="1358900"/>
                </a:lnTo>
                <a:lnTo>
                  <a:pt x="3820226" y="1358900"/>
                </a:lnTo>
                <a:lnTo>
                  <a:pt x="3820531" y="1346200"/>
                </a:lnTo>
                <a:lnTo>
                  <a:pt x="3850536" y="1346200"/>
                </a:lnTo>
                <a:lnTo>
                  <a:pt x="3851476" y="1333500"/>
                </a:lnTo>
                <a:close/>
              </a:path>
              <a:path w="3879850" h="2095500">
                <a:moveTo>
                  <a:pt x="3814020" y="1219200"/>
                </a:moveTo>
                <a:lnTo>
                  <a:pt x="3797104" y="1219200"/>
                </a:lnTo>
                <a:lnTo>
                  <a:pt x="3797253" y="1231900"/>
                </a:lnTo>
                <a:lnTo>
                  <a:pt x="3797305" y="1257300"/>
                </a:lnTo>
                <a:lnTo>
                  <a:pt x="3797170" y="1270000"/>
                </a:lnTo>
                <a:lnTo>
                  <a:pt x="3796901" y="1282700"/>
                </a:lnTo>
                <a:lnTo>
                  <a:pt x="3796480" y="1295400"/>
                </a:lnTo>
                <a:lnTo>
                  <a:pt x="3798456" y="1308100"/>
                </a:lnTo>
                <a:lnTo>
                  <a:pt x="3797145" y="1320800"/>
                </a:lnTo>
                <a:lnTo>
                  <a:pt x="3819148" y="1320800"/>
                </a:lnTo>
                <a:lnTo>
                  <a:pt x="3819485" y="1333500"/>
                </a:lnTo>
                <a:lnTo>
                  <a:pt x="3851476" y="1333500"/>
                </a:lnTo>
                <a:lnTo>
                  <a:pt x="3852487" y="1346200"/>
                </a:lnTo>
                <a:lnTo>
                  <a:pt x="3853467" y="1333500"/>
                </a:lnTo>
                <a:lnTo>
                  <a:pt x="3852123" y="1320800"/>
                </a:lnTo>
                <a:lnTo>
                  <a:pt x="3850366" y="1308100"/>
                </a:lnTo>
                <a:lnTo>
                  <a:pt x="3850955" y="1295400"/>
                </a:lnTo>
                <a:lnTo>
                  <a:pt x="3854238" y="1295400"/>
                </a:lnTo>
                <a:lnTo>
                  <a:pt x="3855221" y="1282700"/>
                </a:lnTo>
                <a:lnTo>
                  <a:pt x="3870124" y="1282700"/>
                </a:lnTo>
                <a:lnTo>
                  <a:pt x="3871127" y="1270000"/>
                </a:lnTo>
                <a:lnTo>
                  <a:pt x="3819832" y="1270000"/>
                </a:lnTo>
                <a:lnTo>
                  <a:pt x="3818335" y="1257300"/>
                </a:lnTo>
                <a:lnTo>
                  <a:pt x="3817595" y="1244600"/>
                </a:lnTo>
                <a:lnTo>
                  <a:pt x="3815156" y="1244600"/>
                </a:lnTo>
                <a:lnTo>
                  <a:pt x="3814404" y="1231900"/>
                </a:lnTo>
                <a:lnTo>
                  <a:pt x="3814020" y="1219200"/>
                </a:lnTo>
                <a:close/>
              </a:path>
              <a:path w="3879850" h="2095500">
                <a:moveTo>
                  <a:pt x="3870231" y="1333500"/>
                </a:moveTo>
                <a:lnTo>
                  <a:pt x="3868862" y="1333500"/>
                </a:lnTo>
                <a:lnTo>
                  <a:pt x="3867910" y="1346200"/>
                </a:lnTo>
                <a:lnTo>
                  <a:pt x="3870231" y="1346200"/>
                </a:lnTo>
                <a:lnTo>
                  <a:pt x="3870231" y="1333500"/>
                </a:lnTo>
                <a:close/>
              </a:path>
              <a:path w="3879850" h="2095500">
                <a:moveTo>
                  <a:pt x="3869415" y="1308100"/>
                </a:moveTo>
                <a:lnTo>
                  <a:pt x="3867555" y="1308100"/>
                </a:lnTo>
                <a:lnTo>
                  <a:pt x="3867093" y="1320800"/>
                </a:lnTo>
                <a:lnTo>
                  <a:pt x="3868326" y="1320800"/>
                </a:lnTo>
                <a:lnTo>
                  <a:pt x="3869415" y="1308100"/>
                </a:lnTo>
                <a:close/>
              </a:path>
              <a:path w="3879850" h="2095500">
                <a:moveTo>
                  <a:pt x="48578" y="1282700"/>
                </a:moveTo>
                <a:lnTo>
                  <a:pt x="48301" y="1282700"/>
                </a:lnTo>
                <a:lnTo>
                  <a:pt x="47697" y="1295400"/>
                </a:lnTo>
                <a:lnTo>
                  <a:pt x="46952" y="1308100"/>
                </a:lnTo>
                <a:lnTo>
                  <a:pt x="48607" y="1308100"/>
                </a:lnTo>
                <a:lnTo>
                  <a:pt x="48318" y="1295400"/>
                </a:lnTo>
                <a:lnTo>
                  <a:pt x="48578" y="1282700"/>
                </a:lnTo>
                <a:close/>
              </a:path>
              <a:path w="3879850" h="2095500">
                <a:moveTo>
                  <a:pt x="3854238" y="1295400"/>
                </a:moveTo>
                <a:lnTo>
                  <a:pt x="3851693" y="1295400"/>
                </a:lnTo>
                <a:lnTo>
                  <a:pt x="3852189" y="1308100"/>
                </a:lnTo>
                <a:lnTo>
                  <a:pt x="3853254" y="1308100"/>
                </a:lnTo>
                <a:lnTo>
                  <a:pt x="3854238" y="1295400"/>
                </a:lnTo>
                <a:close/>
              </a:path>
              <a:path w="3879850" h="2095500">
                <a:moveTo>
                  <a:pt x="26574" y="1257300"/>
                </a:moveTo>
                <a:lnTo>
                  <a:pt x="5286" y="1257300"/>
                </a:lnTo>
                <a:lnTo>
                  <a:pt x="4803" y="1270000"/>
                </a:lnTo>
                <a:lnTo>
                  <a:pt x="3990" y="1282700"/>
                </a:lnTo>
                <a:lnTo>
                  <a:pt x="3974" y="1295400"/>
                </a:lnTo>
                <a:lnTo>
                  <a:pt x="5422" y="1295400"/>
                </a:lnTo>
                <a:lnTo>
                  <a:pt x="6336" y="1282700"/>
                </a:lnTo>
                <a:lnTo>
                  <a:pt x="21408" y="1282700"/>
                </a:lnTo>
                <a:lnTo>
                  <a:pt x="21412" y="1270000"/>
                </a:lnTo>
                <a:lnTo>
                  <a:pt x="26288" y="1270000"/>
                </a:lnTo>
                <a:lnTo>
                  <a:pt x="26574" y="1257300"/>
                </a:lnTo>
                <a:close/>
              </a:path>
              <a:path w="3879850" h="2095500">
                <a:moveTo>
                  <a:pt x="26288" y="1270000"/>
                </a:moveTo>
                <a:lnTo>
                  <a:pt x="23843" y="1270000"/>
                </a:lnTo>
                <a:lnTo>
                  <a:pt x="24173" y="1282700"/>
                </a:lnTo>
                <a:lnTo>
                  <a:pt x="24780" y="1295400"/>
                </a:lnTo>
                <a:lnTo>
                  <a:pt x="25975" y="1295400"/>
                </a:lnTo>
                <a:lnTo>
                  <a:pt x="26370" y="1282700"/>
                </a:lnTo>
                <a:lnTo>
                  <a:pt x="26288" y="1270000"/>
                </a:lnTo>
                <a:close/>
              </a:path>
              <a:path w="3879850" h="2095500">
                <a:moveTo>
                  <a:pt x="63932" y="1231900"/>
                </a:moveTo>
                <a:lnTo>
                  <a:pt x="63331" y="1231900"/>
                </a:lnTo>
                <a:lnTo>
                  <a:pt x="63251" y="1257300"/>
                </a:lnTo>
                <a:lnTo>
                  <a:pt x="63429" y="1270000"/>
                </a:lnTo>
                <a:lnTo>
                  <a:pt x="64034" y="1282700"/>
                </a:lnTo>
                <a:lnTo>
                  <a:pt x="65235" y="1282700"/>
                </a:lnTo>
                <a:lnTo>
                  <a:pt x="65640" y="1270000"/>
                </a:lnTo>
                <a:lnTo>
                  <a:pt x="66719" y="1257300"/>
                </a:lnTo>
                <a:lnTo>
                  <a:pt x="65368" y="1257300"/>
                </a:lnTo>
                <a:lnTo>
                  <a:pt x="64953" y="1244600"/>
                </a:lnTo>
                <a:lnTo>
                  <a:pt x="64474" y="1244600"/>
                </a:lnTo>
                <a:lnTo>
                  <a:pt x="63932" y="1231900"/>
                </a:lnTo>
                <a:close/>
              </a:path>
              <a:path w="3879850" h="2095500">
                <a:moveTo>
                  <a:pt x="3853318" y="1244600"/>
                </a:moveTo>
                <a:lnTo>
                  <a:pt x="3820677" y="1244600"/>
                </a:lnTo>
                <a:lnTo>
                  <a:pt x="3821424" y="1257300"/>
                </a:lnTo>
                <a:lnTo>
                  <a:pt x="3819832" y="1270000"/>
                </a:lnTo>
                <a:lnTo>
                  <a:pt x="3871915" y="1270000"/>
                </a:lnTo>
                <a:lnTo>
                  <a:pt x="3869941" y="1257300"/>
                </a:lnTo>
                <a:lnTo>
                  <a:pt x="3853968" y="1257300"/>
                </a:lnTo>
                <a:lnTo>
                  <a:pt x="3853318" y="1244600"/>
                </a:lnTo>
                <a:close/>
              </a:path>
              <a:path w="3879850" h="2095500">
                <a:moveTo>
                  <a:pt x="66574" y="1244600"/>
                </a:moveTo>
                <a:lnTo>
                  <a:pt x="65991" y="1244600"/>
                </a:lnTo>
                <a:lnTo>
                  <a:pt x="65714" y="1257300"/>
                </a:lnTo>
                <a:lnTo>
                  <a:pt x="66719" y="1257300"/>
                </a:lnTo>
                <a:lnTo>
                  <a:pt x="66574" y="1244600"/>
                </a:lnTo>
                <a:close/>
              </a:path>
              <a:path w="3879850" h="2095500">
                <a:moveTo>
                  <a:pt x="3866401" y="1231900"/>
                </a:moveTo>
                <a:lnTo>
                  <a:pt x="3855181" y="1231900"/>
                </a:lnTo>
                <a:lnTo>
                  <a:pt x="3855221" y="1257300"/>
                </a:lnTo>
                <a:lnTo>
                  <a:pt x="3869941" y="1257300"/>
                </a:lnTo>
                <a:lnTo>
                  <a:pt x="3867879" y="1244600"/>
                </a:lnTo>
                <a:lnTo>
                  <a:pt x="3866401" y="1231900"/>
                </a:lnTo>
                <a:close/>
              </a:path>
              <a:path w="3879850" h="2095500">
                <a:moveTo>
                  <a:pt x="3869513" y="1181100"/>
                </a:moveTo>
                <a:lnTo>
                  <a:pt x="3819861" y="1181100"/>
                </a:lnTo>
                <a:lnTo>
                  <a:pt x="3819367" y="1193800"/>
                </a:lnTo>
                <a:lnTo>
                  <a:pt x="3819288" y="1219200"/>
                </a:lnTo>
                <a:lnTo>
                  <a:pt x="3819577" y="1231900"/>
                </a:lnTo>
                <a:lnTo>
                  <a:pt x="3820000" y="1244600"/>
                </a:lnTo>
                <a:lnTo>
                  <a:pt x="3851222" y="1244600"/>
                </a:lnTo>
                <a:lnTo>
                  <a:pt x="3851353" y="1231900"/>
                </a:lnTo>
                <a:lnTo>
                  <a:pt x="3850173" y="1231900"/>
                </a:lnTo>
                <a:lnTo>
                  <a:pt x="3850608" y="1219200"/>
                </a:lnTo>
                <a:lnTo>
                  <a:pt x="3869579" y="1219200"/>
                </a:lnTo>
                <a:lnTo>
                  <a:pt x="3870781" y="1206500"/>
                </a:lnTo>
                <a:lnTo>
                  <a:pt x="3870383" y="1193800"/>
                </a:lnTo>
                <a:lnTo>
                  <a:pt x="3869513" y="1181100"/>
                </a:lnTo>
                <a:close/>
              </a:path>
              <a:path w="3879850" h="2095500">
                <a:moveTo>
                  <a:pt x="17417" y="774700"/>
                </a:moveTo>
                <a:lnTo>
                  <a:pt x="7500" y="774700"/>
                </a:lnTo>
                <a:lnTo>
                  <a:pt x="8046" y="787400"/>
                </a:lnTo>
                <a:lnTo>
                  <a:pt x="8832" y="787400"/>
                </a:lnTo>
                <a:lnTo>
                  <a:pt x="9029" y="800100"/>
                </a:lnTo>
                <a:lnTo>
                  <a:pt x="7319" y="800100"/>
                </a:lnTo>
                <a:lnTo>
                  <a:pt x="7274" y="825500"/>
                </a:lnTo>
                <a:lnTo>
                  <a:pt x="7865" y="825500"/>
                </a:lnTo>
                <a:lnTo>
                  <a:pt x="7902" y="876300"/>
                </a:lnTo>
                <a:lnTo>
                  <a:pt x="8486" y="901700"/>
                </a:lnTo>
                <a:lnTo>
                  <a:pt x="6145" y="901700"/>
                </a:lnTo>
                <a:lnTo>
                  <a:pt x="6014" y="914400"/>
                </a:lnTo>
                <a:lnTo>
                  <a:pt x="7302" y="952500"/>
                </a:lnTo>
                <a:lnTo>
                  <a:pt x="7538" y="1016000"/>
                </a:lnTo>
                <a:lnTo>
                  <a:pt x="7430" y="1041400"/>
                </a:lnTo>
                <a:lnTo>
                  <a:pt x="7164" y="1066800"/>
                </a:lnTo>
                <a:lnTo>
                  <a:pt x="7011" y="1092200"/>
                </a:lnTo>
                <a:lnTo>
                  <a:pt x="6903" y="1143000"/>
                </a:lnTo>
                <a:lnTo>
                  <a:pt x="7033" y="1155700"/>
                </a:lnTo>
                <a:lnTo>
                  <a:pt x="7258" y="1168400"/>
                </a:lnTo>
                <a:lnTo>
                  <a:pt x="7591" y="1168400"/>
                </a:lnTo>
                <a:lnTo>
                  <a:pt x="8046" y="1181100"/>
                </a:lnTo>
                <a:lnTo>
                  <a:pt x="6085" y="1193800"/>
                </a:lnTo>
                <a:lnTo>
                  <a:pt x="4977" y="1206500"/>
                </a:lnTo>
                <a:lnTo>
                  <a:pt x="5062" y="1231900"/>
                </a:lnTo>
                <a:lnTo>
                  <a:pt x="38263" y="1231900"/>
                </a:lnTo>
                <a:lnTo>
                  <a:pt x="38001" y="1219200"/>
                </a:lnTo>
                <a:lnTo>
                  <a:pt x="25639" y="1219200"/>
                </a:lnTo>
                <a:lnTo>
                  <a:pt x="25029" y="1206500"/>
                </a:lnTo>
                <a:lnTo>
                  <a:pt x="24501" y="1168400"/>
                </a:lnTo>
                <a:lnTo>
                  <a:pt x="21622" y="1130300"/>
                </a:lnTo>
                <a:lnTo>
                  <a:pt x="22768" y="1117600"/>
                </a:lnTo>
                <a:lnTo>
                  <a:pt x="25064" y="1104900"/>
                </a:lnTo>
                <a:lnTo>
                  <a:pt x="20571" y="1104900"/>
                </a:lnTo>
                <a:lnTo>
                  <a:pt x="20061" y="1066800"/>
                </a:lnTo>
                <a:lnTo>
                  <a:pt x="19769" y="1054100"/>
                </a:lnTo>
                <a:lnTo>
                  <a:pt x="19283" y="1041400"/>
                </a:lnTo>
                <a:lnTo>
                  <a:pt x="18473" y="1028700"/>
                </a:lnTo>
                <a:lnTo>
                  <a:pt x="17211" y="1016000"/>
                </a:lnTo>
                <a:lnTo>
                  <a:pt x="18182" y="1016000"/>
                </a:lnTo>
                <a:lnTo>
                  <a:pt x="17814" y="1003300"/>
                </a:lnTo>
                <a:lnTo>
                  <a:pt x="16851" y="990600"/>
                </a:lnTo>
                <a:lnTo>
                  <a:pt x="18871" y="977900"/>
                </a:lnTo>
                <a:lnTo>
                  <a:pt x="18577" y="965200"/>
                </a:lnTo>
                <a:lnTo>
                  <a:pt x="18397" y="952500"/>
                </a:lnTo>
                <a:lnTo>
                  <a:pt x="21130" y="952500"/>
                </a:lnTo>
                <a:lnTo>
                  <a:pt x="21130" y="927100"/>
                </a:lnTo>
                <a:lnTo>
                  <a:pt x="19360" y="927100"/>
                </a:lnTo>
                <a:lnTo>
                  <a:pt x="18111" y="914400"/>
                </a:lnTo>
                <a:lnTo>
                  <a:pt x="17981" y="901700"/>
                </a:lnTo>
                <a:lnTo>
                  <a:pt x="18378" y="889000"/>
                </a:lnTo>
                <a:lnTo>
                  <a:pt x="18709" y="876300"/>
                </a:lnTo>
                <a:lnTo>
                  <a:pt x="18381" y="863600"/>
                </a:lnTo>
                <a:lnTo>
                  <a:pt x="18843" y="850900"/>
                </a:lnTo>
                <a:lnTo>
                  <a:pt x="21139" y="850900"/>
                </a:lnTo>
                <a:lnTo>
                  <a:pt x="19843" y="838200"/>
                </a:lnTo>
                <a:lnTo>
                  <a:pt x="18648" y="825500"/>
                </a:lnTo>
                <a:lnTo>
                  <a:pt x="17565" y="812800"/>
                </a:lnTo>
                <a:lnTo>
                  <a:pt x="16604" y="800100"/>
                </a:lnTo>
                <a:lnTo>
                  <a:pt x="16878" y="787400"/>
                </a:lnTo>
                <a:lnTo>
                  <a:pt x="17417" y="774700"/>
                </a:lnTo>
                <a:close/>
              </a:path>
              <a:path w="3879850" h="2095500">
                <a:moveTo>
                  <a:pt x="3869579" y="1219200"/>
                </a:moveTo>
                <a:lnTo>
                  <a:pt x="3851750" y="1219200"/>
                </a:lnTo>
                <a:lnTo>
                  <a:pt x="3852461" y="1231900"/>
                </a:lnTo>
                <a:lnTo>
                  <a:pt x="3867994" y="1231900"/>
                </a:lnTo>
                <a:lnTo>
                  <a:pt x="3869579" y="1219200"/>
                </a:lnTo>
                <a:close/>
              </a:path>
              <a:path w="3879850" h="2095500">
                <a:moveTo>
                  <a:pt x="38178" y="1181100"/>
                </a:moveTo>
                <a:lnTo>
                  <a:pt x="28833" y="1181100"/>
                </a:lnTo>
                <a:lnTo>
                  <a:pt x="28314" y="1193800"/>
                </a:lnTo>
                <a:lnTo>
                  <a:pt x="26818" y="1219200"/>
                </a:lnTo>
                <a:lnTo>
                  <a:pt x="36559" y="1219200"/>
                </a:lnTo>
                <a:lnTo>
                  <a:pt x="36483" y="1206500"/>
                </a:lnTo>
                <a:lnTo>
                  <a:pt x="36881" y="1193800"/>
                </a:lnTo>
                <a:lnTo>
                  <a:pt x="37522" y="1193800"/>
                </a:lnTo>
                <a:lnTo>
                  <a:pt x="38178" y="1181100"/>
                </a:lnTo>
                <a:close/>
              </a:path>
              <a:path w="3879850" h="2095500">
                <a:moveTo>
                  <a:pt x="3866050" y="1079500"/>
                </a:moveTo>
                <a:lnTo>
                  <a:pt x="3795961" y="1079500"/>
                </a:lnTo>
                <a:lnTo>
                  <a:pt x="3795675" y="1092200"/>
                </a:lnTo>
                <a:lnTo>
                  <a:pt x="3795555" y="1143000"/>
                </a:lnTo>
                <a:lnTo>
                  <a:pt x="3795696" y="1155700"/>
                </a:lnTo>
                <a:lnTo>
                  <a:pt x="3795896" y="1168400"/>
                </a:lnTo>
                <a:lnTo>
                  <a:pt x="3796899" y="1219200"/>
                </a:lnTo>
                <a:lnTo>
                  <a:pt x="3813970" y="1219200"/>
                </a:lnTo>
                <a:lnTo>
                  <a:pt x="3814223" y="1206500"/>
                </a:lnTo>
                <a:lnTo>
                  <a:pt x="3813620" y="1193800"/>
                </a:lnTo>
                <a:lnTo>
                  <a:pt x="3813800" y="1181100"/>
                </a:lnTo>
                <a:lnTo>
                  <a:pt x="3816562" y="1181100"/>
                </a:lnTo>
                <a:lnTo>
                  <a:pt x="3816776" y="1168400"/>
                </a:lnTo>
                <a:lnTo>
                  <a:pt x="3817419" y="1155700"/>
                </a:lnTo>
                <a:lnTo>
                  <a:pt x="3866361" y="1155700"/>
                </a:lnTo>
                <a:lnTo>
                  <a:pt x="3867938" y="1143000"/>
                </a:lnTo>
                <a:lnTo>
                  <a:pt x="3815218" y="1143000"/>
                </a:lnTo>
                <a:lnTo>
                  <a:pt x="3814705" y="1130300"/>
                </a:lnTo>
                <a:lnTo>
                  <a:pt x="3813655" y="1117600"/>
                </a:lnTo>
                <a:lnTo>
                  <a:pt x="3814472" y="1104900"/>
                </a:lnTo>
                <a:lnTo>
                  <a:pt x="3868828" y="1104900"/>
                </a:lnTo>
                <a:lnTo>
                  <a:pt x="3867493" y="1092200"/>
                </a:lnTo>
                <a:lnTo>
                  <a:pt x="3866050" y="1079500"/>
                </a:lnTo>
                <a:close/>
              </a:path>
              <a:path w="3879850" h="2095500">
                <a:moveTo>
                  <a:pt x="3816562" y="1181100"/>
                </a:moveTo>
                <a:lnTo>
                  <a:pt x="3814441" y="1181100"/>
                </a:lnTo>
                <a:lnTo>
                  <a:pt x="3815219" y="1193800"/>
                </a:lnTo>
                <a:lnTo>
                  <a:pt x="3815810" y="1206500"/>
                </a:lnTo>
                <a:lnTo>
                  <a:pt x="3815893" y="1219200"/>
                </a:lnTo>
                <a:lnTo>
                  <a:pt x="3816941" y="1219200"/>
                </a:lnTo>
                <a:lnTo>
                  <a:pt x="3817202" y="1206500"/>
                </a:lnTo>
                <a:lnTo>
                  <a:pt x="3818645" y="1206500"/>
                </a:lnTo>
                <a:lnTo>
                  <a:pt x="3817084" y="1193800"/>
                </a:lnTo>
                <a:lnTo>
                  <a:pt x="3816562" y="1181100"/>
                </a:lnTo>
                <a:close/>
              </a:path>
              <a:path w="3879850" h="2095500">
                <a:moveTo>
                  <a:pt x="3876589" y="1155700"/>
                </a:moveTo>
                <a:lnTo>
                  <a:pt x="3871704" y="1155700"/>
                </a:lnTo>
                <a:lnTo>
                  <a:pt x="3873006" y="1168400"/>
                </a:lnTo>
                <a:lnTo>
                  <a:pt x="3875798" y="1193800"/>
                </a:lnTo>
                <a:lnTo>
                  <a:pt x="3877601" y="1193800"/>
                </a:lnTo>
                <a:lnTo>
                  <a:pt x="3876002" y="1181100"/>
                </a:lnTo>
                <a:lnTo>
                  <a:pt x="3876071" y="1168400"/>
                </a:lnTo>
                <a:lnTo>
                  <a:pt x="3876589" y="1155700"/>
                </a:lnTo>
                <a:close/>
              </a:path>
              <a:path w="3879850" h="2095500">
                <a:moveTo>
                  <a:pt x="38617" y="1168400"/>
                </a:moveTo>
                <a:lnTo>
                  <a:pt x="26399" y="1168400"/>
                </a:lnTo>
                <a:lnTo>
                  <a:pt x="26990" y="1181100"/>
                </a:lnTo>
                <a:lnTo>
                  <a:pt x="38619" y="1181100"/>
                </a:lnTo>
                <a:lnTo>
                  <a:pt x="38617" y="1168400"/>
                </a:lnTo>
                <a:close/>
              </a:path>
              <a:path w="3879850" h="2095500">
                <a:moveTo>
                  <a:pt x="3866361" y="1155700"/>
                </a:moveTo>
                <a:lnTo>
                  <a:pt x="3818190" y="1155700"/>
                </a:lnTo>
                <a:lnTo>
                  <a:pt x="3818382" y="1168400"/>
                </a:lnTo>
                <a:lnTo>
                  <a:pt x="3819497" y="1168400"/>
                </a:lnTo>
                <a:lnTo>
                  <a:pt x="3820742" y="1181100"/>
                </a:lnTo>
                <a:lnTo>
                  <a:pt x="3866490" y="1181100"/>
                </a:lnTo>
                <a:lnTo>
                  <a:pt x="3866949" y="1168400"/>
                </a:lnTo>
                <a:lnTo>
                  <a:pt x="3866361" y="1155700"/>
                </a:lnTo>
                <a:close/>
              </a:path>
              <a:path w="3879850" h="2095500">
                <a:moveTo>
                  <a:pt x="3816810" y="1130300"/>
                </a:moveTo>
                <a:lnTo>
                  <a:pt x="3816613" y="1143000"/>
                </a:lnTo>
                <a:lnTo>
                  <a:pt x="3819693" y="1143000"/>
                </a:lnTo>
                <a:lnTo>
                  <a:pt x="3816810" y="1130300"/>
                </a:lnTo>
                <a:close/>
              </a:path>
              <a:path w="3879850" h="2095500">
                <a:moveTo>
                  <a:pt x="3868828" y="1104900"/>
                </a:moveTo>
                <a:lnTo>
                  <a:pt x="3820170" y="1104900"/>
                </a:lnTo>
                <a:lnTo>
                  <a:pt x="3820248" y="1117600"/>
                </a:lnTo>
                <a:lnTo>
                  <a:pt x="3820066" y="1130300"/>
                </a:lnTo>
                <a:lnTo>
                  <a:pt x="3819693" y="1143000"/>
                </a:lnTo>
                <a:lnTo>
                  <a:pt x="3868790" y="1143000"/>
                </a:lnTo>
                <a:lnTo>
                  <a:pt x="3869248" y="1130300"/>
                </a:lnTo>
                <a:lnTo>
                  <a:pt x="3868361" y="1117600"/>
                </a:lnTo>
                <a:lnTo>
                  <a:pt x="3868828" y="1104900"/>
                </a:lnTo>
                <a:close/>
              </a:path>
              <a:path w="3879850" h="2095500">
                <a:moveTo>
                  <a:pt x="3865442" y="1066800"/>
                </a:moveTo>
                <a:lnTo>
                  <a:pt x="3789674" y="1066800"/>
                </a:lnTo>
                <a:lnTo>
                  <a:pt x="3789114" y="1079500"/>
                </a:lnTo>
                <a:lnTo>
                  <a:pt x="3788988" y="1104900"/>
                </a:lnTo>
                <a:lnTo>
                  <a:pt x="3789448" y="1117600"/>
                </a:lnTo>
                <a:lnTo>
                  <a:pt x="3790648" y="1130300"/>
                </a:lnTo>
                <a:lnTo>
                  <a:pt x="3790641" y="1117600"/>
                </a:lnTo>
                <a:lnTo>
                  <a:pt x="3790951" y="1104900"/>
                </a:lnTo>
                <a:lnTo>
                  <a:pt x="3791516" y="1092200"/>
                </a:lnTo>
                <a:lnTo>
                  <a:pt x="3792272" y="1079500"/>
                </a:lnTo>
                <a:lnTo>
                  <a:pt x="3866050" y="1079500"/>
                </a:lnTo>
                <a:lnTo>
                  <a:pt x="3865442" y="1066800"/>
                </a:lnTo>
                <a:close/>
              </a:path>
              <a:path w="3879850" h="2095500">
                <a:moveTo>
                  <a:pt x="3819825" y="1104900"/>
                </a:moveTo>
                <a:lnTo>
                  <a:pt x="3816615" y="1104900"/>
                </a:lnTo>
                <a:lnTo>
                  <a:pt x="3817499" y="1117600"/>
                </a:lnTo>
                <a:lnTo>
                  <a:pt x="3819480" y="1117600"/>
                </a:lnTo>
                <a:lnTo>
                  <a:pt x="3819825" y="1104900"/>
                </a:lnTo>
                <a:close/>
              </a:path>
              <a:path w="3879850" h="2095500">
                <a:moveTo>
                  <a:pt x="3877338" y="1016000"/>
                </a:moveTo>
                <a:lnTo>
                  <a:pt x="3873574" y="1016000"/>
                </a:lnTo>
                <a:lnTo>
                  <a:pt x="3873852" y="1028700"/>
                </a:lnTo>
                <a:lnTo>
                  <a:pt x="3873726" y="1054100"/>
                </a:lnTo>
                <a:lnTo>
                  <a:pt x="3873284" y="1066800"/>
                </a:lnTo>
                <a:lnTo>
                  <a:pt x="3872616" y="1066800"/>
                </a:lnTo>
                <a:lnTo>
                  <a:pt x="3871812" y="1079500"/>
                </a:lnTo>
                <a:lnTo>
                  <a:pt x="3870960" y="1092200"/>
                </a:lnTo>
                <a:lnTo>
                  <a:pt x="3870494" y="1092200"/>
                </a:lnTo>
                <a:lnTo>
                  <a:pt x="3871870" y="1104900"/>
                </a:lnTo>
                <a:lnTo>
                  <a:pt x="3872460" y="1117600"/>
                </a:lnTo>
                <a:lnTo>
                  <a:pt x="3874558" y="1104900"/>
                </a:lnTo>
                <a:lnTo>
                  <a:pt x="3874217" y="1092200"/>
                </a:lnTo>
                <a:lnTo>
                  <a:pt x="3874222" y="1079500"/>
                </a:lnTo>
                <a:lnTo>
                  <a:pt x="3874513" y="1066800"/>
                </a:lnTo>
                <a:lnTo>
                  <a:pt x="3875031" y="1054100"/>
                </a:lnTo>
                <a:lnTo>
                  <a:pt x="3875714" y="1041400"/>
                </a:lnTo>
                <a:lnTo>
                  <a:pt x="3876503" y="1028700"/>
                </a:lnTo>
                <a:lnTo>
                  <a:pt x="3877338" y="1016000"/>
                </a:lnTo>
                <a:close/>
              </a:path>
              <a:path w="3879850" h="2095500">
                <a:moveTo>
                  <a:pt x="52247" y="901700"/>
                </a:moveTo>
                <a:lnTo>
                  <a:pt x="29152" y="901700"/>
                </a:lnTo>
                <a:lnTo>
                  <a:pt x="29349" y="914400"/>
                </a:lnTo>
                <a:lnTo>
                  <a:pt x="28596" y="927100"/>
                </a:lnTo>
                <a:lnTo>
                  <a:pt x="25889" y="939800"/>
                </a:lnTo>
                <a:lnTo>
                  <a:pt x="27120" y="965200"/>
                </a:lnTo>
                <a:lnTo>
                  <a:pt x="26623" y="977900"/>
                </a:lnTo>
                <a:lnTo>
                  <a:pt x="25374" y="977900"/>
                </a:lnTo>
                <a:lnTo>
                  <a:pt x="25958" y="990600"/>
                </a:lnTo>
                <a:lnTo>
                  <a:pt x="28164" y="990600"/>
                </a:lnTo>
                <a:lnTo>
                  <a:pt x="28134" y="1003300"/>
                </a:lnTo>
                <a:lnTo>
                  <a:pt x="27239" y="1028700"/>
                </a:lnTo>
                <a:lnTo>
                  <a:pt x="26097" y="1041400"/>
                </a:lnTo>
                <a:lnTo>
                  <a:pt x="28169" y="1041400"/>
                </a:lnTo>
                <a:lnTo>
                  <a:pt x="28366" y="1054100"/>
                </a:lnTo>
                <a:lnTo>
                  <a:pt x="27375" y="1066800"/>
                </a:lnTo>
                <a:lnTo>
                  <a:pt x="26646" y="1079500"/>
                </a:lnTo>
                <a:lnTo>
                  <a:pt x="54644" y="1079500"/>
                </a:lnTo>
                <a:lnTo>
                  <a:pt x="54932" y="1066800"/>
                </a:lnTo>
                <a:lnTo>
                  <a:pt x="52886" y="1066800"/>
                </a:lnTo>
                <a:lnTo>
                  <a:pt x="52112" y="1054100"/>
                </a:lnTo>
                <a:lnTo>
                  <a:pt x="52171" y="1041400"/>
                </a:lnTo>
                <a:lnTo>
                  <a:pt x="52623" y="1028700"/>
                </a:lnTo>
                <a:lnTo>
                  <a:pt x="51409" y="1016000"/>
                </a:lnTo>
                <a:lnTo>
                  <a:pt x="49615" y="977900"/>
                </a:lnTo>
                <a:lnTo>
                  <a:pt x="49010" y="939800"/>
                </a:lnTo>
                <a:lnTo>
                  <a:pt x="50563" y="927100"/>
                </a:lnTo>
                <a:lnTo>
                  <a:pt x="51365" y="914400"/>
                </a:lnTo>
                <a:lnTo>
                  <a:pt x="52247" y="901700"/>
                </a:lnTo>
                <a:close/>
              </a:path>
              <a:path w="3879850" h="2095500">
                <a:moveTo>
                  <a:pt x="3789350" y="927100"/>
                </a:moveTo>
                <a:lnTo>
                  <a:pt x="3788557" y="952500"/>
                </a:lnTo>
                <a:lnTo>
                  <a:pt x="3788192" y="965200"/>
                </a:lnTo>
                <a:lnTo>
                  <a:pt x="3787886" y="1003300"/>
                </a:lnTo>
                <a:lnTo>
                  <a:pt x="3787512" y="1016000"/>
                </a:lnTo>
                <a:lnTo>
                  <a:pt x="3786703" y="1016000"/>
                </a:lnTo>
                <a:lnTo>
                  <a:pt x="3785242" y="1028700"/>
                </a:lnTo>
                <a:lnTo>
                  <a:pt x="3786834" y="1041400"/>
                </a:lnTo>
                <a:lnTo>
                  <a:pt x="3788624" y="1054100"/>
                </a:lnTo>
                <a:lnTo>
                  <a:pt x="3790512" y="1066800"/>
                </a:lnTo>
                <a:lnTo>
                  <a:pt x="3867088" y="1066800"/>
                </a:lnTo>
                <a:lnTo>
                  <a:pt x="3867945" y="1079500"/>
                </a:lnTo>
                <a:lnTo>
                  <a:pt x="3867998" y="1054100"/>
                </a:lnTo>
                <a:lnTo>
                  <a:pt x="3868248" y="1041400"/>
                </a:lnTo>
                <a:lnTo>
                  <a:pt x="3794277" y="1041400"/>
                </a:lnTo>
                <a:lnTo>
                  <a:pt x="3792542" y="1028700"/>
                </a:lnTo>
                <a:lnTo>
                  <a:pt x="3790959" y="1016000"/>
                </a:lnTo>
                <a:lnTo>
                  <a:pt x="3789441" y="1003300"/>
                </a:lnTo>
                <a:lnTo>
                  <a:pt x="3789736" y="990600"/>
                </a:lnTo>
                <a:lnTo>
                  <a:pt x="3789593" y="977900"/>
                </a:lnTo>
                <a:lnTo>
                  <a:pt x="3790642" y="977900"/>
                </a:lnTo>
                <a:lnTo>
                  <a:pt x="3791379" y="965200"/>
                </a:lnTo>
                <a:lnTo>
                  <a:pt x="3791158" y="952500"/>
                </a:lnTo>
                <a:lnTo>
                  <a:pt x="3790356" y="939800"/>
                </a:lnTo>
                <a:lnTo>
                  <a:pt x="3789350" y="927100"/>
                </a:lnTo>
                <a:close/>
              </a:path>
              <a:path w="3879850" h="2095500">
                <a:moveTo>
                  <a:pt x="28169" y="1041400"/>
                </a:moveTo>
                <a:lnTo>
                  <a:pt x="25326" y="1041400"/>
                </a:lnTo>
                <a:lnTo>
                  <a:pt x="26531" y="1054100"/>
                </a:lnTo>
                <a:lnTo>
                  <a:pt x="28169" y="1041400"/>
                </a:lnTo>
                <a:close/>
              </a:path>
              <a:path w="3879850" h="2095500">
                <a:moveTo>
                  <a:pt x="3817662" y="927100"/>
                </a:moveTo>
                <a:lnTo>
                  <a:pt x="3790689" y="927100"/>
                </a:lnTo>
                <a:lnTo>
                  <a:pt x="3792284" y="939800"/>
                </a:lnTo>
                <a:lnTo>
                  <a:pt x="3794579" y="939800"/>
                </a:lnTo>
                <a:lnTo>
                  <a:pt x="3795564" y="952500"/>
                </a:lnTo>
                <a:lnTo>
                  <a:pt x="3795685" y="977900"/>
                </a:lnTo>
                <a:lnTo>
                  <a:pt x="3795332" y="990600"/>
                </a:lnTo>
                <a:lnTo>
                  <a:pt x="3794896" y="1003300"/>
                </a:lnTo>
                <a:lnTo>
                  <a:pt x="3794768" y="1003300"/>
                </a:lnTo>
                <a:lnTo>
                  <a:pt x="3795339" y="1016000"/>
                </a:lnTo>
                <a:lnTo>
                  <a:pt x="3795380" y="1041400"/>
                </a:lnTo>
                <a:lnTo>
                  <a:pt x="3868248" y="1041400"/>
                </a:lnTo>
                <a:lnTo>
                  <a:pt x="3868672" y="1028700"/>
                </a:lnTo>
                <a:lnTo>
                  <a:pt x="3869244" y="1028700"/>
                </a:lnTo>
                <a:lnTo>
                  <a:pt x="3867028" y="1016000"/>
                </a:lnTo>
                <a:lnTo>
                  <a:pt x="3817941" y="1016000"/>
                </a:lnTo>
                <a:lnTo>
                  <a:pt x="3817468" y="1003300"/>
                </a:lnTo>
                <a:lnTo>
                  <a:pt x="3816536" y="990600"/>
                </a:lnTo>
                <a:lnTo>
                  <a:pt x="3816071" y="977900"/>
                </a:lnTo>
                <a:lnTo>
                  <a:pt x="3816150" y="965200"/>
                </a:lnTo>
                <a:lnTo>
                  <a:pt x="3816698" y="952500"/>
                </a:lnTo>
                <a:lnTo>
                  <a:pt x="3817355" y="952500"/>
                </a:lnTo>
                <a:lnTo>
                  <a:pt x="3817762" y="939800"/>
                </a:lnTo>
                <a:lnTo>
                  <a:pt x="3817662" y="927100"/>
                </a:lnTo>
                <a:close/>
              </a:path>
              <a:path w="3879850" h="2095500">
                <a:moveTo>
                  <a:pt x="3865426" y="965200"/>
                </a:moveTo>
                <a:lnTo>
                  <a:pt x="3819694" y="965200"/>
                </a:lnTo>
                <a:lnTo>
                  <a:pt x="3819147" y="990600"/>
                </a:lnTo>
                <a:lnTo>
                  <a:pt x="3818980" y="1003300"/>
                </a:lnTo>
                <a:lnTo>
                  <a:pt x="3819428" y="1016000"/>
                </a:lnTo>
                <a:lnTo>
                  <a:pt x="3865861" y="1016000"/>
                </a:lnTo>
                <a:lnTo>
                  <a:pt x="3865425" y="1003300"/>
                </a:lnTo>
                <a:lnTo>
                  <a:pt x="3865426" y="965200"/>
                </a:lnTo>
                <a:close/>
              </a:path>
              <a:path w="3879850" h="2095500">
                <a:moveTo>
                  <a:pt x="21130" y="952500"/>
                </a:moveTo>
                <a:lnTo>
                  <a:pt x="18397" y="952500"/>
                </a:lnTo>
                <a:lnTo>
                  <a:pt x="19954" y="965200"/>
                </a:lnTo>
                <a:lnTo>
                  <a:pt x="21257" y="977900"/>
                </a:lnTo>
                <a:lnTo>
                  <a:pt x="21130" y="952500"/>
                </a:lnTo>
                <a:close/>
              </a:path>
              <a:path w="3879850" h="2095500">
                <a:moveTo>
                  <a:pt x="3865357" y="927100"/>
                </a:moveTo>
                <a:lnTo>
                  <a:pt x="3817662" y="927100"/>
                </a:lnTo>
                <a:lnTo>
                  <a:pt x="3818448" y="939800"/>
                </a:lnTo>
                <a:lnTo>
                  <a:pt x="3820677" y="939800"/>
                </a:lnTo>
                <a:lnTo>
                  <a:pt x="3821211" y="952500"/>
                </a:lnTo>
                <a:lnTo>
                  <a:pt x="3816726" y="952500"/>
                </a:lnTo>
                <a:lnTo>
                  <a:pt x="3816810" y="977900"/>
                </a:lnTo>
                <a:lnTo>
                  <a:pt x="3818448" y="965200"/>
                </a:lnTo>
                <a:lnTo>
                  <a:pt x="3865426" y="965200"/>
                </a:lnTo>
                <a:lnTo>
                  <a:pt x="3865362" y="952500"/>
                </a:lnTo>
                <a:lnTo>
                  <a:pt x="3864705" y="939800"/>
                </a:lnTo>
                <a:lnTo>
                  <a:pt x="3865357" y="927100"/>
                </a:lnTo>
                <a:close/>
              </a:path>
              <a:path w="3879850" h="2095500">
                <a:moveTo>
                  <a:pt x="3874850" y="901700"/>
                </a:moveTo>
                <a:lnTo>
                  <a:pt x="3872733" y="901700"/>
                </a:lnTo>
                <a:lnTo>
                  <a:pt x="3871877" y="914400"/>
                </a:lnTo>
                <a:lnTo>
                  <a:pt x="3871865" y="927100"/>
                </a:lnTo>
                <a:lnTo>
                  <a:pt x="3872279" y="939800"/>
                </a:lnTo>
                <a:lnTo>
                  <a:pt x="3871936" y="952500"/>
                </a:lnTo>
                <a:lnTo>
                  <a:pt x="3871346" y="965200"/>
                </a:lnTo>
                <a:lnTo>
                  <a:pt x="3872526" y="965200"/>
                </a:lnTo>
                <a:lnTo>
                  <a:pt x="3872722" y="952500"/>
                </a:lnTo>
                <a:lnTo>
                  <a:pt x="3874558" y="952500"/>
                </a:lnTo>
                <a:lnTo>
                  <a:pt x="3874556" y="927100"/>
                </a:lnTo>
                <a:lnTo>
                  <a:pt x="3874993" y="927100"/>
                </a:lnTo>
                <a:lnTo>
                  <a:pt x="3875285" y="914400"/>
                </a:lnTo>
                <a:lnTo>
                  <a:pt x="3874850" y="901700"/>
                </a:lnTo>
                <a:close/>
              </a:path>
              <a:path w="3879850" h="2095500">
                <a:moveTo>
                  <a:pt x="23908" y="876300"/>
                </a:moveTo>
                <a:lnTo>
                  <a:pt x="22270" y="876300"/>
                </a:lnTo>
                <a:lnTo>
                  <a:pt x="21559" y="889000"/>
                </a:lnTo>
                <a:lnTo>
                  <a:pt x="21190" y="901700"/>
                </a:lnTo>
                <a:lnTo>
                  <a:pt x="20632" y="914400"/>
                </a:lnTo>
                <a:lnTo>
                  <a:pt x="19360" y="927100"/>
                </a:lnTo>
                <a:lnTo>
                  <a:pt x="21410" y="927100"/>
                </a:lnTo>
                <a:lnTo>
                  <a:pt x="21988" y="914400"/>
                </a:lnTo>
                <a:lnTo>
                  <a:pt x="22947" y="901700"/>
                </a:lnTo>
                <a:lnTo>
                  <a:pt x="24368" y="889000"/>
                </a:lnTo>
                <a:lnTo>
                  <a:pt x="23908" y="876300"/>
                </a:lnTo>
                <a:close/>
              </a:path>
              <a:path w="3879850" h="2095500">
                <a:moveTo>
                  <a:pt x="53156" y="838200"/>
                </a:moveTo>
                <a:lnTo>
                  <a:pt x="51767" y="838200"/>
                </a:lnTo>
                <a:lnTo>
                  <a:pt x="52566" y="850900"/>
                </a:lnTo>
                <a:lnTo>
                  <a:pt x="52189" y="863600"/>
                </a:lnTo>
                <a:lnTo>
                  <a:pt x="51409" y="876300"/>
                </a:lnTo>
                <a:lnTo>
                  <a:pt x="50998" y="889000"/>
                </a:lnTo>
                <a:lnTo>
                  <a:pt x="51728" y="901700"/>
                </a:lnTo>
                <a:lnTo>
                  <a:pt x="52247" y="901700"/>
                </a:lnTo>
                <a:lnTo>
                  <a:pt x="53907" y="914400"/>
                </a:lnTo>
                <a:lnTo>
                  <a:pt x="55332" y="927100"/>
                </a:lnTo>
                <a:lnTo>
                  <a:pt x="55285" y="914400"/>
                </a:lnTo>
                <a:lnTo>
                  <a:pt x="54599" y="901700"/>
                </a:lnTo>
                <a:lnTo>
                  <a:pt x="53697" y="889000"/>
                </a:lnTo>
                <a:lnTo>
                  <a:pt x="53003" y="876300"/>
                </a:lnTo>
                <a:lnTo>
                  <a:pt x="52943" y="863600"/>
                </a:lnTo>
                <a:lnTo>
                  <a:pt x="53940" y="850900"/>
                </a:lnTo>
                <a:lnTo>
                  <a:pt x="53156" y="838200"/>
                </a:lnTo>
                <a:close/>
              </a:path>
              <a:path w="3879850" h="2095500">
                <a:moveTo>
                  <a:pt x="3787968" y="825500"/>
                </a:moveTo>
                <a:lnTo>
                  <a:pt x="3786754" y="825500"/>
                </a:lnTo>
                <a:lnTo>
                  <a:pt x="3787574" y="850900"/>
                </a:lnTo>
                <a:lnTo>
                  <a:pt x="3788063" y="863600"/>
                </a:lnTo>
                <a:lnTo>
                  <a:pt x="3788634" y="889000"/>
                </a:lnTo>
                <a:lnTo>
                  <a:pt x="3789012" y="914400"/>
                </a:lnTo>
                <a:lnTo>
                  <a:pt x="3789647" y="927100"/>
                </a:lnTo>
                <a:lnTo>
                  <a:pt x="3866076" y="927100"/>
                </a:lnTo>
                <a:lnTo>
                  <a:pt x="3866843" y="914400"/>
                </a:lnTo>
                <a:lnTo>
                  <a:pt x="3815498" y="914400"/>
                </a:lnTo>
                <a:lnTo>
                  <a:pt x="3815958" y="901700"/>
                </a:lnTo>
                <a:lnTo>
                  <a:pt x="3814581" y="901700"/>
                </a:lnTo>
                <a:lnTo>
                  <a:pt x="3815523" y="876300"/>
                </a:lnTo>
                <a:lnTo>
                  <a:pt x="3816823" y="876300"/>
                </a:lnTo>
                <a:lnTo>
                  <a:pt x="3818877" y="863600"/>
                </a:lnTo>
                <a:lnTo>
                  <a:pt x="3819384" y="850900"/>
                </a:lnTo>
                <a:lnTo>
                  <a:pt x="3815188" y="850900"/>
                </a:lnTo>
                <a:lnTo>
                  <a:pt x="3814557" y="838200"/>
                </a:lnTo>
                <a:lnTo>
                  <a:pt x="3789375" y="838200"/>
                </a:lnTo>
                <a:lnTo>
                  <a:pt x="3787968" y="825500"/>
                </a:lnTo>
                <a:close/>
              </a:path>
              <a:path w="3879850" h="2095500">
                <a:moveTo>
                  <a:pt x="50352" y="800100"/>
                </a:moveTo>
                <a:lnTo>
                  <a:pt x="35821" y="800100"/>
                </a:lnTo>
                <a:lnTo>
                  <a:pt x="36026" y="812800"/>
                </a:lnTo>
                <a:lnTo>
                  <a:pt x="33377" y="812800"/>
                </a:lnTo>
                <a:lnTo>
                  <a:pt x="29842" y="838200"/>
                </a:lnTo>
                <a:lnTo>
                  <a:pt x="27388" y="850900"/>
                </a:lnTo>
                <a:lnTo>
                  <a:pt x="27210" y="863600"/>
                </a:lnTo>
                <a:lnTo>
                  <a:pt x="26616" y="876300"/>
                </a:lnTo>
                <a:lnTo>
                  <a:pt x="25014" y="901700"/>
                </a:lnTo>
                <a:lnTo>
                  <a:pt x="24421" y="914400"/>
                </a:lnTo>
                <a:lnTo>
                  <a:pt x="26303" y="914400"/>
                </a:lnTo>
                <a:lnTo>
                  <a:pt x="27005" y="901700"/>
                </a:lnTo>
                <a:lnTo>
                  <a:pt x="27791" y="889000"/>
                </a:lnTo>
                <a:lnTo>
                  <a:pt x="49620" y="889000"/>
                </a:lnTo>
                <a:lnTo>
                  <a:pt x="49683" y="876300"/>
                </a:lnTo>
                <a:lnTo>
                  <a:pt x="49821" y="863600"/>
                </a:lnTo>
                <a:lnTo>
                  <a:pt x="49844" y="850900"/>
                </a:lnTo>
                <a:lnTo>
                  <a:pt x="51570" y="850900"/>
                </a:lnTo>
                <a:lnTo>
                  <a:pt x="51767" y="838200"/>
                </a:lnTo>
                <a:lnTo>
                  <a:pt x="53156" y="838200"/>
                </a:lnTo>
                <a:lnTo>
                  <a:pt x="51480" y="825500"/>
                </a:lnTo>
                <a:lnTo>
                  <a:pt x="50693" y="812800"/>
                </a:lnTo>
                <a:lnTo>
                  <a:pt x="50352" y="800100"/>
                </a:lnTo>
                <a:close/>
              </a:path>
              <a:path w="3879850" h="2095500">
                <a:moveTo>
                  <a:pt x="3869854" y="889000"/>
                </a:moveTo>
                <a:lnTo>
                  <a:pt x="3869007" y="889000"/>
                </a:lnTo>
                <a:lnTo>
                  <a:pt x="3866822" y="901700"/>
                </a:lnTo>
                <a:lnTo>
                  <a:pt x="3816711" y="901700"/>
                </a:lnTo>
                <a:lnTo>
                  <a:pt x="3816615" y="914400"/>
                </a:lnTo>
                <a:lnTo>
                  <a:pt x="3870026" y="914400"/>
                </a:lnTo>
                <a:lnTo>
                  <a:pt x="3870758" y="901700"/>
                </a:lnTo>
                <a:lnTo>
                  <a:pt x="3869854" y="889000"/>
                </a:lnTo>
                <a:close/>
              </a:path>
              <a:path w="3879850" h="2095500">
                <a:moveTo>
                  <a:pt x="49620" y="889000"/>
                </a:moveTo>
                <a:lnTo>
                  <a:pt x="27791" y="889000"/>
                </a:lnTo>
                <a:lnTo>
                  <a:pt x="28300" y="901700"/>
                </a:lnTo>
                <a:lnTo>
                  <a:pt x="49821" y="901700"/>
                </a:lnTo>
                <a:lnTo>
                  <a:pt x="49620" y="889000"/>
                </a:lnTo>
                <a:close/>
              </a:path>
              <a:path w="3879850" h="2095500">
                <a:moveTo>
                  <a:pt x="3870400" y="774700"/>
                </a:moveTo>
                <a:lnTo>
                  <a:pt x="3794715" y="774700"/>
                </a:lnTo>
                <a:lnTo>
                  <a:pt x="3794752" y="787400"/>
                </a:lnTo>
                <a:lnTo>
                  <a:pt x="3794496" y="800100"/>
                </a:lnTo>
                <a:lnTo>
                  <a:pt x="3794020" y="812800"/>
                </a:lnTo>
                <a:lnTo>
                  <a:pt x="3791990" y="812800"/>
                </a:lnTo>
                <a:lnTo>
                  <a:pt x="3791351" y="825500"/>
                </a:lnTo>
                <a:lnTo>
                  <a:pt x="3821726" y="825500"/>
                </a:lnTo>
                <a:lnTo>
                  <a:pt x="3821090" y="838200"/>
                </a:lnTo>
                <a:lnTo>
                  <a:pt x="3820524" y="850900"/>
                </a:lnTo>
                <a:lnTo>
                  <a:pt x="3821145" y="863600"/>
                </a:lnTo>
                <a:lnTo>
                  <a:pt x="3820578" y="876300"/>
                </a:lnTo>
                <a:lnTo>
                  <a:pt x="3819983" y="889000"/>
                </a:lnTo>
                <a:lnTo>
                  <a:pt x="3817284" y="889000"/>
                </a:lnTo>
                <a:lnTo>
                  <a:pt x="3816941" y="901700"/>
                </a:lnTo>
                <a:lnTo>
                  <a:pt x="3866822" y="901700"/>
                </a:lnTo>
                <a:lnTo>
                  <a:pt x="3865108" y="889000"/>
                </a:lnTo>
                <a:lnTo>
                  <a:pt x="3864084" y="863600"/>
                </a:lnTo>
                <a:lnTo>
                  <a:pt x="3864589" y="863600"/>
                </a:lnTo>
                <a:lnTo>
                  <a:pt x="3866495" y="850900"/>
                </a:lnTo>
                <a:lnTo>
                  <a:pt x="3867334" y="850900"/>
                </a:lnTo>
                <a:lnTo>
                  <a:pt x="3865794" y="838200"/>
                </a:lnTo>
                <a:lnTo>
                  <a:pt x="3867948" y="825500"/>
                </a:lnTo>
                <a:lnTo>
                  <a:pt x="3870063" y="812800"/>
                </a:lnTo>
                <a:lnTo>
                  <a:pt x="3870497" y="787400"/>
                </a:lnTo>
                <a:lnTo>
                  <a:pt x="3870400" y="774700"/>
                </a:lnTo>
                <a:close/>
              </a:path>
              <a:path w="3879850" h="2095500">
                <a:moveTo>
                  <a:pt x="3867334" y="850900"/>
                </a:moveTo>
                <a:lnTo>
                  <a:pt x="3866495" y="850900"/>
                </a:lnTo>
                <a:lnTo>
                  <a:pt x="3866103" y="876300"/>
                </a:lnTo>
                <a:lnTo>
                  <a:pt x="3867216" y="876300"/>
                </a:lnTo>
                <a:lnTo>
                  <a:pt x="3868223" y="863600"/>
                </a:lnTo>
                <a:lnTo>
                  <a:pt x="3867334" y="850900"/>
                </a:lnTo>
                <a:close/>
              </a:path>
              <a:path w="3879850" h="2095500">
                <a:moveTo>
                  <a:pt x="21139" y="850900"/>
                </a:moveTo>
                <a:lnTo>
                  <a:pt x="19780" y="850900"/>
                </a:lnTo>
                <a:lnTo>
                  <a:pt x="20600" y="863600"/>
                </a:lnTo>
                <a:lnTo>
                  <a:pt x="20915" y="863600"/>
                </a:lnTo>
                <a:lnTo>
                  <a:pt x="21139" y="850900"/>
                </a:lnTo>
                <a:close/>
              </a:path>
              <a:path w="3879850" h="2095500">
                <a:moveTo>
                  <a:pt x="3820602" y="825500"/>
                </a:moveTo>
                <a:lnTo>
                  <a:pt x="3819290" y="838200"/>
                </a:lnTo>
                <a:lnTo>
                  <a:pt x="3818659" y="850900"/>
                </a:lnTo>
                <a:lnTo>
                  <a:pt x="3819384" y="850900"/>
                </a:lnTo>
                <a:lnTo>
                  <a:pt x="3820053" y="838200"/>
                </a:lnTo>
                <a:lnTo>
                  <a:pt x="3820602" y="825500"/>
                </a:lnTo>
                <a:close/>
              </a:path>
              <a:path w="3879850" h="2095500">
                <a:moveTo>
                  <a:pt x="3817345" y="825500"/>
                </a:moveTo>
                <a:lnTo>
                  <a:pt x="3790556" y="825500"/>
                </a:lnTo>
                <a:lnTo>
                  <a:pt x="3790904" y="838200"/>
                </a:lnTo>
                <a:lnTo>
                  <a:pt x="3814557" y="838200"/>
                </a:lnTo>
                <a:lnTo>
                  <a:pt x="3817345" y="825500"/>
                </a:lnTo>
                <a:close/>
              </a:path>
              <a:path w="3879850" h="2095500">
                <a:moveTo>
                  <a:pt x="4146" y="495300"/>
                </a:moveTo>
                <a:lnTo>
                  <a:pt x="3162" y="495300"/>
                </a:lnTo>
                <a:lnTo>
                  <a:pt x="3975" y="520700"/>
                </a:lnTo>
                <a:lnTo>
                  <a:pt x="2659" y="533400"/>
                </a:lnTo>
                <a:lnTo>
                  <a:pt x="3982" y="533400"/>
                </a:lnTo>
                <a:lnTo>
                  <a:pt x="4696" y="546100"/>
                </a:lnTo>
                <a:lnTo>
                  <a:pt x="5855" y="558800"/>
                </a:lnTo>
                <a:lnTo>
                  <a:pt x="6841" y="571500"/>
                </a:lnTo>
                <a:lnTo>
                  <a:pt x="6233" y="584200"/>
                </a:lnTo>
                <a:lnTo>
                  <a:pt x="5820" y="596900"/>
                </a:lnTo>
                <a:lnTo>
                  <a:pt x="5576" y="609600"/>
                </a:lnTo>
                <a:lnTo>
                  <a:pt x="5600" y="635000"/>
                </a:lnTo>
                <a:lnTo>
                  <a:pt x="5774" y="647700"/>
                </a:lnTo>
                <a:lnTo>
                  <a:pt x="6429" y="685800"/>
                </a:lnTo>
                <a:lnTo>
                  <a:pt x="6606" y="698500"/>
                </a:lnTo>
                <a:lnTo>
                  <a:pt x="6645" y="736600"/>
                </a:lnTo>
                <a:lnTo>
                  <a:pt x="6409" y="749300"/>
                </a:lnTo>
                <a:lnTo>
                  <a:pt x="6004" y="762000"/>
                </a:lnTo>
                <a:lnTo>
                  <a:pt x="5405" y="787400"/>
                </a:lnTo>
                <a:lnTo>
                  <a:pt x="4587" y="800100"/>
                </a:lnTo>
                <a:lnTo>
                  <a:pt x="4485" y="812800"/>
                </a:lnTo>
                <a:lnTo>
                  <a:pt x="4833" y="812800"/>
                </a:lnTo>
                <a:lnTo>
                  <a:pt x="5167" y="800100"/>
                </a:lnTo>
                <a:lnTo>
                  <a:pt x="5604" y="800100"/>
                </a:lnTo>
                <a:lnTo>
                  <a:pt x="6140" y="787400"/>
                </a:lnTo>
                <a:lnTo>
                  <a:pt x="6773" y="774700"/>
                </a:lnTo>
                <a:lnTo>
                  <a:pt x="17417" y="774700"/>
                </a:lnTo>
                <a:lnTo>
                  <a:pt x="18107" y="762000"/>
                </a:lnTo>
                <a:lnTo>
                  <a:pt x="18834" y="749300"/>
                </a:lnTo>
                <a:lnTo>
                  <a:pt x="17682" y="749300"/>
                </a:lnTo>
                <a:lnTo>
                  <a:pt x="17101" y="723900"/>
                </a:lnTo>
                <a:lnTo>
                  <a:pt x="20152" y="723900"/>
                </a:lnTo>
                <a:lnTo>
                  <a:pt x="18282" y="698500"/>
                </a:lnTo>
                <a:lnTo>
                  <a:pt x="17449" y="685800"/>
                </a:lnTo>
                <a:lnTo>
                  <a:pt x="15509" y="647700"/>
                </a:lnTo>
                <a:lnTo>
                  <a:pt x="14726" y="596900"/>
                </a:lnTo>
                <a:lnTo>
                  <a:pt x="10209" y="596900"/>
                </a:lnTo>
                <a:lnTo>
                  <a:pt x="8833" y="584200"/>
                </a:lnTo>
                <a:lnTo>
                  <a:pt x="7653" y="584200"/>
                </a:lnTo>
                <a:lnTo>
                  <a:pt x="8309" y="571500"/>
                </a:lnTo>
                <a:lnTo>
                  <a:pt x="7063" y="571500"/>
                </a:lnTo>
                <a:lnTo>
                  <a:pt x="7749" y="558800"/>
                </a:lnTo>
                <a:lnTo>
                  <a:pt x="15541" y="558800"/>
                </a:lnTo>
                <a:lnTo>
                  <a:pt x="14928" y="546100"/>
                </a:lnTo>
                <a:lnTo>
                  <a:pt x="6577" y="546100"/>
                </a:lnTo>
                <a:lnTo>
                  <a:pt x="6218" y="533400"/>
                </a:lnTo>
                <a:lnTo>
                  <a:pt x="5765" y="520700"/>
                </a:lnTo>
                <a:lnTo>
                  <a:pt x="5247" y="520700"/>
                </a:lnTo>
                <a:lnTo>
                  <a:pt x="4146" y="495300"/>
                </a:lnTo>
                <a:close/>
              </a:path>
              <a:path w="3879850" h="2095500">
                <a:moveTo>
                  <a:pt x="48978" y="736600"/>
                </a:moveTo>
                <a:lnTo>
                  <a:pt x="25903" y="736600"/>
                </a:lnTo>
                <a:lnTo>
                  <a:pt x="25647" y="749300"/>
                </a:lnTo>
                <a:lnTo>
                  <a:pt x="25790" y="762000"/>
                </a:lnTo>
                <a:lnTo>
                  <a:pt x="26000" y="774700"/>
                </a:lnTo>
                <a:lnTo>
                  <a:pt x="25944" y="787400"/>
                </a:lnTo>
                <a:lnTo>
                  <a:pt x="25292" y="800100"/>
                </a:lnTo>
                <a:lnTo>
                  <a:pt x="26725" y="812800"/>
                </a:lnTo>
                <a:lnTo>
                  <a:pt x="32882" y="812800"/>
                </a:lnTo>
                <a:lnTo>
                  <a:pt x="34386" y="800100"/>
                </a:lnTo>
                <a:lnTo>
                  <a:pt x="50352" y="800100"/>
                </a:lnTo>
                <a:lnTo>
                  <a:pt x="50012" y="787400"/>
                </a:lnTo>
                <a:lnTo>
                  <a:pt x="51077" y="787400"/>
                </a:lnTo>
                <a:lnTo>
                  <a:pt x="49321" y="774700"/>
                </a:lnTo>
                <a:lnTo>
                  <a:pt x="49455" y="762000"/>
                </a:lnTo>
                <a:lnTo>
                  <a:pt x="49302" y="749300"/>
                </a:lnTo>
                <a:lnTo>
                  <a:pt x="48978" y="736600"/>
                </a:lnTo>
                <a:close/>
              </a:path>
              <a:path w="3879850" h="2095500">
                <a:moveTo>
                  <a:pt x="53686" y="787400"/>
                </a:moveTo>
                <a:lnTo>
                  <a:pt x="50669" y="787400"/>
                </a:lnTo>
                <a:lnTo>
                  <a:pt x="51299" y="800100"/>
                </a:lnTo>
                <a:lnTo>
                  <a:pt x="51897" y="800100"/>
                </a:lnTo>
                <a:lnTo>
                  <a:pt x="52458" y="812800"/>
                </a:lnTo>
                <a:lnTo>
                  <a:pt x="53450" y="812800"/>
                </a:lnTo>
                <a:lnTo>
                  <a:pt x="53070" y="800100"/>
                </a:lnTo>
                <a:lnTo>
                  <a:pt x="53686" y="787400"/>
                </a:lnTo>
                <a:close/>
              </a:path>
              <a:path w="3879850" h="2095500">
                <a:moveTo>
                  <a:pt x="3866167" y="685800"/>
                </a:moveTo>
                <a:lnTo>
                  <a:pt x="3787051" y="685800"/>
                </a:lnTo>
                <a:lnTo>
                  <a:pt x="3787599" y="698500"/>
                </a:lnTo>
                <a:lnTo>
                  <a:pt x="3787989" y="711200"/>
                </a:lnTo>
                <a:lnTo>
                  <a:pt x="3788224" y="723900"/>
                </a:lnTo>
                <a:lnTo>
                  <a:pt x="3788235" y="736600"/>
                </a:lnTo>
                <a:lnTo>
                  <a:pt x="3788016" y="749300"/>
                </a:lnTo>
                <a:lnTo>
                  <a:pt x="3787650" y="762000"/>
                </a:lnTo>
                <a:lnTo>
                  <a:pt x="3787140" y="774700"/>
                </a:lnTo>
                <a:lnTo>
                  <a:pt x="3789017" y="787400"/>
                </a:lnTo>
                <a:lnTo>
                  <a:pt x="3790786" y="800100"/>
                </a:lnTo>
                <a:lnTo>
                  <a:pt x="3793212" y="800100"/>
                </a:lnTo>
                <a:lnTo>
                  <a:pt x="3793848" y="787400"/>
                </a:lnTo>
                <a:lnTo>
                  <a:pt x="3794715" y="774700"/>
                </a:lnTo>
                <a:lnTo>
                  <a:pt x="3870400" y="774700"/>
                </a:lnTo>
                <a:lnTo>
                  <a:pt x="3869878" y="762000"/>
                </a:lnTo>
                <a:lnTo>
                  <a:pt x="3869035" y="749300"/>
                </a:lnTo>
                <a:lnTo>
                  <a:pt x="3867976" y="736600"/>
                </a:lnTo>
                <a:lnTo>
                  <a:pt x="3865634" y="723900"/>
                </a:lnTo>
                <a:lnTo>
                  <a:pt x="3864561" y="711200"/>
                </a:lnTo>
                <a:lnTo>
                  <a:pt x="3865447" y="711200"/>
                </a:lnTo>
                <a:lnTo>
                  <a:pt x="3865054" y="698500"/>
                </a:lnTo>
                <a:lnTo>
                  <a:pt x="3866167" y="685800"/>
                </a:lnTo>
                <a:close/>
              </a:path>
              <a:path w="3879850" h="2095500">
                <a:moveTo>
                  <a:pt x="27482" y="660400"/>
                </a:moveTo>
                <a:lnTo>
                  <a:pt x="26974" y="660400"/>
                </a:lnTo>
                <a:lnTo>
                  <a:pt x="27310" y="673100"/>
                </a:lnTo>
                <a:lnTo>
                  <a:pt x="27389" y="698500"/>
                </a:lnTo>
                <a:lnTo>
                  <a:pt x="27161" y="711200"/>
                </a:lnTo>
                <a:lnTo>
                  <a:pt x="26425" y="711200"/>
                </a:lnTo>
                <a:lnTo>
                  <a:pt x="25951" y="723900"/>
                </a:lnTo>
                <a:lnTo>
                  <a:pt x="22991" y="723900"/>
                </a:lnTo>
                <a:lnTo>
                  <a:pt x="23843" y="736600"/>
                </a:lnTo>
                <a:lnTo>
                  <a:pt x="24302" y="749300"/>
                </a:lnTo>
                <a:lnTo>
                  <a:pt x="22925" y="749300"/>
                </a:lnTo>
                <a:lnTo>
                  <a:pt x="23385" y="762000"/>
                </a:lnTo>
                <a:lnTo>
                  <a:pt x="20238" y="762000"/>
                </a:lnTo>
                <a:lnTo>
                  <a:pt x="20253" y="774700"/>
                </a:lnTo>
                <a:lnTo>
                  <a:pt x="23371" y="774700"/>
                </a:lnTo>
                <a:lnTo>
                  <a:pt x="23942" y="762000"/>
                </a:lnTo>
                <a:lnTo>
                  <a:pt x="22073" y="762000"/>
                </a:lnTo>
                <a:lnTo>
                  <a:pt x="21418" y="749300"/>
                </a:lnTo>
                <a:lnTo>
                  <a:pt x="24706" y="749300"/>
                </a:lnTo>
                <a:lnTo>
                  <a:pt x="25903" y="736600"/>
                </a:lnTo>
                <a:lnTo>
                  <a:pt x="48978" y="736600"/>
                </a:lnTo>
                <a:lnTo>
                  <a:pt x="48279" y="711200"/>
                </a:lnTo>
                <a:lnTo>
                  <a:pt x="48135" y="698500"/>
                </a:lnTo>
                <a:lnTo>
                  <a:pt x="48836" y="698500"/>
                </a:lnTo>
                <a:lnTo>
                  <a:pt x="49130" y="685800"/>
                </a:lnTo>
                <a:lnTo>
                  <a:pt x="37543" y="685800"/>
                </a:lnTo>
                <a:lnTo>
                  <a:pt x="36824" y="673100"/>
                </a:lnTo>
                <a:lnTo>
                  <a:pt x="27770" y="673100"/>
                </a:lnTo>
                <a:lnTo>
                  <a:pt x="27482" y="660400"/>
                </a:lnTo>
                <a:close/>
              </a:path>
              <a:path w="3879850" h="2095500">
                <a:moveTo>
                  <a:pt x="20152" y="723900"/>
                </a:moveTo>
                <a:lnTo>
                  <a:pt x="17101" y="723900"/>
                </a:lnTo>
                <a:lnTo>
                  <a:pt x="18287" y="736600"/>
                </a:lnTo>
                <a:lnTo>
                  <a:pt x="19318" y="736600"/>
                </a:lnTo>
                <a:lnTo>
                  <a:pt x="20152" y="723900"/>
                </a:lnTo>
                <a:close/>
              </a:path>
              <a:path w="3879850" h="2095500">
                <a:moveTo>
                  <a:pt x="24304" y="711200"/>
                </a:moveTo>
                <a:lnTo>
                  <a:pt x="21315" y="711200"/>
                </a:lnTo>
                <a:lnTo>
                  <a:pt x="21287" y="723900"/>
                </a:lnTo>
                <a:lnTo>
                  <a:pt x="24874" y="723900"/>
                </a:lnTo>
                <a:lnTo>
                  <a:pt x="24304" y="711200"/>
                </a:lnTo>
                <a:close/>
              </a:path>
              <a:path w="3879850" h="2095500">
                <a:moveTo>
                  <a:pt x="3802361" y="571500"/>
                </a:moveTo>
                <a:lnTo>
                  <a:pt x="3789526" y="571500"/>
                </a:lnTo>
                <a:lnTo>
                  <a:pt x="3789249" y="584200"/>
                </a:lnTo>
                <a:lnTo>
                  <a:pt x="3789328" y="596900"/>
                </a:lnTo>
                <a:lnTo>
                  <a:pt x="3789407" y="622300"/>
                </a:lnTo>
                <a:lnTo>
                  <a:pt x="3788660" y="635000"/>
                </a:lnTo>
                <a:lnTo>
                  <a:pt x="3788983" y="647700"/>
                </a:lnTo>
                <a:lnTo>
                  <a:pt x="3790118" y="660400"/>
                </a:lnTo>
                <a:lnTo>
                  <a:pt x="3789046" y="673100"/>
                </a:lnTo>
                <a:lnTo>
                  <a:pt x="3790698" y="685800"/>
                </a:lnTo>
                <a:lnTo>
                  <a:pt x="3866167" y="685800"/>
                </a:lnTo>
                <a:lnTo>
                  <a:pt x="3865877" y="698500"/>
                </a:lnTo>
                <a:lnTo>
                  <a:pt x="3866040" y="711200"/>
                </a:lnTo>
                <a:lnTo>
                  <a:pt x="3866501" y="723900"/>
                </a:lnTo>
                <a:lnTo>
                  <a:pt x="3867704" y="723900"/>
                </a:lnTo>
                <a:lnTo>
                  <a:pt x="3868137" y="711200"/>
                </a:lnTo>
                <a:lnTo>
                  <a:pt x="3867511" y="711200"/>
                </a:lnTo>
                <a:lnTo>
                  <a:pt x="3867795" y="685800"/>
                </a:lnTo>
                <a:lnTo>
                  <a:pt x="3868536" y="673100"/>
                </a:lnTo>
                <a:lnTo>
                  <a:pt x="3872555" y="673100"/>
                </a:lnTo>
                <a:lnTo>
                  <a:pt x="3871813" y="660400"/>
                </a:lnTo>
                <a:lnTo>
                  <a:pt x="3871017" y="660400"/>
                </a:lnTo>
                <a:lnTo>
                  <a:pt x="3870473" y="647700"/>
                </a:lnTo>
                <a:lnTo>
                  <a:pt x="3862103" y="647700"/>
                </a:lnTo>
                <a:lnTo>
                  <a:pt x="3862988" y="635000"/>
                </a:lnTo>
                <a:lnTo>
                  <a:pt x="3863394" y="622300"/>
                </a:lnTo>
                <a:lnTo>
                  <a:pt x="3800357" y="622300"/>
                </a:lnTo>
                <a:lnTo>
                  <a:pt x="3799638" y="609600"/>
                </a:lnTo>
                <a:lnTo>
                  <a:pt x="3800331" y="596900"/>
                </a:lnTo>
                <a:lnTo>
                  <a:pt x="3801537" y="584200"/>
                </a:lnTo>
                <a:lnTo>
                  <a:pt x="3802361" y="571500"/>
                </a:lnTo>
                <a:close/>
              </a:path>
              <a:path w="3879850" h="2095500">
                <a:moveTo>
                  <a:pt x="3872939" y="673100"/>
                </a:moveTo>
                <a:lnTo>
                  <a:pt x="3868536" y="673100"/>
                </a:lnTo>
                <a:lnTo>
                  <a:pt x="3870002" y="685800"/>
                </a:lnTo>
                <a:lnTo>
                  <a:pt x="3870964" y="685800"/>
                </a:lnTo>
                <a:lnTo>
                  <a:pt x="3872660" y="698500"/>
                </a:lnTo>
                <a:lnTo>
                  <a:pt x="3872939" y="673100"/>
                </a:lnTo>
                <a:close/>
              </a:path>
              <a:path w="3879850" h="2095500">
                <a:moveTo>
                  <a:pt x="46941" y="673100"/>
                </a:moveTo>
                <a:lnTo>
                  <a:pt x="38592" y="673100"/>
                </a:lnTo>
                <a:lnTo>
                  <a:pt x="38395" y="685800"/>
                </a:lnTo>
                <a:lnTo>
                  <a:pt x="47963" y="685800"/>
                </a:lnTo>
                <a:lnTo>
                  <a:pt x="46941" y="673100"/>
                </a:lnTo>
                <a:close/>
              </a:path>
              <a:path w="3879850" h="2095500">
                <a:moveTo>
                  <a:pt x="31830" y="520700"/>
                </a:moveTo>
                <a:lnTo>
                  <a:pt x="30298" y="520700"/>
                </a:lnTo>
                <a:lnTo>
                  <a:pt x="28415" y="533400"/>
                </a:lnTo>
                <a:lnTo>
                  <a:pt x="27758" y="546100"/>
                </a:lnTo>
                <a:lnTo>
                  <a:pt x="27355" y="558800"/>
                </a:lnTo>
                <a:lnTo>
                  <a:pt x="27172" y="571500"/>
                </a:lnTo>
                <a:lnTo>
                  <a:pt x="27175" y="596900"/>
                </a:lnTo>
                <a:lnTo>
                  <a:pt x="27331" y="596900"/>
                </a:lnTo>
                <a:lnTo>
                  <a:pt x="27605" y="609600"/>
                </a:lnTo>
                <a:lnTo>
                  <a:pt x="27963" y="622300"/>
                </a:lnTo>
                <a:lnTo>
                  <a:pt x="29206" y="660400"/>
                </a:lnTo>
                <a:lnTo>
                  <a:pt x="28218" y="673100"/>
                </a:lnTo>
                <a:lnTo>
                  <a:pt x="36824" y="673100"/>
                </a:lnTo>
                <a:lnTo>
                  <a:pt x="36211" y="647700"/>
                </a:lnTo>
                <a:lnTo>
                  <a:pt x="34276" y="609600"/>
                </a:lnTo>
                <a:lnTo>
                  <a:pt x="32184" y="584200"/>
                </a:lnTo>
                <a:lnTo>
                  <a:pt x="30681" y="584200"/>
                </a:lnTo>
                <a:lnTo>
                  <a:pt x="31922" y="558800"/>
                </a:lnTo>
                <a:lnTo>
                  <a:pt x="33707" y="558800"/>
                </a:lnTo>
                <a:lnTo>
                  <a:pt x="35294" y="546100"/>
                </a:lnTo>
                <a:lnTo>
                  <a:pt x="33374" y="533400"/>
                </a:lnTo>
                <a:lnTo>
                  <a:pt x="31830" y="520700"/>
                </a:lnTo>
                <a:close/>
              </a:path>
              <a:path w="3879850" h="2095500">
                <a:moveTo>
                  <a:pt x="39706" y="533400"/>
                </a:moveTo>
                <a:lnTo>
                  <a:pt x="38674" y="533400"/>
                </a:lnTo>
                <a:lnTo>
                  <a:pt x="39683" y="546100"/>
                </a:lnTo>
                <a:lnTo>
                  <a:pt x="40049" y="558800"/>
                </a:lnTo>
                <a:lnTo>
                  <a:pt x="39922" y="571500"/>
                </a:lnTo>
                <a:lnTo>
                  <a:pt x="39452" y="584200"/>
                </a:lnTo>
                <a:lnTo>
                  <a:pt x="38790" y="596900"/>
                </a:lnTo>
                <a:lnTo>
                  <a:pt x="38085" y="609600"/>
                </a:lnTo>
                <a:lnTo>
                  <a:pt x="37488" y="622300"/>
                </a:lnTo>
                <a:lnTo>
                  <a:pt x="37148" y="635000"/>
                </a:lnTo>
                <a:lnTo>
                  <a:pt x="37216" y="647700"/>
                </a:lnTo>
                <a:lnTo>
                  <a:pt x="37842" y="660400"/>
                </a:lnTo>
                <a:lnTo>
                  <a:pt x="39175" y="673100"/>
                </a:lnTo>
                <a:lnTo>
                  <a:pt x="46737" y="673100"/>
                </a:lnTo>
                <a:lnTo>
                  <a:pt x="47950" y="660400"/>
                </a:lnTo>
                <a:lnTo>
                  <a:pt x="48885" y="660400"/>
                </a:lnTo>
                <a:lnTo>
                  <a:pt x="49674" y="647700"/>
                </a:lnTo>
                <a:lnTo>
                  <a:pt x="51343" y="647700"/>
                </a:lnTo>
                <a:lnTo>
                  <a:pt x="51356" y="635000"/>
                </a:lnTo>
                <a:lnTo>
                  <a:pt x="49976" y="622300"/>
                </a:lnTo>
                <a:lnTo>
                  <a:pt x="46175" y="622300"/>
                </a:lnTo>
                <a:lnTo>
                  <a:pt x="45817" y="609600"/>
                </a:lnTo>
                <a:lnTo>
                  <a:pt x="46055" y="596900"/>
                </a:lnTo>
                <a:lnTo>
                  <a:pt x="46385" y="584200"/>
                </a:lnTo>
                <a:lnTo>
                  <a:pt x="46302" y="571500"/>
                </a:lnTo>
                <a:lnTo>
                  <a:pt x="48853" y="571500"/>
                </a:lnTo>
                <a:lnTo>
                  <a:pt x="49333" y="558800"/>
                </a:lnTo>
                <a:lnTo>
                  <a:pt x="47521" y="558800"/>
                </a:lnTo>
                <a:lnTo>
                  <a:pt x="46828" y="546100"/>
                </a:lnTo>
                <a:lnTo>
                  <a:pt x="41410" y="546100"/>
                </a:lnTo>
                <a:lnTo>
                  <a:pt x="39706" y="533400"/>
                </a:lnTo>
                <a:close/>
              </a:path>
              <a:path w="3879850" h="2095500">
                <a:moveTo>
                  <a:pt x="3867152" y="622300"/>
                </a:moveTo>
                <a:lnTo>
                  <a:pt x="3866299" y="647700"/>
                </a:lnTo>
                <a:lnTo>
                  <a:pt x="3868004" y="647700"/>
                </a:lnTo>
                <a:lnTo>
                  <a:pt x="3868331" y="635000"/>
                </a:lnTo>
                <a:lnTo>
                  <a:pt x="3867152" y="622300"/>
                </a:lnTo>
                <a:close/>
              </a:path>
              <a:path w="3879850" h="2095500">
                <a:moveTo>
                  <a:pt x="18898" y="584200"/>
                </a:moveTo>
                <a:lnTo>
                  <a:pt x="14940" y="584200"/>
                </a:lnTo>
                <a:lnTo>
                  <a:pt x="15698" y="596900"/>
                </a:lnTo>
                <a:lnTo>
                  <a:pt x="16668" y="609600"/>
                </a:lnTo>
                <a:lnTo>
                  <a:pt x="17679" y="622300"/>
                </a:lnTo>
                <a:lnTo>
                  <a:pt x="19137" y="622300"/>
                </a:lnTo>
                <a:lnTo>
                  <a:pt x="18638" y="609600"/>
                </a:lnTo>
                <a:lnTo>
                  <a:pt x="18632" y="596900"/>
                </a:lnTo>
                <a:lnTo>
                  <a:pt x="18898" y="584200"/>
                </a:lnTo>
                <a:close/>
              </a:path>
              <a:path w="3879850" h="2095500">
                <a:moveTo>
                  <a:pt x="3802389" y="596900"/>
                </a:moveTo>
                <a:lnTo>
                  <a:pt x="3801472" y="596900"/>
                </a:lnTo>
                <a:lnTo>
                  <a:pt x="3800554" y="609600"/>
                </a:lnTo>
                <a:lnTo>
                  <a:pt x="3800357" y="622300"/>
                </a:lnTo>
                <a:lnTo>
                  <a:pt x="3802389" y="622300"/>
                </a:lnTo>
                <a:lnTo>
                  <a:pt x="3802586" y="609600"/>
                </a:lnTo>
                <a:lnTo>
                  <a:pt x="3802389" y="596900"/>
                </a:lnTo>
                <a:close/>
              </a:path>
              <a:path w="3879850" h="2095500">
                <a:moveTo>
                  <a:pt x="3866027" y="571500"/>
                </a:moveTo>
                <a:lnTo>
                  <a:pt x="3803362" y="571500"/>
                </a:lnTo>
                <a:lnTo>
                  <a:pt x="3803541" y="584200"/>
                </a:lnTo>
                <a:lnTo>
                  <a:pt x="3803367" y="596900"/>
                </a:lnTo>
                <a:lnTo>
                  <a:pt x="3803281" y="609600"/>
                </a:lnTo>
                <a:lnTo>
                  <a:pt x="3802389" y="622300"/>
                </a:lnTo>
                <a:lnTo>
                  <a:pt x="3863578" y="622300"/>
                </a:lnTo>
                <a:lnTo>
                  <a:pt x="3863794" y="609600"/>
                </a:lnTo>
                <a:lnTo>
                  <a:pt x="3865345" y="609600"/>
                </a:lnTo>
                <a:lnTo>
                  <a:pt x="3865402" y="596900"/>
                </a:lnTo>
                <a:lnTo>
                  <a:pt x="3865634" y="584200"/>
                </a:lnTo>
                <a:lnTo>
                  <a:pt x="3866027" y="571500"/>
                </a:lnTo>
                <a:close/>
              </a:path>
              <a:path w="3879850" h="2095500">
                <a:moveTo>
                  <a:pt x="18297" y="533400"/>
                </a:moveTo>
                <a:lnTo>
                  <a:pt x="17917" y="533400"/>
                </a:lnTo>
                <a:lnTo>
                  <a:pt x="17819" y="546100"/>
                </a:lnTo>
                <a:lnTo>
                  <a:pt x="17271" y="558800"/>
                </a:lnTo>
                <a:lnTo>
                  <a:pt x="9321" y="558800"/>
                </a:lnTo>
                <a:lnTo>
                  <a:pt x="10058" y="571500"/>
                </a:lnTo>
                <a:lnTo>
                  <a:pt x="10662" y="571500"/>
                </a:lnTo>
                <a:lnTo>
                  <a:pt x="11057" y="584200"/>
                </a:lnTo>
                <a:lnTo>
                  <a:pt x="11170" y="596900"/>
                </a:lnTo>
                <a:lnTo>
                  <a:pt x="14726" y="596900"/>
                </a:lnTo>
                <a:lnTo>
                  <a:pt x="14940" y="584200"/>
                </a:lnTo>
                <a:lnTo>
                  <a:pt x="18898" y="584200"/>
                </a:lnTo>
                <a:lnTo>
                  <a:pt x="19217" y="571500"/>
                </a:lnTo>
                <a:lnTo>
                  <a:pt x="19370" y="558800"/>
                </a:lnTo>
                <a:lnTo>
                  <a:pt x="19136" y="546100"/>
                </a:lnTo>
                <a:lnTo>
                  <a:pt x="18297" y="533400"/>
                </a:lnTo>
                <a:close/>
              </a:path>
              <a:path w="3879850" h="2095500">
                <a:moveTo>
                  <a:pt x="3792571" y="482600"/>
                </a:moveTo>
                <a:lnTo>
                  <a:pt x="3790983" y="482600"/>
                </a:lnTo>
                <a:lnTo>
                  <a:pt x="3790031" y="495300"/>
                </a:lnTo>
                <a:lnTo>
                  <a:pt x="3789600" y="508000"/>
                </a:lnTo>
                <a:lnTo>
                  <a:pt x="3789577" y="520700"/>
                </a:lnTo>
                <a:lnTo>
                  <a:pt x="3789850" y="533400"/>
                </a:lnTo>
                <a:lnTo>
                  <a:pt x="3790304" y="546100"/>
                </a:lnTo>
                <a:lnTo>
                  <a:pt x="3790827" y="571500"/>
                </a:lnTo>
                <a:lnTo>
                  <a:pt x="3866569" y="571500"/>
                </a:lnTo>
                <a:lnTo>
                  <a:pt x="3867246" y="558800"/>
                </a:lnTo>
                <a:lnTo>
                  <a:pt x="3869963" y="558800"/>
                </a:lnTo>
                <a:lnTo>
                  <a:pt x="3870051" y="546100"/>
                </a:lnTo>
                <a:lnTo>
                  <a:pt x="3802324" y="546100"/>
                </a:lnTo>
                <a:lnTo>
                  <a:pt x="3802112" y="533400"/>
                </a:lnTo>
                <a:lnTo>
                  <a:pt x="3797456" y="533400"/>
                </a:lnTo>
                <a:lnTo>
                  <a:pt x="3797798" y="520700"/>
                </a:lnTo>
                <a:lnTo>
                  <a:pt x="3794256" y="520700"/>
                </a:lnTo>
                <a:lnTo>
                  <a:pt x="3792777" y="508000"/>
                </a:lnTo>
                <a:lnTo>
                  <a:pt x="3792824" y="495300"/>
                </a:lnTo>
                <a:lnTo>
                  <a:pt x="3792571" y="482600"/>
                </a:lnTo>
                <a:close/>
              </a:path>
              <a:path w="3879850" h="2095500">
                <a:moveTo>
                  <a:pt x="49560" y="546100"/>
                </a:moveTo>
                <a:lnTo>
                  <a:pt x="49089" y="558800"/>
                </a:lnTo>
                <a:lnTo>
                  <a:pt x="49333" y="558800"/>
                </a:lnTo>
                <a:lnTo>
                  <a:pt x="49560" y="546100"/>
                </a:lnTo>
                <a:close/>
              </a:path>
              <a:path w="3879850" h="2095500">
                <a:moveTo>
                  <a:pt x="3982" y="533400"/>
                </a:moveTo>
                <a:lnTo>
                  <a:pt x="803" y="533400"/>
                </a:lnTo>
                <a:lnTo>
                  <a:pt x="0" y="546100"/>
                </a:lnTo>
                <a:lnTo>
                  <a:pt x="3130" y="546100"/>
                </a:lnTo>
                <a:lnTo>
                  <a:pt x="3982" y="533400"/>
                </a:lnTo>
                <a:close/>
              </a:path>
              <a:path w="3879850" h="2095500">
                <a:moveTo>
                  <a:pt x="15931" y="381000"/>
                </a:moveTo>
                <a:lnTo>
                  <a:pt x="10499" y="381000"/>
                </a:lnTo>
                <a:lnTo>
                  <a:pt x="9139" y="393700"/>
                </a:lnTo>
                <a:lnTo>
                  <a:pt x="9157" y="406400"/>
                </a:lnTo>
                <a:lnTo>
                  <a:pt x="8681" y="419100"/>
                </a:lnTo>
                <a:lnTo>
                  <a:pt x="9816" y="431800"/>
                </a:lnTo>
                <a:lnTo>
                  <a:pt x="10078" y="444500"/>
                </a:lnTo>
                <a:lnTo>
                  <a:pt x="6014" y="444500"/>
                </a:lnTo>
                <a:lnTo>
                  <a:pt x="5809" y="457200"/>
                </a:lnTo>
                <a:lnTo>
                  <a:pt x="6160" y="495300"/>
                </a:lnTo>
                <a:lnTo>
                  <a:pt x="8404" y="533400"/>
                </a:lnTo>
                <a:lnTo>
                  <a:pt x="8974" y="546100"/>
                </a:lnTo>
                <a:lnTo>
                  <a:pt x="14928" y="546100"/>
                </a:lnTo>
                <a:lnTo>
                  <a:pt x="14316" y="533400"/>
                </a:lnTo>
                <a:lnTo>
                  <a:pt x="13812" y="520700"/>
                </a:lnTo>
                <a:lnTo>
                  <a:pt x="13271" y="508000"/>
                </a:lnTo>
                <a:lnTo>
                  <a:pt x="14549" y="495300"/>
                </a:lnTo>
                <a:lnTo>
                  <a:pt x="15435" y="482600"/>
                </a:lnTo>
                <a:lnTo>
                  <a:pt x="18200" y="482600"/>
                </a:lnTo>
                <a:lnTo>
                  <a:pt x="17488" y="469900"/>
                </a:lnTo>
                <a:lnTo>
                  <a:pt x="16304" y="457200"/>
                </a:lnTo>
                <a:lnTo>
                  <a:pt x="14912" y="444500"/>
                </a:lnTo>
                <a:lnTo>
                  <a:pt x="13573" y="431800"/>
                </a:lnTo>
                <a:lnTo>
                  <a:pt x="12551" y="419100"/>
                </a:lnTo>
                <a:lnTo>
                  <a:pt x="12895" y="406400"/>
                </a:lnTo>
                <a:lnTo>
                  <a:pt x="13284" y="406400"/>
                </a:lnTo>
                <a:lnTo>
                  <a:pt x="13707" y="393700"/>
                </a:lnTo>
                <a:lnTo>
                  <a:pt x="15866" y="393700"/>
                </a:lnTo>
                <a:lnTo>
                  <a:pt x="15931" y="381000"/>
                </a:lnTo>
                <a:close/>
              </a:path>
              <a:path w="3879850" h="2095500">
                <a:moveTo>
                  <a:pt x="40448" y="368300"/>
                </a:moveTo>
                <a:lnTo>
                  <a:pt x="38977" y="368300"/>
                </a:lnTo>
                <a:lnTo>
                  <a:pt x="38687" y="381000"/>
                </a:lnTo>
                <a:lnTo>
                  <a:pt x="38610" y="393700"/>
                </a:lnTo>
                <a:lnTo>
                  <a:pt x="38779" y="406400"/>
                </a:lnTo>
                <a:lnTo>
                  <a:pt x="39233" y="419100"/>
                </a:lnTo>
                <a:lnTo>
                  <a:pt x="40006" y="431800"/>
                </a:lnTo>
                <a:lnTo>
                  <a:pt x="39724" y="444500"/>
                </a:lnTo>
                <a:lnTo>
                  <a:pt x="37274" y="444500"/>
                </a:lnTo>
                <a:lnTo>
                  <a:pt x="36655" y="457200"/>
                </a:lnTo>
                <a:lnTo>
                  <a:pt x="38342" y="457200"/>
                </a:lnTo>
                <a:lnTo>
                  <a:pt x="39986" y="469900"/>
                </a:lnTo>
                <a:lnTo>
                  <a:pt x="39657" y="482600"/>
                </a:lnTo>
                <a:lnTo>
                  <a:pt x="39314" y="482600"/>
                </a:lnTo>
                <a:lnTo>
                  <a:pt x="38966" y="495300"/>
                </a:lnTo>
                <a:lnTo>
                  <a:pt x="41560" y="495300"/>
                </a:lnTo>
                <a:lnTo>
                  <a:pt x="42046" y="508000"/>
                </a:lnTo>
                <a:lnTo>
                  <a:pt x="42438" y="508000"/>
                </a:lnTo>
                <a:lnTo>
                  <a:pt x="40590" y="520700"/>
                </a:lnTo>
                <a:lnTo>
                  <a:pt x="40868" y="533400"/>
                </a:lnTo>
                <a:lnTo>
                  <a:pt x="41410" y="546100"/>
                </a:lnTo>
                <a:lnTo>
                  <a:pt x="46828" y="546100"/>
                </a:lnTo>
                <a:lnTo>
                  <a:pt x="46588" y="533400"/>
                </a:lnTo>
                <a:lnTo>
                  <a:pt x="46382" y="520700"/>
                </a:lnTo>
                <a:lnTo>
                  <a:pt x="49756" y="520700"/>
                </a:lnTo>
                <a:lnTo>
                  <a:pt x="50140" y="508000"/>
                </a:lnTo>
                <a:lnTo>
                  <a:pt x="50276" y="495300"/>
                </a:lnTo>
                <a:lnTo>
                  <a:pt x="50112" y="482600"/>
                </a:lnTo>
                <a:lnTo>
                  <a:pt x="49597" y="469900"/>
                </a:lnTo>
                <a:lnTo>
                  <a:pt x="48680" y="457200"/>
                </a:lnTo>
                <a:lnTo>
                  <a:pt x="49062" y="431800"/>
                </a:lnTo>
                <a:lnTo>
                  <a:pt x="49297" y="419100"/>
                </a:lnTo>
                <a:lnTo>
                  <a:pt x="49346" y="406400"/>
                </a:lnTo>
                <a:lnTo>
                  <a:pt x="49169" y="393700"/>
                </a:lnTo>
                <a:lnTo>
                  <a:pt x="46900" y="393700"/>
                </a:lnTo>
                <a:lnTo>
                  <a:pt x="47077" y="381000"/>
                </a:lnTo>
                <a:lnTo>
                  <a:pt x="42154" y="381000"/>
                </a:lnTo>
                <a:lnTo>
                  <a:pt x="40448" y="368300"/>
                </a:lnTo>
                <a:close/>
              </a:path>
              <a:path w="3879850" h="2095500">
                <a:moveTo>
                  <a:pt x="3868478" y="533400"/>
                </a:moveTo>
                <a:lnTo>
                  <a:pt x="3803372" y="533400"/>
                </a:lnTo>
                <a:lnTo>
                  <a:pt x="3803177" y="546100"/>
                </a:lnTo>
                <a:lnTo>
                  <a:pt x="3869621" y="546100"/>
                </a:lnTo>
                <a:lnTo>
                  <a:pt x="3868478" y="533400"/>
                </a:lnTo>
                <a:close/>
              </a:path>
              <a:path w="3879850" h="2095500">
                <a:moveTo>
                  <a:pt x="49756" y="520700"/>
                </a:moveTo>
                <a:lnTo>
                  <a:pt x="48434" y="520700"/>
                </a:lnTo>
                <a:lnTo>
                  <a:pt x="49176" y="533400"/>
                </a:lnTo>
                <a:lnTo>
                  <a:pt x="49756" y="520700"/>
                </a:lnTo>
                <a:close/>
              </a:path>
              <a:path w="3879850" h="2095500">
                <a:moveTo>
                  <a:pt x="3801165" y="520700"/>
                </a:moveTo>
                <a:lnTo>
                  <a:pt x="3800523" y="520700"/>
                </a:lnTo>
                <a:lnTo>
                  <a:pt x="3799829" y="533400"/>
                </a:lnTo>
                <a:lnTo>
                  <a:pt x="3801710" y="533400"/>
                </a:lnTo>
                <a:lnTo>
                  <a:pt x="3801165" y="520700"/>
                </a:lnTo>
                <a:close/>
              </a:path>
              <a:path w="3879850" h="2095500">
                <a:moveTo>
                  <a:pt x="3804356" y="457200"/>
                </a:moveTo>
                <a:lnTo>
                  <a:pt x="3803872" y="482600"/>
                </a:lnTo>
                <a:lnTo>
                  <a:pt x="3802505" y="482600"/>
                </a:lnTo>
                <a:lnTo>
                  <a:pt x="3801795" y="495300"/>
                </a:lnTo>
                <a:lnTo>
                  <a:pt x="3802399" y="508000"/>
                </a:lnTo>
                <a:lnTo>
                  <a:pt x="3802902" y="520700"/>
                </a:lnTo>
                <a:lnTo>
                  <a:pt x="3803670" y="533400"/>
                </a:lnTo>
                <a:lnTo>
                  <a:pt x="3865754" y="533400"/>
                </a:lnTo>
                <a:lnTo>
                  <a:pt x="3862966" y="520700"/>
                </a:lnTo>
                <a:lnTo>
                  <a:pt x="3811253" y="520700"/>
                </a:lnTo>
                <a:lnTo>
                  <a:pt x="3809945" y="508000"/>
                </a:lnTo>
                <a:lnTo>
                  <a:pt x="3806865" y="508000"/>
                </a:lnTo>
                <a:lnTo>
                  <a:pt x="3806561" y="495300"/>
                </a:lnTo>
                <a:lnTo>
                  <a:pt x="3807219" y="469900"/>
                </a:lnTo>
                <a:lnTo>
                  <a:pt x="3805209" y="469900"/>
                </a:lnTo>
                <a:lnTo>
                  <a:pt x="3804356" y="457200"/>
                </a:lnTo>
                <a:close/>
              </a:path>
              <a:path w="3879850" h="2095500">
                <a:moveTo>
                  <a:pt x="3869064" y="520700"/>
                </a:moveTo>
                <a:lnTo>
                  <a:pt x="3865754" y="533400"/>
                </a:lnTo>
                <a:lnTo>
                  <a:pt x="3868396" y="533400"/>
                </a:lnTo>
                <a:lnTo>
                  <a:pt x="3869064" y="520700"/>
                </a:lnTo>
                <a:close/>
              </a:path>
              <a:path w="3879850" h="2095500">
                <a:moveTo>
                  <a:pt x="18200" y="482600"/>
                </a:moveTo>
                <a:lnTo>
                  <a:pt x="15435" y="482600"/>
                </a:lnTo>
                <a:lnTo>
                  <a:pt x="15814" y="508000"/>
                </a:lnTo>
                <a:lnTo>
                  <a:pt x="14878" y="520700"/>
                </a:lnTo>
                <a:lnTo>
                  <a:pt x="17158" y="508000"/>
                </a:lnTo>
                <a:lnTo>
                  <a:pt x="18177" y="495300"/>
                </a:lnTo>
                <a:lnTo>
                  <a:pt x="18200" y="482600"/>
                </a:lnTo>
                <a:close/>
              </a:path>
              <a:path w="3879850" h="2095500">
                <a:moveTo>
                  <a:pt x="3800216" y="495300"/>
                </a:moveTo>
                <a:lnTo>
                  <a:pt x="3795993" y="495300"/>
                </a:lnTo>
                <a:lnTo>
                  <a:pt x="3795198" y="508000"/>
                </a:lnTo>
                <a:lnTo>
                  <a:pt x="3794256" y="520700"/>
                </a:lnTo>
                <a:lnTo>
                  <a:pt x="3797798" y="520700"/>
                </a:lnTo>
                <a:lnTo>
                  <a:pt x="3798629" y="508000"/>
                </a:lnTo>
                <a:lnTo>
                  <a:pt x="3799563" y="508000"/>
                </a:lnTo>
                <a:lnTo>
                  <a:pt x="3800216" y="495300"/>
                </a:lnTo>
                <a:close/>
              </a:path>
              <a:path w="3879850" h="2095500">
                <a:moveTo>
                  <a:pt x="3808549" y="393700"/>
                </a:moveTo>
                <a:lnTo>
                  <a:pt x="3807732" y="393700"/>
                </a:lnTo>
                <a:lnTo>
                  <a:pt x="3807076" y="406400"/>
                </a:lnTo>
                <a:lnTo>
                  <a:pt x="3806609" y="419100"/>
                </a:lnTo>
                <a:lnTo>
                  <a:pt x="3806357" y="431800"/>
                </a:lnTo>
                <a:lnTo>
                  <a:pt x="3806349" y="444500"/>
                </a:lnTo>
                <a:lnTo>
                  <a:pt x="3807709" y="457200"/>
                </a:lnTo>
                <a:lnTo>
                  <a:pt x="3808744" y="469900"/>
                </a:lnTo>
                <a:lnTo>
                  <a:pt x="3809535" y="482600"/>
                </a:lnTo>
                <a:lnTo>
                  <a:pt x="3810162" y="495300"/>
                </a:lnTo>
                <a:lnTo>
                  <a:pt x="3811253" y="520700"/>
                </a:lnTo>
                <a:lnTo>
                  <a:pt x="3862966" y="520700"/>
                </a:lnTo>
                <a:lnTo>
                  <a:pt x="3863306" y="508000"/>
                </a:lnTo>
                <a:lnTo>
                  <a:pt x="3815220" y="508000"/>
                </a:lnTo>
                <a:lnTo>
                  <a:pt x="3815532" y="495300"/>
                </a:lnTo>
                <a:lnTo>
                  <a:pt x="3815639" y="482600"/>
                </a:lnTo>
                <a:lnTo>
                  <a:pt x="3864664" y="482600"/>
                </a:lnTo>
                <a:lnTo>
                  <a:pt x="3864902" y="469900"/>
                </a:lnTo>
                <a:lnTo>
                  <a:pt x="3864824" y="457200"/>
                </a:lnTo>
                <a:lnTo>
                  <a:pt x="3809890" y="457200"/>
                </a:lnTo>
                <a:lnTo>
                  <a:pt x="3810100" y="444500"/>
                </a:lnTo>
                <a:lnTo>
                  <a:pt x="3810380" y="431800"/>
                </a:lnTo>
                <a:lnTo>
                  <a:pt x="3810714" y="431800"/>
                </a:lnTo>
                <a:lnTo>
                  <a:pt x="3811088" y="419100"/>
                </a:lnTo>
                <a:lnTo>
                  <a:pt x="3812290" y="419100"/>
                </a:lnTo>
                <a:lnTo>
                  <a:pt x="3812667" y="406400"/>
                </a:lnTo>
                <a:lnTo>
                  <a:pt x="3809500" y="406400"/>
                </a:lnTo>
                <a:lnTo>
                  <a:pt x="3808549" y="393700"/>
                </a:lnTo>
                <a:close/>
              </a:path>
              <a:path w="3879850" h="2095500">
                <a:moveTo>
                  <a:pt x="28370" y="368300"/>
                </a:moveTo>
                <a:lnTo>
                  <a:pt x="27230" y="368300"/>
                </a:lnTo>
                <a:lnTo>
                  <a:pt x="27450" y="381000"/>
                </a:lnTo>
                <a:lnTo>
                  <a:pt x="28243" y="393700"/>
                </a:lnTo>
                <a:lnTo>
                  <a:pt x="30198" y="393700"/>
                </a:lnTo>
                <a:lnTo>
                  <a:pt x="29384" y="406400"/>
                </a:lnTo>
                <a:lnTo>
                  <a:pt x="28770" y="406400"/>
                </a:lnTo>
                <a:lnTo>
                  <a:pt x="28359" y="419100"/>
                </a:lnTo>
                <a:lnTo>
                  <a:pt x="28247" y="457200"/>
                </a:lnTo>
                <a:lnTo>
                  <a:pt x="28348" y="469900"/>
                </a:lnTo>
                <a:lnTo>
                  <a:pt x="28755" y="482600"/>
                </a:lnTo>
                <a:lnTo>
                  <a:pt x="29369" y="495300"/>
                </a:lnTo>
                <a:lnTo>
                  <a:pt x="30191" y="495300"/>
                </a:lnTo>
                <a:lnTo>
                  <a:pt x="31223" y="508000"/>
                </a:lnTo>
                <a:lnTo>
                  <a:pt x="31965" y="495300"/>
                </a:lnTo>
                <a:lnTo>
                  <a:pt x="33927" y="482600"/>
                </a:lnTo>
                <a:lnTo>
                  <a:pt x="34102" y="469900"/>
                </a:lnTo>
                <a:lnTo>
                  <a:pt x="34443" y="457200"/>
                </a:lnTo>
                <a:lnTo>
                  <a:pt x="34907" y="444500"/>
                </a:lnTo>
                <a:lnTo>
                  <a:pt x="35448" y="431800"/>
                </a:lnTo>
                <a:lnTo>
                  <a:pt x="36584" y="406400"/>
                </a:lnTo>
                <a:lnTo>
                  <a:pt x="37088" y="393700"/>
                </a:lnTo>
                <a:lnTo>
                  <a:pt x="37491" y="381000"/>
                </a:lnTo>
                <a:lnTo>
                  <a:pt x="29701" y="381000"/>
                </a:lnTo>
                <a:lnTo>
                  <a:pt x="28370" y="368300"/>
                </a:lnTo>
                <a:close/>
              </a:path>
              <a:path w="3879850" h="2095500">
                <a:moveTo>
                  <a:pt x="40381" y="495300"/>
                </a:moveTo>
                <a:lnTo>
                  <a:pt x="38388" y="495300"/>
                </a:lnTo>
                <a:lnTo>
                  <a:pt x="39056" y="508000"/>
                </a:lnTo>
                <a:lnTo>
                  <a:pt x="39727" y="508000"/>
                </a:lnTo>
                <a:lnTo>
                  <a:pt x="40381" y="495300"/>
                </a:lnTo>
                <a:close/>
              </a:path>
              <a:path w="3879850" h="2095500">
                <a:moveTo>
                  <a:pt x="3864664" y="482600"/>
                </a:moveTo>
                <a:lnTo>
                  <a:pt x="3816612" y="482600"/>
                </a:lnTo>
                <a:lnTo>
                  <a:pt x="3817371" y="495300"/>
                </a:lnTo>
                <a:lnTo>
                  <a:pt x="3819694" y="495300"/>
                </a:lnTo>
                <a:lnTo>
                  <a:pt x="3818074" y="508000"/>
                </a:lnTo>
                <a:lnTo>
                  <a:pt x="3863306" y="508000"/>
                </a:lnTo>
                <a:lnTo>
                  <a:pt x="3864427" y="495300"/>
                </a:lnTo>
                <a:lnTo>
                  <a:pt x="3864664" y="482600"/>
                </a:lnTo>
                <a:close/>
              </a:path>
              <a:path w="3879850" h="2095500">
                <a:moveTo>
                  <a:pt x="38624" y="482600"/>
                </a:moveTo>
                <a:lnTo>
                  <a:pt x="38001" y="482600"/>
                </a:lnTo>
                <a:lnTo>
                  <a:pt x="37741" y="495300"/>
                </a:lnTo>
                <a:lnTo>
                  <a:pt x="38966" y="495300"/>
                </a:lnTo>
                <a:lnTo>
                  <a:pt x="38624" y="482600"/>
                </a:lnTo>
                <a:close/>
              </a:path>
              <a:path w="3879850" h="2095500">
                <a:moveTo>
                  <a:pt x="3803016" y="406400"/>
                </a:moveTo>
                <a:lnTo>
                  <a:pt x="3802569" y="406400"/>
                </a:lnTo>
                <a:lnTo>
                  <a:pt x="3801525" y="419100"/>
                </a:lnTo>
                <a:lnTo>
                  <a:pt x="3800242" y="431800"/>
                </a:lnTo>
                <a:lnTo>
                  <a:pt x="3799077" y="444500"/>
                </a:lnTo>
                <a:lnTo>
                  <a:pt x="3798388" y="457200"/>
                </a:lnTo>
                <a:lnTo>
                  <a:pt x="3800422" y="457200"/>
                </a:lnTo>
                <a:lnTo>
                  <a:pt x="3801709" y="469900"/>
                </a:lnTo>
                <a:lnTo>
                  <a:pt x="3801688" y="457200"/>
                </a:lnTo>
                <a:lnTo>
                  <a:pt x="3801880" y="444500"/>
                </a:lnTo>
                <a:lnTo>
                  <a:pt x="3802197" y="444500"/>
                </a:lnTo>
                <a:lnTo>
                  <a:pt x="3802853" y="419100"/>
                </a:lnTo>
                <a:lnTo>
                  <a:pt x="3803016" y="406400"/>
                </a:lnTo>
                <a:close/>
              </a:path>
              <a:path w="3879850" h="2095500">
                <a:moveTo>
                  <a:pt x="5097" y="444500"/>
                </a:moveTo>
                <a:lnTo>
                  <a:pt x="3283" y="444500"/>
                </a:lnTo>
                <a:lnTo>
                  <a:pt x="3272" y="457200"/>
                </a:lnTo>
                <a:lnTo>
                  <a:pt x="4179" y="457200"/>
                </a:lnTo>
                <a:lnTo>
                  <a:pt x="5097" y="444500"/>
                </a:lnTo>
                <a:close/>
              </a:path>
              <a:path w="3879850" h="2095500">
                <a:moveTo>
                  <a:pt x="3862355" y="419100"/>
                </a:moveTo>
                <a:lnTo>
                  <a:pt x="3814769" y="419100"/>
                </a:lnTo>
                <a:lnTo>
                  <a:pt x="3815181" y="440025"/>
                </a:lnTo>
                <a:lnTo>
                  <a:pt x="3815630" y="444500"/>
                </a:lnTo>
                <a:lnTo>
                  <a:pt x="3811490" y="444500"/>
                </a:lnTo>
                <a:lnTo>
                  <a:pt x="3809890" y="457200"/>
                </a:lnTo>
                <a:lnTo>
                  <a:pt x="3864824" y="457200"/>
                </a:lnTo>
                <a:lnTo>
                  <a:pt x="3864302" y="444500"/>
                </a:lnTo>
                <a:lnTo>
                  <a:pt x="3863443" y="431800"/>
                </a:lnTo>
                <a:lnTo>
                  <a:pt x="3862355" y="419100"/>
                </a:lnTo>
                <a:close/>
              </a:path>
              <a:path w="3879850" h="2095500">
                <a:moveTo>
                  <a:pt x="6130" y="419100"/>
                </a:moveTo>
                <a:lnTo>
                  <a:pt x="5149" y="444500"/>
                </a:lnTo>
                <a:lnTo>
                  <a:pt x="9095" y="444500"/>
                </a:lnTo>
                <a:lnTo>
                  <a:pt x="7857" y="431800"/>
                </a:lnTo>
                <a:lnTo>
                  <a:pt x="6130" y="419100"/>
                </a:lnTo>
                <a:close/>
              </a:path>
              <a:path w="3879850" h="2095500">
                <a:moveTo>
                  <a:pt x="3814356" y="431800"/>
                </a:moveTo>
                <a:lnTo>
                  <a:pt x="3812977" y="444500"/>
                </a:lnTo>
                <a:lnTo>
                  <a:pt x="3815270" y="444500"/>
                </a:lnTo>
                <a:lnTo>
                  <a:pt x="3815181" y="440025"/>
                </a:lnTo>
                <a:lnTo>
                  <a:pt x="3814356" y="431800"/>
                </a:lnTo>
                <a:close/>
              </a:path>
              <a:path w="3879850" h="2095500">
                <a:moveTo>
                  <a:pt x="3815181" y="440025"/>
                </a:moveTo>
                <a:lnTo>
                  <a:pt x="3815270" y="444500"/>
                </a:lnTo>
                <a:lnTo>
                  <a:pt x="3815630" y="444500"/>
                </a:lnTo>
                <a:lnTo>
                  <a:pt x="3815181" y="440025"/>
                </a:lnTo>
                <a:close/>
              </a:path>
              <a:path w="3879850" h="2095500">
                <a:moveTo>
                  <a:pt x="3862022" y="368300"/>
                </a:moveTo>
                <a:lnTo>
                  <a:pt x="3816613" y="368300"/>
                </a:lnTo>
                <a:lnTo>
                  <a:pt x="3814975" y="406400"/>
                </a:lnTo>
                <a:lnTo>
                  <a:pt x="3815773" y="406400"/>
                </a:lnTo>
                <a:lnTo>
                  <a:pt x="3816228" y="419100"/>
                </a:lnTo>
                <a:lnTo>
                  <a:pt x="3862892" y="419100"/>
                </a:lnTo>
                <a:lnTo>
                  <a:pt x="3862785" y="406400"/>
                </a:lnTo>
                <a:lnTo>
                  <a:pt x="3863113" y="393700"/>
                </a:lnTo>
                <a:lnTo>
                  <a:pt x="3862738" y="381000"/>
                </a:lnTo>
                <a:lnTo>
                  <a:pt x="3862022" y="368300"/>
                </a:lnTo>
                <a:close/>
              </a:path>
              <a:path w="3879850" h="2095500">
                <a:moveTo>
                  <a:pt x="15866" y="393700"/>
                </a:moveTo>
                <a:lnTo>
                  <a:pt x="14149" y="393700"/>
                </a:lnTo>
                <a:lnTo>
                  <a:pt x="14599" y="406400"/>
                </a:lnTo>
                <a:lnTo>
                  <a:pt x="15471" y="406400"/>
                </a:lnTo>
                <a:lnTo>
                  <a:pt x="15866" y="393700"/>
                </a:lnTo>
                <a:close/>
              </a:path>
              <a:path w="3879850" h="2095500">
                <a:moveTo>
                  <a:pt x="3813516" y="393700"/>
                </a:moveTo>
                <a:lnTo>
                  <a:pt x="3809303" y="393700"/>
                </a:lnTo>
                <a:lnTo>
                  <a:pt x="3809500" y="406400"/>
                </a:lnTo>
                <a:lnTo>
                  <a:pt x="3813295" y="406400"/>
                </a:lnTo>
                <a:lnTo>
                  <a:pt x="3813516" y="393700"/>
                </a:lnTo>
                <a:close/>
              </a:path>
              <a:path w="3879850" h="2095500">
                <a:moveTo>
                  <a:pt x="3802452" y="355600"/>
                </a:moveTo>
                <a:lnTo>
                  <a:pt x="3802246" y="368300"/>
                </a:lnTo>
                <a:lnTo>
                  <a:pt x="3802399" y="381000"/>
                </a:lnTo>
                <a:lnTo>
                  <a:pt x="3803526" y="381000"/>
                </a:lnTo>
                <a:lnTo>
                  <a:pt x="3804370" y="393700"/>
                </a:lnTo>
                <a:lnTo>
                  <a:pt x="3813653" y="393700"/>
                </a:lnTo>
                <a:lnTo>
                  <a:pt x="3813619" y="368300"/>
                </a:lnTo>
                <a:lnTo>
                  <a:pt x="3803074" y="368300"/>
                </a:lnTo>
                <a:lnTo>
                  <a:pt x="3802452" y="355600"/>
                </a:lnTo>
                <a:close/>
              </a:path>
              <a:path w="3879850" h="2095500">
                <a:moveTo>
                  <a:pt x="27321" y="241300"/>
                </a:moveTo>
                <a:lnTo>
                  <a:pt x="26402" y="241300"/>
                </a:lnTo>
                <a:lnTo>
                  <a:pt x="27238" y="266700"/>
                </a:lnTo>
                <a:lnTo>
                  <a:pt x="27631" y="279400"/>
                </a:lnTo>
                <a:lnTo>
                  <a:pt x="27679" y="292100"/>
                </a:lnTo>
                <a:lnTo>
                  <a:pt x="27485" y="292100"/>
                </a:lnTo>
                <a:lnTo>
                  <a:pt x="26911" y="304800"/>
                </a:lnTo>
                <a:lnTo>
                  <a:pt x="26454" y="317500"/>
                </a:lnTo>
                <a:lnTo>
                  <a:pt x="29415" y="317500"/>
                </a:lnTo>
                <a:lnTo>
                  <a:pt x="30316" y="330200"/>
                </a:lnTo>
                <a:lnTo>
                  <a:pt x="32220" y="355600"/>
                </a:lnTo>
                <a:lnTo>
                  <a:pt x="33145" y="368300"/>
                </a:lnTo>
                <a:lnTo>
                  <a:pt x="34002" y="381000"/>
                </a:lnTo>
                <a:lnTo>
                  <a:pt x="36577" y="381000"/>
                </a:lnTo>
                <a:lnTo>
                  <a:pt x="34596" y="342900"/>
                </a:lnTo>
                <a:lnTo>
                  <a:pt x="33997" y="317500"/>
                </a:lnTo>
                <a:lnTo>
                  <a:pt x="34054" y="292100"/>
                </a:lnTo>
                <a:lnTo>
                  <a:pt x="34350" y="279400"/>
                </a:lnTo>
                <a:lnTo>
                  <a:pt x="34836" y="266700"/>
                </a:lnTo>
                <a:lnTo>
                  <a:pt x="27856" y="266700"/>
                </a:lnTo>
                <a:lnTo>
                  <a:pt x="27186" y="254000"/>
                </a:lnTo>
                <a:lnTo>
                  <a:pt x="27321" y="241300"/>
                </a:lnTo>
                <a:close/>
              </a:path>
              <a:path w="3879850" h="2095500">
                <a:moveTo>
                  <a:pt x="46721" y="342900"/>
                </a:moveTo>
                <a:lnTo>
                  <a:pt x="44412" y="342900"/>
                </a:lnTo>
                <a:lnTo>
                  <a:pt x="42328" y="355600"/>
                </a:lnTo>
                <a:lnTo>
                  <a:pt x="43761" y="355600"/>
                </a:lnTo>
                <a:lnTo>
                  <a:pt x="44351" y="368300"/>
                </a:lnTo>
                <a:lnTo>
                  <a:pt x="44724" y="368300"/>
                </a:lnTo>
                <a:lnTo>
                  <a:pt x="44773" y="381000"/>
                </a:lnTo>
                <a:lnTo>
                  <a:pt x="47077" y="381000"/>
                </a:lnTo>
                <a:lnTo>
                  <a:pt x="47254" y="368300"/>
                </a:lnTo>
                <a:lnTo>
                  <a:pt x="47208" y="355600"/>
                </a:lnTo>
                <a:lnTo>
                  <a:pt x="46721" y="342900"/>
                </a:lnTo>
                <a:close/>
              </a:path>
              <a:path w="3879850" h="2095500">
                <a:moveTo>
                  <a:pt x="10323" y="342900"/>
                </a:moveTo>
                <a:lnTo>
                  <a:pt x="6623" y="342900"/>
                </a:lnTo>
                <a:lnTo>
                  <a:pt x="7340" y="355600"/>
                </a:lnTo>
                <a:lnTo>
                  <a:pt x="8649" y="368300"/>
                </a:lnTo>
                <a:lnTo>
                  <a:pt x="9852" y="355600"/>
                </a:lnTo>
                <a:lnTo>
                  <a:pt x="10443" y="355600"/>
                </a:lnTo>
                <a:lnTo>
                  <a:pt x="10323" y="342900"/>
                </a:lnTo>
                <a:close/>
              </a:path>
              <a:path w="3879850" h="2095500">
                <a:moveTo>
                  <a:pt x="3798983" y="304800"/>
                </a:moveTo>
                <a:lnTo>
                  <a:pt x="3796293" y="304800"/>
                </a:lnTo>
                <a:lnTo>
                  <a:pt x="3795710" y="315116"/>
                </a:lnTo>
                <a:lnTo>
                  <a:pt x="3795617" y="342900"/>
                </a:lnTo>
                <a:lnTo>
                  <a:pt x="3794510" y="355600"/>
                </a:lnTo>
                <a:lnTo>
                  <a:pt x="3796279" y="368300"/>
                </a:lnTo>
                <a:lnTo>
                  <a:pt x="3798476" y="368300"/>
                </a:lnTo>
                <a:lnTo>
                  <a:pt x="3798155" y="342900"/>
                </a:lnTo>
                <a:lnTo>
                  <a:pt x="3798017" y="342900"/>
                </a:lnTo>
                <a:lnTo>
                  <a:pt x="3798037" y="330200"/>
                </a:lnTo>
                <a:lnTo>
                  <a:pt x="3798323" y="317500"/>
                </a:lnTo>
                <a:lnTo>
                  <a:pt x="3798983" y="304800"/>
                </a:lnTo>
                <a:close/>
              </a:path>
              <a:path w="3879850" h="2095500">
                <a:moveTo>
                  <a:pt x="3863050" y="317500"/>
                </a:moveTo>
                <a:lnTo>
                  <a:pt x="3845061" y="317500"/>
                </a:lnTo>
                <a:lnTo>
                  <a:pt x="3845110" y="330200"/>
                </a:lnTo>
                <a:lnTo>
                  <a:pt x="3844607" y="342900"/>
                </a:lnTo>
                <a:lnTo>
                  <a:pt x="3843472" y="355600"/>
                </a:lnTo>
                <a:lnTo>
                  <a:pt x="3804627" y="355600"/>
                </a:lnTo>
                <a:lnTo>
                  <a:pt x="3804146" y="368300"/>
                </a:lnTo>
                <a:lnTo>
                  <a:pt x="3860391" y="368300"/>
                </a:lnTo>
                <a:lnTo>
                  <a:pt x="3859893" y="355600"/>
                </a:lnTo>
                <a:lnTo>
                  <a:pt x="3859881" y="342900"/>
                </a:lnTo>
                <a:lnTo>
                  <a:pt x="3862647" y="342900"/>
                </a:lnTo>
                <a:lnTo>
                  <a:pt x="3863050" y="317500"/>
                </a:lnTo>
                <a:close/>
              </a:path>
              <a:path w="3879850" h="2095500">
                <a:moveTo>
                  <a:pt x="9399" y="304800"/>
                </a:moveTo>
                <a:lnTo>
                  <a:pt x="8730" y="330200"/>
                </a:lnTo>
                <a:lnTo>
                  <a:pt x="4155" y="330200"/>
                </a:lnTo>
                <a:lnTo>
                  <a:pt x="3489" y="342900"/>
                </a:lnTo>
                <a:lnTo>
                  <a:pt x="3555" y="355600"/>
                </a:lnTo>
                <a:lnTo>
                  <a:pt x="5031" y="355600"/>
                </a:lnTo>
                <a:lnTo>
                  <a:pt x="5093" y="342900"/>
                </a:lnTo>
                <a:lnTo>
                  <a:pt x="10323" y="342900"/>
                </a:lnTo>
                <a:lnTo>
                  <a:pt x="10203" y="330200"/>
                </a:lnTo>
                <a:lnTo>
                  <a:pt x="6862" y="330200"/>
                </a:lnTo>
                <a:lnTo>
                  <a:pt x="4651" y="317500"/>
                </a:lnTo>
                <a:lnTo>
                  <a:pt x="10041" y="317500"/>
                </a:lnTo>
                <a:lnTo>
                  <a:pt x="9399" y="304800"/>
                </a:lnTo>
                <a:close/>
              </a:path>
              <a:path w="3879850" h="2095500">
                <a:moveTo>
                  <a:pt x="11941" y="317500"/>
                </a:moveTo>
                <a:lnTo>
                  <a:pt x="11183" y="342900"/>
                </a:lnTo>
                <a:lnTo>
                  <a:pt x="10443" y="355600"/>
                </a:lnTo>
                <a:lnTo>
                  <a:pt x="14597" y="355600"/>
                </a:lnTo>
                <a:lnTo>
                  <a:pt x="13400" y="330200"/>
                </a:lnTo>
                <a:lnTo>
                  <a:pt x="11941" y="317500"/>
                </a:lnTo>
                <a:close/>
              </a:path>
              <a:path w="3879850" h="2095500">
                <a:moveTo>
                  <a:pt x="42722" y="330200"/>
                </a:moveTo>
                <a:lnTo>
                  <a:pt x="41673" y="330200"/>
                </a:lnTo>
                <a:lnTo>
                  <a:pt x="41313" y="342900"/>
                </a:lnTo>
                <a:lnTo>
                  <a:pt x="41379" y="355600"/>
                </a:lnTo>
                <a:lnTo>
                  <a:pt x="42328" y="355600"/>
                </a:lnTo>
                <a:lnTo>
                  <a:pt x="42722" y="330200"/>
                </a:lnTo>
                <a:close/>
              </a:path>
              <a:path w="3879850" h="2095500">
                <a:moveTo>
                  <a:pt x="47617" y="304800"/>
                </a:moveTo>
                <a:lnTo>
                  <a:pt x="43705" y="304800"/>
                </a:lnTo>
                <a:lnTo>
                  <a:pt x="43841" y="330200"/>
                </a:lnTo>
                <a:lnTo>
                  <a:pt x="44724" y="342900"/>
                </a:lnTo>
                <a:lnTo>
                  <a:pt x="47966" y="342900"/>
                </a:lnTo>
                <a:lnTo>
                  <a:pt x="48818" y="355600"/>
                </a:lnTo>
                <a:lnTo>
                  <a:pt x="48763" y="342900"/>
                </a:lnTo>
                <a:lnTo>
                  <a:pt x="48580" y="330200"/>
                </a:lnTo>
                <a:lnTo>
                  <a:pt x="48303" y="317500"/>
                </a:lnTo>
                <a:lnTo>
                  <a:pt x="47617" y="304800"/>
                </a:lnTo>
                <a:close/>
              </a:path>
              <a:path w="3879850" h="2095500">
                <a:moveTo>
                  <a:pt x="3816613" y="279400"/>
                </a:moveTo>
                <a:lnTo>
                  <a:pt x="3815336" y="279400"/>
                </a:lnTo>
                <a:lnTo>
                  <a:pt x="3814879" y="292100"/>
                </a:lnTo>
                <a:lnTo>
                  <a:pt x="3814996" y="342900"/>
                </a:lnTo>
                <a:lnTo>
                  <a:pt x="3805563" y="342900"/>
                </a:lnTo>
                <a:lnTo>
                  <a:pt x="3805094" y="355600"/>
                </a:lnTo>
                <a:lnTo>
                  <a:pt x="3842842" y="355600"/>
                </a:lnTo>
                <a:lnTo>
                  <a:pt x="3844007" y="342900"/>
                </a:lnTo>
                <a:lnTo>
                  <a:pt x="3843292" y="330200"/>
                </a:lnTo>
                <a:lnTo>
                  <a:pt x="3842177" y="317500"/>
                </a:lnTo>
                <a:lnTo>
                  <a:pt x="3840997" y="317500"/>
                </a:lnTo>
                <a:lnTo>
                  <a:pt x="3840997" y="304800"/>
                </a:lnTo>
                <a:lnTo>
                  <a:pt x="3843029" y="304800"/>
                </a:lnTo>
                <a:lnTo>
                  <a:pt x="3843161" y="292100"/>
                </a:lnTo>
                <a:lnTo>
                  <a:pt x="3817465" y="292100"/>
                </a:lnTo>
                <a:lnTo>
                  <a:pt x="3816613" y="279400"/>
                </a:lnTo>
                <a:close/>
              </a:path>
              <a:path w="3879850" h="2095500">
                <a:moveTo>
                  <a:pt x="3862412" y="342900"/>
                </a:moveTo>
                <a:lnTo>
                  <a:pt x="3859881" y="342900"/>
                </a:lnTo>
                <a:lnTo>
                  <a:pt x="3860868" y="355600"/>
                </a:lnTo>
                <a:lnTo>
                  <a:pt x="3862075" y="355600"/>
                </a:lnTo>
                <a:lnTo>
                  <a:pt x="3862412" y="342900"/>
                </a:lnTo>
                <a:close/>
              </a:path>
              <a:path w="3879850" h="2095500">
                <a:moveTo>
                  <a:pt x="3807776" y="330200"/>
                </a:moveTo>
                <a:lnTo>
                  <a:pt x="3807140" y="330200"/>
                </a:lnTo>
                <a:lnTo>
                  <a:pt x="3806569" y="342900"/>
                </a:lnTo>
                <a:lnTo>
                  <a:pt x="3808494" y="342900"/>
                </a:lnTo>
                <a:lnTo>
                  <a:pt x="3807776" y="330200"/>
                </a:lnTo>
                <a:close/>
              </a:path>
              <a:path w="3879850" h="2095500">
                <a:moveTo>
                  <a:pt x="3810467" y="317500"/>
                </a:moveTo>
                <a:lnTo>
                  <a:pt x="3808284" y="317500"/>
                </a:lnTo>
                <a:lnTo>
                  <a:pt x="3808668" y="330200"/>
                </a:lnTo>
                <a:lnTo>
                  <a:pt x="3809311" y="342900"/>
                </a:lnTo>
                <a:lnTo>
                  <a:pt x="3810848" y="342900"/>
                </a:lnTo>
                <a:lnTo>
                  <a:pt x="3810453" y="330200"/>
                </a:lnTo>
                <a:lnTo>
                  <a:pt x="3810467" y="317500"/>
                </a:lnTo>
                <a:close/>
              </a:path>
              <a:path w="3879850" h="2095500">
                <a:moveTo>
                  <a:pt x="3813126" y="330200"/>
                </a:moveTo>
                <a:lnTo>
                  <a:pt x="3811945" y="330200"/>
                </a:lnTo>
                <a:lnTo>
                  <a:pt x="3811714" y="342900"/>
                </a:lnTo>
                <a:lnTo>
                  <a:pt x="3813589" y="342900"/>
                </a:lnTo>
                <a:lnTo>
                  <a:pt x="3813126" y="330200"/>
                </a:lnTo>
                <a:close/>
              </a:path>
              <a:path w="3879850" h="2095500">
                <a:moveTo>
                  <a:pt x="29415" y="317500"/>
                </a:moveTo>
                <a:lnTo>
                  <a:pt x="27233" y="317500"/>
                </a:lnTo>
                <a:lnTo>
                  <a:pt x="27868" y="330200"/>
                </a:lnTo>
                <a:lnTo>
                  <a:pt x="29324" y="330200"/>
                </a:lnTo>
                <a:lnTo>
                  <a:pt x="29415" y="317500"/>
                </a:lnTo>
                <a:close/>
              </a:path>
              <a:path w="3879850" h="2095500">
                <a:moveTo>
                  <a:pt x="38968" y="317500"/>
                </a:moveTo>
                <a:lnTo>
                  <a:pt x="38137" y="317500"/>
                </a:lnTo>
                <a:lnTo>
                  <a:pt x="38449" y="330200"/>
                </a:lnTo>
                <a:lnTo>
                  <a:pt x="38968" y="317500"/>
                </a:lnTo>
                <a:close/>
              </a:path>
              <a:path w="3879850" h="2095500">
                <a:moveTo>
                  <a:pt x="3809176" y="152400"/>
                </a:moveTo>
                <a:lnTo>
                  <a:pt x="3799222" y="152400"/>
                </a:lnTo>
                <a:lnTo>
                  <a:pt x="3802157" y="165100"/>
                </a:lnTo>
                <a:lnTo>
                  <a:pt x="3804243" y="177800"/>
                </a:lnTo>
                <a:lnTo>
                  <a:pt x="3805754" y="190500"/>
                </a:lnTo>
                <a:lnTo>
                  <a:pt x="3806965" y="203200"/>
                </a:lnTo>
                <a:lnTo>
                  <a:pt x="3807329" y="215900"/>
                </a:lnTo>
                <a:lnTo>
                  <a:pt x="3807086" y="228600"/>
                </a:lnTo>
                <a:lnTo>
                  <a:pt x="3806411" y="241300"/>
                </a:lnTo>
                <a:lnTo>
                  <a:pt x="3805474" y="254000"/>
                </a:lnTo>
                <a:lnTo>
                  <a:pt x="3804449" y="266700"/>
                </a:lnTo>
                <a:lnTo>
                  <a:pt x="3798241" y="266700"/>
                </a:lnTo>
                <a:lnTo>
                  <a:pt x="3799789" y="279400"/>
                </a:lnTo>
                <a:lnTo>
                  <a:pt x="3802218" y="279400"/>
                </a:lnTo>
                <a:lnTo>
                  <a:pt x="3801676" y="292100"/>
                </a:lnTo>
                <a:lnTo>
                  <a:pt x="3801703" y="304800"/>
                </a:lnTo>
                <a:lnTo>
                  <a:pt x="3802391" y="317500"/>
                </a:lnTo>
                <a:lnTo>
                  <a:pt x="3803833" y="330200"/>
                </a:lnTo>
                <a:lnTo>
                  <a:pt x="3803967" y="330200"/>
                </a:lnTo>
                <a:lnTo>
                  <a:pt x="3804265" y="317500"/>
                </a:lnTo>
                <a:lnTo>
                  <a:pt x="3810467" y="317500"/>
                </a:lnTo>
                <a:lnTo>
                  <a:pt x="3810482" y="304800"/>
                </a:lnTo>
                <a:lnTo>
                  <a:pt x="3805172" y="304800"/>
                </a:lnTo>
                <a:lnTo>
                  <a:pt x="3805754" y="292100"/>
                </a:lnTo>
                <a:lnTo>
                  <a:pt x="3806461" y="279400"/>
                </a:lnTo>
                <a:lnTo>
                  <a:pt x="3807348" y="254000"/>
                </a:lnTo>
                <a:lnTo>
                  <a:pt x="3808472" y="241300"/>
                </a:lnTo>
                <a:lnTo>
                  <a:pt x="3809888" y="228600"/>
                </a:lnTo>
                <a:lnTo>
                  <a:pt x="3813870" y="228600"/>
                </a:lnTo>
                <a:lnTo>
                  <a:pt x="3813259" y="203200"/>
                </a:lnTo>
                <a:lnTo>
                  <a:pt x="3812713" y="190500"/>
                </a:lnTo>
                <a:lnTo>
                  <a:pt x="3811660" y="177800"/>
                </a:lnTo>
                <a:lnTo>
                  <a:pt x="3809840" y="165100"/>
                </a:lnTo>
                <a:lnTo>
                  <a:pt x="3809176" y="152400"/>
                </a:lnTo>
                <a:close/>
              </a:path>
              <a:path w="3879850" h="2095500">
                <a:moveTo>
                  <a:pt x="3808284" y="317500"/>
                </a:moveTo>
                <a:lnTo>
                  <a:pt x="3805827" y="317500"/>
                </a:lnTo>
                <a:lnTo>
                  <a:pt x="3806465" y="330200"/>
                </a:lnTo>
                <a:lnTo>
                  <a:pt x="3807725" y="330200"/>
                </a:lnTo>
                <a:lnTo>
                  <a:pt x="3808284" y="317500"/>
                </a:lnTo>
                <a:close/>
              </a:path>
              <a:path w="3879850" h="2095500">
                <a:moveTo>
                  <a:pt x="40484" y="266700"/>
                </a:moveTo>
                <a:lnTo>
                  <a:pt x="39884" y="266700"/>
                </a:lnTo>
                <a:lnTo>
                  <a:pt x="40755" y="279400"/>
                </a:lnTo>
                <a:lnTo>
                  <a:pt x="41673" y="292100"/>
                </a:lnTo>
                <a:lnTo>
                  <a:pt x="38597" y="292100"/>
                </a:lnTo>
                <a:lnTo>
                  <a:pt x="38261" y="304800"/>
                </a:lnTo>
                <a:lnTo>
                  <a:pt x="38061" y="317500"/>
                </a:lnTo>
                <a:lnTo>
                  <a:pt x="38395" y="317500"/>
                </a:lnTo>
                <a:lnTo>
                  <a:pt x="38592" y="304800"/>
                </a:lnTo>
                <a:lnTo>
                  <a:pt x="47617" y="304800"/>
                </a:lnTo>
                <a:lnTo>
                  <a:pt x="47279" y="292100"/>
                </a:lnTo>
                <a:lnTo>
                  <a:pt x="46992" y="279400"/>
                </a:lnTo>
                <a:lnTo>
                  <a:pt x="41311" y="279400"/>
                </a:lnTo>
                <a:lnTo>
                  <a:pt x="40484" y="266700"/>
                </a:lnTo>
                <a:close/>
              </a:path>
              <a:path w="3879850" h="2095500">
                <a:moveTo>
                  <a:pt x="41148" y="315116"/>
                </a:moveTo>
                <a:lnTo>
                  <a:pt x="40558" y="317500"/>
                </a:lnTo>
                <a:lnTo>
                  <a:pt x="41739" y="317500"/>
                </a:lnTo>
                <a:lnTo>
                  <a:pt x="41148" y="315116"/>
                </a:lnTo>
                <a:close/>
              </a:path>
              <a:path w="3879850" h="2095500">
                <a:moveTo>
                  <a:pt x="3862428" y="190500"/>
                </a:moveTo>
                <a:lnTo>
                  <a:pt x="3860972" y="190500"/>
                </a:lnTo>
                <a:lnTo>
                  <a:pt x="3859971" y="203200"/>
                </a:lnTo>
                <a:lnTo>
                  <a:pt x="3859328" y="215900"/>
                </a:lnTo>
                <a:lnTo>
                  <a:pt x="3860276" y="228600"/>
                </a:lnTo>
                <a:lnTo>
                  <a:pt x="3860943" y="241300"/>
                </a:lnTo>
                <a:lnTo>
                  <a:pt x="3861280" y="254000"/>
                </a:lnTo>
                <a:lnTo>
                  <a:pt x="3861155" y="279400"/>
                </a:lnTo>
                <a:lnTo>
                  <a:pt x="3817662" y="279400"/>
                </a:lnTo>
                <a:lnTo>
                  <a:pt x="3817465" y="292100"/>
                </a:lnTo>
                <a:lnTo>
                  <a:pt x="3843249" y="292100"/>
                </a:lnTo>
                <a:lnTo>
                  <a:pt x="3843365" y="304800"/>
                </a:lnTo>
                <a:lnTo>
                  <a:pt x="3843534" y="317500"/>
                </a:lnTo>
                <a:lnTo>
                  <a:pt x="3863334" y="317500"/>
                </a:lnTo>
                <a:lnTo>
                  <a:pt x="3863749" y="304800"/>
                </a:lnTo>
                <a:lnTo>
                  <a:pt x="3865210" y="304800"/>
                </a:lnTo>
                <a:lnTo>
                  <a:pt x="3864980" y="292100"/>
                </a:lnTo>
                <a:lnTo>
                  <a:pt x="3864666" y="279400"/>
                </a:lnTo>
                <a:lnTo>
                  <a:pt x="3864325" y="266700"/>
                </a:lnTo>
                <a:lnTo>
                  <a:pt x="3864064" y="254000"/>
                </a:lnTo>
                <a:lnTo>
                  <a:pt x="3863686" y="228600"/>
                </a:lnTo>
                <a:lnTo>
                  <a:pt x="3863429" y="215900"/>
                </a:lnTo>
                <a:lnTo>
                  <a:pt x="3863033" y="203200"/>
                </a:lnTo>
                <a:lnTo>
                  <a:pt x="3862428" y="190500"/>
                </a:lnTo>
                <a:close/>
              </a:path>
              <a:path w="3879850" h="2095500">
                <a:moveTo>
                  <a:pt x="43705" y="304800"/>
                </a:moveTo>
                <a:lnTo>
                  <a:pt x="38592" y="304800"/>
                </a:lnTo>
                <a:lnTo>
                  <a:pt x="41148" y="315116"/>
                </a:lnTo>
                <a:lnTo>
                  <a:pt x="43705" y="304800"/>
                </a:lnTo>
                <a:close/>
              </a:path>
              <a:path w="3879850" h="2095500">
                <a:moveTo>
                  <a:pt x="3795729" y="279400"/>
                </a:moveTo>
                <a:lnTo>
                  <a:pt x="3789132" y="279400"/>
                </a:lnTo>
                <a:lnTo>
                  <a:pt x="3787306" y="292100"/>
                </a:lnTo>
                <a:lnTo>
                  <a:pt x="3789673" y="304800"/>
                </a:lnTo>
                <a:lnTo>
                  <a:pt x="3800124" y="304800"/>
                </a:lnTo>
                <a:lnTo>
                  <a:pt x="3801341" y="292100"/>
                </a:lnTo>
                <a:lnTo>
                  <a:pt x="3797878" y="292100"/>
                </a:lnTo>
                <a:lnTo>
                  <a:pt x="3795729" y="279400"/>
                </a:lnTo>
                <a:close/>
              </a:path>
              <a:path w="3879850" h="2095500">
                <a:moveTo>
                  <a:pt x="3810616" y="266700"/>
                </a:moveTo>
                <a:lnTo>
                  <a:pt x="3808652" y="279400"/>
                </a:lnTo>
                <a:lnTo>
                  <a:pt x="3807233" y="292100"/>
                </a:lnTo>
                <a:lnTo>
                  <a:pt x="3805172" y="304800"/>
                </a:lnTo>
                <a:lnTo>
                  <a:pt x="3810482" y="304800"/>
                </a:lnTo>
                <a:lnTo>
                  <a:pt x="3810610" y="292100"/>
                </a:lnTo>
                <a:lnTo>
                  <a:pt x="3810616" y="266700"/>
                </a:lnTo>
                <a:close/>
              </a:path>
              <a:path w="3879850" h="2095500">
                <a:moveTo>
                  <a:pt x="41458" y="203200"/>
                </a:moveTo>
                <a:lnTo>
                  <a:pt x="41217" y="215900"/>
                </a:lnTo>
                <a:lnTo>
                  <a:pt x="41271" y="228600"/>
                </a:lnTo>
                <a:lnTo>
                  <a:pt x="41538" y="241300"/>
                </a:lnTo>
                <a:lnTo>
                  <a:pt x="41938" y="254000"/>
                </a:lnTo>
                <a:lnTo>
                  <a:pt x="42391" y="266700"/>
                </a:lnTo>
                <a:lnTo>
                  <a:pt x="41311" y="279400"/>
                </a:lnTo>
                <a:lnTo>
                  <a:pt x="46992" y="279400"/>
                </a:lnTo>
                <a:lnTo>
                  <a:pt x="46793" y="266700"/>
                </a:lnTo>
                <a:lnTo>
                  <a:pt x="44987" y="266700"/>
                </a:lnTo>
                <a:lnTo>
                  <a:pt x="43790" y="254000"/>
                </a:lnTo>
                <a:lnTo>
                  <a:pt x="42962" y="228600"/>
                </a:lnTo>
                <a:lnTo>
                  <a:pt x="42265" y="215900"/>
                </a:lnTo>
                <a:lnTo>
                  <a:pt x="41458" y="203200"/>
                </a:lnTo>
                <a:close/>
              </a:path>
              <a:path w="3879850" h="2095500">
                <a:moveTo>
                  <a:pt x="3813870" y="228600"/>
                </a:moveTo>
                <a:lnTo>
                  <a:pt x="3811653" y="228600"/>
                </a:lnTo>
                <a:lnTo>
                  <a:pt x="3812340" y="241300"/>
                </a:lnTo>
                <a:lnTo>
                  <a:pt x="3813119" y="254000"/>
                </a:lnTo>
                <a:lnTo>
                  <a:pt x="3813965" y="266700"/>
                </a:lnTo>
                <a:lnTo>
                  <a:pt x="3816676" y="266700"/>
                </a:lnTo>
                <a:lnTo>
                  <a:pt x="3817559" y="279400"/>
                </a:lnTo>
                <a:lnTo>
                  <a:pt x="3858041" y="279400"/>
                </a:lnTo>
                <a:lnTo>
                  <a:pt x="3858132" y="254000"/>
                </a:lnTo>
                <a:lnTo>
                  <a:pt x="3815570" y="254000"/>
                </a:lnTo>
                <a:lnTo>
                  <a:pt x="3814454" y="241300"/>
                </a:lnTo>
                <a:lnTo>
                  <a:pt x="3813870" y="228600"/>
                </a:lnTo>
                <a:close/>
              </a:path>
              <a:path w="3879850" h="2095500">
                <a:moveTo>
                  <a:pt x="36730" y="165100"/>
                </a:moveTo>
                <a:lnTo>
                  <a:pt x="30792" y="165100"/>
                </a:lnTo>
                <a:lnTo>
                  <a:pt x="31775" y="177800"/>
                </a:lnTo>
                <a:lnTo>
                  <a:pt x="31993" y="177800"/>
                </a:lnTo>
                <a:lnTo>
                  <a:pt x="31649" y="190500"/>
                </a:lnTo>
                <a:lnTo>
                  <a:pt x="30947" y="203200"/>
                </a:lnTo>
                <a:lnTo>
                  <a:pt x="30090" y="228600"/>
                </a:lnTo>
                <a:lnTo>
                  <a:pt x="30953" y="241300"/>
                </a:lnTo>
                <a:lnTo>
                  <a:pt x="31645" y="241300"/>
                </a:lnTo>
                <a:lnTo>
                  <a:pt x="32209" y="254000"/>
                </a:lnTo>
                <a:lnTo>
                  <a:pt x="33119" y="254000"/>
                </a:lnTo>
                <a:lnTo>
                  <a:pt x="32292" y="266700"/>
                </a:lnTo>
                <a:lnTo>
                  <a:pt x="34836" y="266700"/>
                </a:lnTo>
                <a:lnTo>
                  <a:pt x="35520" y="241300"/>
                </a:lnTo>
                <a:lnTo>
                  <a:pt x="36411" y="228600"/>
                </a:lnTo>
                <a:lnTo>
                  <a:pt x="35129" y="215900"/>
                </a:lnTo>
                <a:lnTo>
                  <a:pt x="34515" y="203200"/>
                </a:lnTo>
                <a:lnTo>
                  <a:pt x="34501" y="190500"/>
                </a:lnTo>
                <a:lnTo>
                  <a:pt x="35021" y="177800"/>
                </a:lnTo>
                <a:lnTo>
                  <a:pt x="36730" y="165100"/>
                </a:lnTo>
                <a:close/>
              </a:path>
              <a:path w="3879850" h="2095500">
                <a:moveTo>
                  <a:pt x="3792288" y="152400"/>
                </a:moveTo>
                <a:lnTo>
                  <a:pt x="3789474" y="152400"/>
                </a:lnTo>
                <a:lnTo>
                  <a:pt x="3791314" y="165100"/>
                </a:lnTo>
                <a:lnTo>
                  <a:pt x="3792767" y="177800"/>
                </a:lnTo>
                <a:lnTo>
                  <a:pt x="3795244" y="190500"/>
                </a:lnTo>
                <a:lnTo>
                  <a:pt x="3797282" y="190500"/>
                </a:lnTo>
                <a:lnTo>
                  <a:pt x="3798998" y="203200"/>
                </a:lnTo>
                <a:lnTo>
                  <a:pt x="3799856" y="215900"/>
                </a:lnTo>
                <a:lnTo>
                  <a:pt x="3800176" y="228600"/>
                </a:lnTo>
                <a:lnTo>
                  <a:pt x="3800091" y="241300"/>
                </a:lnTo>
                <a:lnTo>
                  <a:pt x="3799733" y="241300"/>
                </a:lnTo>
                <a:lnTo>
                  <a:pt x="3799237" y="254000"/>
                </a:lnTo>
                <a:lnTo>
                  <a:pt x="3798734" y="254000"/>
                </a:lnTo>
                <a:lnTo>
                  <a:pt x="3798358" y="266700"/>
                </a:lnTo>
                <a:lnTo>
                  <a:pt x="3804449" y="266700"/>
                </a:lnTo>
                <a:lnTo>
                  <a:pt x="3803856" y="254000"/>
                </a:lnTo>
                <a:lnTo>
                  <a:pt x="3803905" y="228600"/>
                </a:lnTo>
                <a:lnTo>
                  <a:pt x="3804103" y="215900"/>
                </a:lnTo>
                <a:lnTo>
                  <a:pt x="3803958" y="215900"/>
                </a:lnTo>
                <a:lnTo>
                  <a:pt x="3801530" y="203200"/>
                </a:lnTo>
                <a:lnTo>
                  <a:pt x="3797738" y="190500"/>
                </a:lnTo>
                <a:lnTo>
                  <a:pt x="3794078" y="177800"/>
                </a:lnTo>
                <a:lnTo>
                  <a:pt x="3792288" y="152400"/>
                </a:lnTo>
                <a:close/>
              </a:path>
              <a:path w="3879850" h="2095500">
                <a:moveTo>
                  <a:pt x="3857196" y="215900"/>
                </a:moveTo>
                <a:lnTo>
                  <a:pt x="3816108" y="215900"/>
                </a:lnTo>
                <a:lnTo>
                  <a:pt x="3815790" y="228600"/>
                </a:lnTo>
                <a:lnTo>
                  <a:pt x="3815570" y="254000"/>
                </a:lnTo>
                <a:lnTo>
                  <a:pt x="3858132" y="254000"/>
                </a:lnTo>
                <a:lnTo>
                  <a:pt x="3857970" y="241300"/>
                </a:lnTo>
                <a:lnTo>
                  <a:pt x="3857660" y="228600"/>
                </a:lnTo>
                <a:lnTo>
                  <a:pt x="3857196" y="215900"/>
                </a:lnTo>
                <a:close/>
              </a:path>
              <a:path w="3879850" h="2095500">
                <a:moveTo>
                  <a:pt x="50183" y="101600"/>
                </a:moveTo>
                <a:lnTo>
                  <a:pt x="44629" y="114300"/>
                </a:lnTo>
                <a:lnTo>
                  <a:pt x="38196" y="139700"/>
                </a:lnTo>
                <a:lnTo>
                  <a:pt x="34026" y="152400"/>
                </a:lnTo>
                <a:lnTo>
                  <a:pt x="31236" y="152400"/>
                </a:lnTo>
                <a:lnTo>
                  <a:pt x="28499" y="165100"/>
                </a:lnTo>
                <a:lnTo>
                  <a:pt x="26878" y="177800"/>
                </a:lnTo>
                <a:lnTo>
                  <a:pt x="28365" y="177800"/>
                </a:lnTo>
                <a:lnTo>
                  <a:pt x="28350" y="190500"/>
                </a:lnTo>
                <a:lnTo>
                  <a:pt x="28176" y="190500"/>
                </a:lnTo>
                <a:lnTo>
                  <a:pt x="27901" y="203200"/>
                </a:lnTo>
                <a:lnTo>
                  <a:pt x="27057" y="228600"/>
                </a:lnTo>
                <a:lnTo>
                  <a:pt x="27403" y="228600"/>
                </a:lnTo>
                <a:lnTo>
                  <a:pt x="28054" y="215900"/>
                </a:lnTo>
                <a:lnTo>
                  <a:pt x="28389" y="215900"/>
                </a:lnTo>
                <a:lnTo>
                  <a:pt x="28835" y="203200"/>
                </a:lnTo>
                <a:lnTo>
                  <a:pt x="29575" y="190500"/>
                </a:lnTo>
                <a:lnTo>
                  <a:pt x="30792" y="165100"/>
                </a:lnTo>
                <a:lnTo>
                  <a:pt x="36730" y="165100"/>
                </a:lnTo>
                <a:lnTo>
                  <a:pt x="38438" y="152400"/>
                </a:lnTo>
                <a:lnTo>
                  <a:pt x="40390" y="139700"/>
                </a:lnTo>
                <a:lnTo>
                  <a:pt x="42780" y="127000"/>
                </a:lnTo>
                <a:lnTo>
                  <a:pt x="45859" y="127000"/>
                </a:lnTo>
                <a:lnTo>
                  <a:pt x="48710" y="114300"/>
                </a:lnTo>
                <a:lnTo>
                  <a:pt x="49752" y="114300"/>
                </a:lnTo>
                <a:lnTo>
                  <a:pt x="50183" y="101600"/>
                </a:lnTo>
                <a:close/>
              </a:path>
              <a:path w="3879850" h="2095500">
                <a:moveTo>
                  <a:pt x="50483" y="165100"/>
                </a:moveTo>
                <a:lnTo>
                  <a:pt x="41959" y="165100"/>
                </a:lnTo>
                <a:lnTo>
                  <a:pt x="42951" y="177800"/>
                </a:lnTo>
                <a:lnTo>
                  <a:pt x="43474" y="177800"/>
                </a:lnTo>
                <a:lnTo>
                  <a:pt x="43723" y="190500"/>
                </a:lnTo>
                <a:lnTo>
                  <a:pt x="43890" y="203200"/>
                </a:lnTo>
                <a:lnTo>
                  <a:pt x="44169" y="215900"/>
                </a:lnTo>
                <a:lnTo>
                  <a:pt x="44751" y="228600"/>
                </a:lnTo>
                <a:lnTo>
                  <a:pt x="46636" y="203200"/>
                </a:lnTo>
                <a:lnTo>
                  <a:pt x="47662" y="190500"/>
                </a:lnTo>
                <a:lnTo>
                  <a:pt x="48904" y="177800"/>
                </a:lnTo>
                <a:lnTo>
                  <a:pt x="50483" y="165100"/>
                </a:lnTo>
                <a:close/>
              </a:path>
              <a:path w="3879850" h="2095500">
                <a:moveTo>
                  <a:pt x="3857843" y="165100"/>
                </a:moveTo>
                <a:lnTo>
                  <a:pt x="3814105" y="165100"/>
                </a:lnTo>
                <a:lnTo>
                  <a:pt x="3814575" y="177800"/>
                </a:lnTo>
                <a:lnTo>
                  <a:pt x="3814755" y="190500"/>
                </a:lnTo>
                <a:lnTo>
                  <a:pt x="3814725" y="203200"/>
                </a:lnTo>
                <a:lnTo>
                  <a:pt x="3814565" y="215900"/>
                </a:lnTo>
                <a:lnTo>
                  <a:pt x="3815397" y="228600"/>
                </a:lnTo>
                <a:lnTo>
                  <a:pt x="3815468" y="215900"/>
                </a:lnTo>
                <a:lnTo>
                  <a:pt x="3857196" y="215900"/>
                </a:lnTo>
                <a:lnTo>
                  <a:pt x="3856572" y="203200"/>
                </a:lnTo>
                <a:lnTo>
                  <a:pt x="3855781" y="190500"/>
                </a:lnTo>
                <a:lnTo>
                  <a:pt x="3856665" y="177800"/>
                </a:lnTo>
                <a:lnTo>
                  <a:pt x="3857843" y="165100"/>
                </a:lnTo>
                <a:close/>
              </a:path>
              <a:path w="3879850" h="2095500">
                <a:moveTo>
                  <a:pt x="51148" y="127000"/>
                </a:moveTo>
                <a:lnTo>
                  <a:pt x="45681" y="139700"/>
                </a:lnTo>
                <a:lnTo>
                  <a:pt x="42830" y="152400"/>
                </a:lnTo>
                <a:lnTo>
                  <a:pt x="41429" y="165100"/>
                </a:lnTo>
                <a:lnTo>
                  <a:pt x="40307" y="177800"/>
                </a:lnTo>
                <a:lnTo>
                  <a:pt x="41959" y="165100"/>
                </a:lnTo>
                <a:lnTo>
                  <a:pt x="50483" y="165100"/>
                </a:lnTo>
                <a:lnTo>
                  <a:pt x="50557" y="152400"/>
                </a:lnTo>
                <a:lnTo>
                  <a:pt x="44908" y="152400"/>
                </a:lnTo>
                <a:lnTo>
                  <a:pt x="47928" y="139700"/>
                </a:lnTo>
                <a:lnTo>
                  <a:pt x="51148" y="127000"/>
                </a:lnTo>
                <a:close/>
              </a:path>
              <a:path w="3879850" h="2095500">
                <a:moveTo>
                  <a:pt x="3836503" y="93993"/>
                </a:moveTo>
                <a:lnTo>
                  <a:pt x="3838055" y="101600"/>
                </a:lnTo>
                <a:lnTo>
                  <a:pt x="3825244" y="101600"/>
                </a:lnTo>
                <a:lnTo>
                  <a:pt x="3833357" y="127000"/>
                </a:lnTo>
                <a:lnTo>
                  <a:pt x="3837417" y="127000"/>
                </a:lnTo>
                <a:lnTo>
                  <a:pt x="3839054" y="139700"/>
                </a:lnTo>
                <a:lnTo>
                  <a:pt x="3807536" y="139700"/>
                </a:lnTo>
                <a:lnTo>
                  <a:pt x="3808578" y="147231"/>
                </a:lnTo>
                <a:lnTo>
                  <a:pt x="3810635" y="152400"/>
                </a:lnTo>
                <a:lnTo>
                  <a:pt x="3813266" y="165100"/>
                </a:lnTo>
                <a:lnTo>
                  <a:pt x="3860572" y="165100"/>
                </a:lnTo>
                <a:lnTo>
                  <a:pt x="3858186" y="152400"/>
                </a:lnTo>
                <a:lnTo>
                  <a:pt x="3855875" y="139700"/>
                </a:lnTo>
                <a:lnTo>
                  <a:pt x="3852851" y="127000"/>
                </a:lnTo>
                <a:lnTo>
                  <a:pt x="3846245" y="114300"/>
                </a:lnTo>
                <a:lnTo>
                  <a:pt x="3840007" y="101600"/>
                </a:lnTo>
                <a:lnTo>
                  <a:pt x="3836503" y="93993"/>
                </a:lnTo>
                <a:close/>
              </a:path>
              <a:path w="3879850" h="2095500">
                <a:moveTo>
                  <a:pt x="52185" y="139700"/>
                </a:moveTo>
                <a:lnTo>
                  <a:pt x="50045" y="139700"/>
                </a:lnTo>
                <a:lnTo>
                  <a:pt x="48571" y="152400"/>
                </a:lnTo>
                <a:lnTo>
                  <a:pt x="51471" y="152400"/>
                </a:lnTo>
                <a:lnTo>
                  <a:pt x="52185" y="139700"/>
                </a:lnTo>
                <a:close/>
              </a:path>
              <a:path w="3879850" h="2095500">
                <a:moveTo>
                  <a:pt x="3773774" y="114300"/>
                </a:moveTo>
                <a:lnTo>
                  <a:pt x="3769814" y="114300"/>
                </a:lnTo>
                <a:lnTo>
                  <a:pt x="3778091" y="127000"/>
                </a:lnTo>
                <a:lnTo>
                  <a:pt x="3784161" y="139700"/>
                </a:lnTo>
                <a:lnTo>
                  <a:pt x="3787130" y="152400"/>
                </a:lnTo>
                <a:lnTo>
                  <a:pt x="3789636" y="152400"/>
                </a:lnTo>
                <a:lnTo>
                  <a:pt x="3785590" y="139700"/>
                </a:lnTo>
                <a:lnTo>
                  <a:pt x="3779632" y="127000"/>
                </a:lnTo>
                <a:lnTo>
                  <a:pt x="3773774" y="114300"/>
                </a:lnTo>
                <a:close/>
              </a:path>
              <a:path w="3879850" h="2095500">
                <a:moveTo>
                  <a:pt x="3821975" y="101600"/>
                </a:moveTo>
                <a:lnTo>
                  <a:pt x="3773349" y="101600"/>
                </a:lnTo>
                <a:lnTo>
                  <a:pt x="3781582" y="114300"/>
                </a:lnTo>
                <a:lnTo>
                  <a:pt x="3788305" y="127000"/>
                </a:lnTo>
                <a:lnTo>
                  <a:pt x="3793741" y="139700"/>
                </a:lnTo>
                <a:lnTo>
                  <a:pt x="3798113" y="152400"/>
                </a:lnTo>
                <a:lnTo>
                  <a:pt x="3809293" y="152400"/>
                </a:lnTo>
                <a:lnTo>
                  <a:pt x="3808578" y="147231"/>
                </a:lnTo>
                <a:lnTo>
                  <a:pt x="3805581" y="139700"/>
                </a:lnTo>
                <a:lnTo>
                  <a:pt x="3835918" y="139700"/>
                </a:lnTo>
                <a:lnTo>
                  <a:pt x="3832286" y="127000"/>
                </a:lnTo>
                <a:lnTo>
                  <a:pt x="3827801" y="127000"/>
                </a:lnTo>
                <a:lnTo>
                  <a:pt x="3823889" y="114300"/>
                </a:lnTo>
                <a:lnTo>
                  <a:pt x="3821975" y="101600"/>
                </a:lnTo>
                <a:close/>
              </a:path>
              <a:path w="3879850" h="2095500">
                <a:moveTo>
                  <a:pt x="3807536" y="139700"/>
                </a:moveTo>
                <a:lnTo>
                  <a:pt x="3805581" y="139700"/>
                </a:lnTo>
                <a:lnTo>
                  <a:pt x="3808578" y="147231"/>
                </a:lnTo>
                <a:lnTo>
                  <a:pt x="3807536" y="139700"/>
                </a:lnTo>
                <a:close/>
              </a:path>
              <a:path w="3879850" h="2095500">
                <a:moveTo>
                  <a:pt x="3836279" y="127000"/>
                </a:moveTo>
                <a:lnTo>
                  <a:pt x="3833644" y="127000"/>
                </a:lnTo>
                <a:lnTo>
                  <a:pt x="3835918" y="139700"/>
                </a:lnTo>
                <a:lnTo>
                  <a:pt x="3836787" y="139700"/>
                </a:lnTo>
                <a:lnTo>
                  <a:pt x="3836279" y="127000"/>
                </a:lnTo>
                <a:close/>
              </a:path>
              <a:path w="3879850" h="2095500">
                <a:moveTo>
                  <a:pt x="3853502" y="114300"/>
                </a:moveTo>
                <a:lnTo>
                  <a:pt x="3851501" y="114300"/>
                </a:lnTo>
                <a:lnTo>
                  <a:pt x="3854677" y="127000"/>
                </a:lnTo>
                <a:lnTo>
                  <a:pt x="3856856" y="127000"/>
                </a:lnTo>
                <a:lnTo>
                  <a:pt x="3853502" y="114300"/>
                </a:lnTo>
                <a:close/>
              </a:path>
              <a:path w="3879850" h="2095500">
                <a:moveTo>
                  <a:pt x="3760128" y="101600"/>
                </a:moveTo>
                <a:lnTo>
                  <a:pt x="3765534" y="114300"/>
                </a:lnTo>
                <a:lnTo>
                  <a:pt x="3769814" y="114300"/>
                </a:lnTo>
                <a:lnTo>
                  <a:pt x="3760128" y="101600"/>
                </a:lnTo>
                <a:close/>
              </a:path>
              <a:path w="3879850" h="2095500">
                <a:moveTo>
                  <a:pt x="3846684" y="109875"/>
                </a:moveTo>
                <a:lnTo>
                  <a:pt x="3847689" y="114300"/>
                </a:lnTo>
                <a:lnTo>
                  <a:pt x="3848655" y="114300"/>
                </a:lnTo>
                <a:lnTo>
                  <a:pt x="3846684" y="109875"/>
                </a:lnTo>
                <a:close/>
              </a:path>
              <a:path w="3879850" h="2095500">
                <a:moveTo>
                  <a:pt x="3833322" y="79472"/>
                </a:moveTo>
                <a:lnTo>
                  <a:pt x="3837209" y="88900"/>
                </a:lnTo>
                <a:lnTo>
                  <a:pt x="3842997" y="101600"/>
                </a:lnTo>
                <a:lnTo>
                  <a:pt x="3846684" y="109875"/>
                </a:lnTo>
                <a:lnTo>
                  <a:pt x="3844805" y="101600"/>
                </a:lnTo>
                <a:lnTo>
                  <a:pt x="3839713" y="88900"/>
                </a:lnTo>
                <a:lnTo>
                  <a:pt x="3833322" y="79472"/>
                </a:lnTo>
                <a:close/>
              </a:path>
              <a:path w="3879850" h="2095500">
                <a:moveTo>
                  <a:pt x="63153" y="76200"/>
                </a:moveTo>
                <a:lnTo>
                  <a:pt x="58482" y="88900"/>
                </a:lnTo>
                <a:lnTo>
                  <a:pt x="50140" y="101600"/>
                </a:lnTo>
                <a:lnTo>
                  <a:pt x="54010" y="101600"/>
                </a:lnTo>
                <a:lnTo>
                  <a:pt x="59806" y="88900"/>
                </a:lnTo>
                <a:lnTo>
                  <a:pt x="60311" y="88900"/>
                </a:lnTo>
                <a:lnTo>
                  <a:pt x="63150" y="85275"/>
                </a:lnTo>
                <a:lnTo>
                  <a:pt x="63153" y="76200"/>
                </a:lnTo>
                <a:close/>
              </a:path>
              <a:path w="3879850" h="2095500">
                <a:moveTo>
                  <a:pt x="120332" y="50800"/>
                </a:moveTo>
                <a:lnTo>
                  <a:pt x="102576" y="63500"/>
                </a:lnTo>
                <a:lnTo>
                  <a:pt x="92969" y="76200"/>
                </a:lnTo>
                <a:lnTo>
                  <a:pt x="79405" y="76200"/>
                </a:lnTo>
                <a:lnTo>
                  <a:pt x="72823" y="88900"/>
                </a:lnTo>
                <a:lnTo>
                  <a:pt x="65992" y="101600"/>
                </a:lnTo>
                <a:lnTo>
                  <a:pt x="71107" y="101600"/>
                </a:lnTo>
                <a:lnTo>
                  <a:pt x="78257" y="88900"/>
                </a:lnTo>
                <a:lnTo>
                  <a:pt x="88357" y="88900"/>
                </a:lnTo>
                <a:lnTo>
                  <a:pt x="94059" y="76200"/>
                </a:lnTo>
                <a:lnTo>
                  <a:pt x="114957" y="63500"/>
                </a:lnTo>
                <a:lnTo>
                  <a:pt x="120332" y="50800"/>
                </a:lnTo>
                <a:close/>
              </a:path>
              <a:path w="3879850" h="2095500">
                <a:moveTo>
                  <a:pt x="3737481" y="88900"/>
                </a:moveTo>
                <a:lnTo>
                  <a:pt x="3730042" y="88900"/>
                </a:lnTo>
                <a:lnTo>
                  <a:pt x="3742083" y="101600"/>
                </a:lnTo>
                <a:lnTo>
                  <a:pt x="3748240" y="101600"/>
                </a:lnTo>
                <a:lnTo>
                  <a:pt x="3737481" y="88900"/>
                </a:lnTo>
                <a:close/>
              </a:path>
              <a:path w="3879850" h="2095500">
                <a:moveTo>
                  <a:pt x="3754532" y="88900"/>
                </a:moveTo>
                <a:lnTo>
                  <a:pt x="3751459" y="88900"/>
                </a:lnTo>
                <a:lnTo>
                  <a:pt x="3763382" y="101600"/>
                </a:lnTo>
                <a:lnTo>
                  <a:pt x="3763812" y="101600"/>
                </a:lnTo>
                <a:lnTo>
                  <a:pt x="3754532" y="88900"/>
                </a:lnTo>
                <a:close/>
              </a:path>
              <a:path w="3879850" h="2095500">
                <a:moveTo>
                  <a:pt x="3801115" y="50800"/>
                </a:moveTo>
                <a:lnTo>
                  <a:pt x="3797526" y="50800"/>
                </a:lnTo>
                <a:lnTo>
                  <a:pt x="3806327" y="63500"/>
                </a:lnTo>
                <a:lnTo>
                  <a:pt x="3753053" y="63500"/>
                </a:lnTo>
                <a:lnTo>
                  <a:pt x="3762302" y="76200"/>
                </a:lnTo>
                <a:lnTo>
                  <a:pt x="3721832" y="76200"/>
                </a:lnTo>
                <a:lnTo>
                  <a:pt x="3729284" y="88900"/>
                </a:lnTo>
                <a:lnTo>
                  <a:pt x="3764296" y="88900"/>
                </a:lnTo>
                <a:lnTo>
                  <a:pt x="3770067" y="101600"/>
                </a:lnTo>
                <a:lnTo>
                  <a:pt x="3838055" y="101600"/>
                </a:lnTo>
                <a:lnTo>
                  <a:pt x="3829379" y="88900"/>
                </a:lnTo>
                <a:lnTo>
                  <a:pt x="3821440" y="76200"/>
                </a:lnTo>
                <a:lnTo>
                  <a:pt x="3820907" y="74405"/>
                </a:lnTo>
                <a:lnTo>
                  <a:pt x="3815105" y="63500"/>
                </a:lnTo>
                <a:lnTo>
                  <a:pt x="3801115" y="50800"/>
                </a:lnTo>
                <a:close/>
              </a:path>
              <a:path w="3879850" h="2095500">
                <a:moveTo>
                  <a:pt x="3828720" y="76200"/>
                </a:moveTo>
                <a:lnTo>
                  <a:pt x="3834158" y="88900"/>
                </a:lnTo>
                <a:lnTo>
                  <a:pt x="3836503" y="93993"/>
                </a:lnTo>
                <a:lnTo>
                  <a:pt x="3835465" y="88900"/>
                </a:lnTo>
                <a:lnTo>
                  <a:pt x="3828720" y="76200"/>
                </a:lnTo>
                <a:close/>
              </a:path>
              <a:path w="3879850" h="2095500">
                <a:moveTo>
                  <a:pt x="64836" y="83123"/>
                </a:moveTo>
                <a:lnTo>
                  <a:pt x="63150" y="85275"/>
                </a:lnTo>
                <a:lnTo>
                  <a:pt x="63149" y="88900"/>
                </a:lnTo>
                <a:lnTo>
                  <a:pt x="64836" y="83123"/>
                </a:lnTo>
                <a:close/>
              </a:path>
              <a:path w="3879850" h="2095500">
                <a:moveTo>
                  <a:pt x="3720758" y="84332"/>
                </a:moveTo>
                <a:lnTo>
                  <a:pt x="3720155" y="88900"/>
                </a:lnTo>
                <a:lnTo>
                  <a:pt x="3726522" y="88900"/>
                </a:lnTo>
                <a:lnTo>
                  <a:pt x="3720758" y="84332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20758" y="84332"/>
                </a:lnTo>
                <a:lnTo>
                  <a:pt x="3726522" y="88900"/>
                </a:lnTo>
                <a:lnTo>
                  <a:pt x="3729284" y="88900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3721832" y="76200"/>
                </a:moveTo>
                <a:lnTo>
                  <a:pt x="3710495" y="76200"/>
                </a:lnTo>
                <a:lnTo>
                  <a:pt x="3720758" y="84332"/>
                </a:lnTo>
                <a:lnTo>
                  <a:pt x="3721832" y="76200"/>
                </a:lnTo>
                <a:close/>
              </a:path>
              <a:path w="3879850" h="2095500">
                <a:moveTo>
                  <a:pt x="82961" y="63500"/>
                </a:moveTo>
                <a:lnTo>
                  <a:pt x="66858" y="76200"/>
                </a:lnTo>
                <a:lnTo>
                  <a:pt x="64836" y="83123"/>
                </a:lnTo>
                <a:lnTo>
                  <a:pt x="70259" y="76200"/>
                </a:lnTo>
                <a:lnTo>
                  <a:pt x="73703" y="76200"/>
                </a:lnTo>
                <a:lnTo>
                  <a:pt x="82961" y="63500"/>
                </a:lnTo>
                <a:close/>
              </a:path>
              <a:path w="3879850" h="2095500">
                <a:moveTo>
                  <a:pt x="3826392" y="63500"/>
                </a:moveTo>
                <a:lnTo>
                  <a:pt x="3825883" y="63500"/>
                </a:lnTo>
                <a:lnTo>
                  <a:pt x="3827394" y="72692"/>
                </a:lnTo>
                <a:lnTo>
                  <a:pt x="3831104" y="76200"/>
                </a:lnTo>
                <a:lnTo>
                  <a:pt x="3833322" y="79472"/>
                </a:lnTo>
                <a:lnTo>
                  <a:pt x="3831973" y="76200"/>
                </a:lnTo>
                <a:lnTo>
                  <a:pt x="3831625" y="76200"/>
                </a:lnTo>
                <a:lnTo>
                  <a:pt x="3826392" y="63500"/>
                </a:lnTo>
                <a:close/>
              </a:path>
              <a:path w="3879850" h="2095500">
                <a:moveTo>
                  <a:pt x="334131" y="63500"/>
                </a:moveTo>
                <a:lnTo>
                  <a:pt x="328422" y="63500"/>
                </a:lnTo>
                <a:lnTo>
                  <a:pt x="340421" y="76200"/>
                </a:lnTo>
                <a:lnTo>
                  <a:pt x="334131" y="63500"/>
                </a:lnTo>
                <a:close/>
              </a:path>
              <a:path w="3879850" h="2095500">
                <a:moveTo>
                  <a:pt x="391964" y="63500"/>
                </a:moveTo>
                <a:lnTo>
                  <a:pt x="369674" y="63500"/>
                </a:lnTo>
                <a:lnTo>
                  <a:pt x="370372" y="76200"/>
                </a:lnTo>
                <a:lnTo>
                  <a:pt x="382601" y="76200"/>
                </a:lnTo>
                <a:lnTo>
                  <a:pt x="391964" y="63500"/>
                </a:lnTo>
                <a:close/>
              </a:path>
              <a:path w="3879850" h="2095500">
                <a:moveTo>
                  <a:pt x="1148746" y="63500"/>
                </a:moveTo>
                <a:lnTo>
                  <a:pt x="1124831" y="63500"/>
                </a:lnTo>
                <a:lnTo>
                  <a:pt x="1122461" y="76200"/>
                </a:lnTo>
                <a:lnTo>
                  <a:pt x="1147502" y="76200"/>
                </a:lnTo>
                <a:lnTo>
                  <a:pt x="1148746" y="63500"/>
                </a:lnTo>
                <a:close/>
              </a:path>
              <a:path w="3879850" h="2095500">
                <a:moveTo>
                  <a:pt x="1194985" y="63500"/>
                </a:moveTo>
                <a:lnTo>
                  <a:pt x="1187269" y="63500"/>
                </a:lnTo>
                <a:lnTo>
                  <a:pt x="1176706" y="76200"/>
                </a:lnTo>
                <a:lnTo>
                  <a:pt x="1199150" y="76200"/>
                </a:lnTo>
                <a:lnTo>
                  <a:pt x="1194985" y="63500"/>
                </a:lnTo>
                <a:close/>
              </a:path>
              <a:path w="3879850" h="2095500">
                <a:moveTo>
                  <a:pt x="1262529" y="63500"/>
                </a:moveTo>
                <a:lnTo>
                  <a:pt x="1239003" y="63500"/>
                </a:lnTo>
                <a:lnTo>
                  <a:pt x="1233117" y="76200"/>
                </a:lnTo>
                <a:lnTo>
                  <a:pt x="1264434" y="76200"/>
                </a:lnTo>
                <a:lnTo>
                  <a:pt x="1262529" y="63500"/>
                </a:lnTo>
                <a:close/>
              </a:path>
              <a:path w="3879850" h="2095500">
                <a:moveTo>
                  <a:pt x="1426606" y="63500"/>
                </a:moveTo>
                <a:lnTo>
                  <a:pt x="1366821" y="63500"/>
                </a:lnTo>
                <a:lnTo>
                  <a:pt x="1355654" y="76200"/>
                </a:lnTo>
                <a:lnTo>
                  <a:pt x="1425547" y="76200"/>
                </a:lnTo>
                <a:lnTo>
                  <a:pt x="1426606" y="63500"/>
                </a:lnTo>
                <a:close/>
              </a:path>
              <a:path w="3879850" h="2095500">
                <a:moveTo>
                  <a:pt x="1482981" y="63500"/>
                </a:moveTo>
                <a:lnTo>
                  <a:pt x="1443877" y="63500"/>
                </a:lnTo>
                <a:lnTo>
                  <a:pt x="1438538" y="76200"/>
                </a:lnTo>
                <a:lnTo>
                  <a:pt x="1489039" y="76200"/>
                </a:lnTo>
                <a:lnTo>
                  <a:pt x="1482981" y="63500"/>
                </a:lnTo>
                <a:close/>
              </a:path>
              <a:path w="3879850" h="2095500">
                <a:moveTo>
                  <a:pt x="1558654" y="63500"/>
                </a:moveTo>
                <a:lnTo>
                  <a:pt x="1530520" y="63500"/>
                </a:lnTo>
                <a:lnTo>
                  <a:pt x="1524729" y="76200"/>
                </a:lnTo>
                <a:lnTo>
                  <a:pt x="1545707" y="76200"/>
                </a:lnTo>
                <a:lnTo>
                  <a:pt x="1558654" y="63500"/>
                </a:lnTo>
                <a:close/>
              </a:path>
              <a:path w="3879850" h="2095500">
                <a:moveTo>
                  <a:pt x="1614554" y="63500"/>
                </a:moveTo>
                <a:lnTo>
                  <a:pt x="1568706" y="63500"/>
                </a:lnTo>
                <a:lnTo>
                  <a:pt x="1562780" y="76200"/>
                </a:lnTo>
                <a:lnTo>
                  <a:pt x="1604117" y="76200"/>
                </a:lnTo>
                <a:lnTo>
                  <a:pt x="1614554" y="63500"/>
                </a:lnTo>
                <a:close/>
              </a:path>
              <a:path w="3879850" h="2095500">
                <a:moveTo>
                  <a:pt x="1711880" y="63500"/>
                </a:moveTo>
                <a:lnTo>
                  <a:pt x="1622331" y="63500"/>
                </a:lnTo>
                <a:lnTo>
                  <a:pt x="1638099" y="76200"/>
                </a:lnTo>
                <a:lnTo>
                  <a:pt x="1711178" y="76200"/>
                </a:lnTo>
                <a:lnTo>
                  <a:pt x="1711880" y="63500"/>
                </a:lnTo>
                <a:close/>
              </a:path>
              <a:path w="3879850" h="2095500">
                <a:moveTo>
                  <a:pt x="1826099" y="63500"/>
                </a:moveTo>
                <a:lnTo>
                  <a:pt x="1739544" y="63500"/>
                </a:lnTo>
                <a:lnTo>
                  <a:pt x="1753506" y="76200"/>
                </a:lnTo>
                <a:lnTo>
                  <a:pt x="1832620" y="76200"/>
                </a:lnTo>
                <a:lnTo>
                  <a:pt x="1826099" y="63500"/>
                </a:lnTo>
                <a:close/>
              </a:path>
              <a:path w="3879850" h="2095500">
                <a:moveTo>
                  <a:pt x="1883560" y="63500"/>
                </a:moveTo>
                <a:lnTo>
                  <a:pt x="1838857" y="63500"/>
                </a:lnTo>
                <a:lnTo>
                  <a:pt x="1832620" y="76200"/>
                </a:lnTo>
                <a:lnTo>
                  <a:pt x="1885588" y="76200"/>
                </a:lnTo>
                <a:lnTo>
                  <a:pt x="1883560" y="63500"/>
                </a:lnTo>
                <a:close/>
              </a:path>
              <a:path w="3879850" h="2095500">
                <a:moveTo>
                  <a:pt x="1944408" y="63500"/>
                </a:moveTo>
                <a:lnTo>
                  <a:pt x="1919008" y="63500"/>
                </a:lnTo>
                <a:lnTo>
                  <a:pt x="1925138" y="76200"/>
                </a:lnTo>
                <a:lnTo>
                  <a:pt x="1935282" y="76200"/>
                </a:lnTo>
                <a:lnTo>
                  <a:pt x="1944408" y="63500"/>
                </a:lnTo>
                <a:close/>
              </a:path>
              <a:path w="3879850" h="2095500">
                <a:moveTo>
                  <a:pt x="1970698" y="63500"/>
                </a:moveTo>
                <a:lnTo>
                  <a:pt x="1956579" y="63500"/>
                </a:lnTo>
                <a:lnTo>
                  <a:pt x="1955550" y="76200"/>
                </a:lnTo>
                <a:lnTo>
                  <a:pt x="1981156" y="76200"/>
                </a:lnTo>
                <a:lnTo>
                  <a:pt x="1970698" y="63500"/>
                </a:lnTo>
                <a:close/>
              </a:path>
              <a:path w="3879850" h="2095500">
                <a:moveTo>
                  <a:pt x="2083859" y="63500"/>
                </a:moveTo>
                <a:lnTo>
                  <a:pt x="2046608" y="63500"/>
                </a:lnTo>
                <a:lnTo>
                  <a:pt x="2036179" y="76200"/>
                </a:lnTo>
                <a:lnTo>
                  <a:pt x="2074994" y="76200"/>
                </a:lnTo>
                <a:lnTo>
                  <a:pt x="2083859" y="63500"/>
                </a:lnTo>
                <a:close/>
              </a:path>
              <a:path w="3879850" h="2095500">
                <a:moveTo>
                  <a:pt x="3201931" y="63500"/>
                </a:moveTo>
                <a:lnTo>
                  <a:pt x="3170014" y="63500"/>
                </a:lnTo>
                <a:lnTo>
                  <a:pt x="3186852" y="76200"/>
                </a:lnTo>
                <a:lnTo>
                  <a:pt x="3201931" y="63500"/>
                </a:lnTo>
                <a:close/>
              </a:path>
              <a:path w="3879850" h="2095500">
                <a:moveTo>
                  <a:pt x="3250281" y="63500"/>
                </a:moveTo>
                <a:lnTo>
                  <a:pt x="3234409" y="63500"/>
                </a:lnTo>
                <a:lnTo>
                  <a:pt x="3226301" y="76200"/>
                </a:lnTo>
                <a:lnTo>
                  <a:pt x="3236350" y="76200"/>
                </a:lnTo>
                <a:lnTo>
                  <a:pt x="3250281" y="63500"/>
                </a:lnTo>
                <a:close/>
              </a:path>
              <a:path w="3879850" h="2095500">
                <a:moveTo>
                  <a:pt x="3351100" y="63500"/>
                </a:moveTo>
                <a:lnTo>
                  <a:pt x="3329489" y="63500"/>
                </a:lnTo>
                <a:lnTo>
                  <a:pt x="3331364" y="76200"/>
                </a:lnTo>
                <a:lnTo>
                  <a:pt x="3346047" y="76200"/>
                </a:lnTo>
                <a:lnTo>
                  <a:pt x="3351100" y="63500"/>
                </a:lnTo>
                <a:close/>
              </a:path>
              <a:path w="3879850" h="2095500">
                <a:moveTo>
                  <a:pt x="3433289" y="63500"/>
                </a:moveTo>
                <a:lnTo>
                  <a:pt x="3363739" y="63500"/>
                </a:lnTo>
                <a:lnTo>
                  <a:pt x="3376428" y="76200"/>
                </a:lnTo>
                <a:lnTo>
                  <a:pt x="3421991" y="76200"/>
                </a:lnTo>
                <a:lnTo>
                  <a:pt x="3433289" y="63500"/>
                </a:lnTo>
                <a:close/>
              </a:path>
              <a:path w="3879850" h="2095500">
                <a:moveTo>
                  <a:pt x="3483717" y="63500"/>
                </a:moveTo>
                <a:lnTo>
                  <a:pt x="3433289" y="63500"/>
                </a:lnTo>
                <a:lnTo>
                  <a:pt x="3444319" y="76200"/>
                </a:lnTo>
                <a:lnTo>
                  <a:pt x="3492607" y="76200"/>
                </a:lnTo>
                <a:lnTo>
                  <a:pt x="3483717" y="63500"/>
                </a:lnTo>
                <a:close/>
              </a:path>
              <a:path w="3879850" h="2095500">
                <a:moveTo>
                  <a:pt x="3553738" y="63500"/>
                </a:moveTo>
                <a:lnTo>
                  <a:pt x="3497055" y="63500"/>
                </a:lnTo>
                <a:lnTo>
                  <a:pt x="3503139" y="76200"/>
                </a:lnTo>
                <a:lnTo>
                  <a:pt x="3546736" y="76200"/>
                </a:lnTo>
                <a:lnTo>
                  <a:pt x="3553738" y="63500"/>
                </a:lnTo>
                <a:close/>
              </a:path>
              <a:path w="3879850" h="2095500">
                <a:moveTo>
                  <a:pt x="3750376" y="63500"/>
                </a:moveTo>
                <a:lnTo>
                  <a:pt x="3593182" y="63500"/>
                </a:lnTo>
                <a:lnTo>
                  <a:pt x="3581271" y="76200"/>
                </a:lnTo>
                <a:lnTo>
                  <a:pt x="3762302" y="76200"/>
                </a:lnTo>
                <a:lnTo>
                  <a:pt x="3750376" y="63500"/>
                </a:lnTo>
                <a:close/>
              </a:path>
              <a:path w="3879850" h="2095500">
                <a:moveTo>
                  <a:pt x="3753053" y="63500"/>
                </a:moveTo>
                <a:lnTo>
                  <a:pt x="3750376" y="63500"/>
                </a:lnTo>
                <a:lnTo>
                  <a:pt x="3762302" y="76200"/>
                </a:lnTo>
                <a:lnTo>
                  <a:pt x="3753053" y="63500"/>
                </a:lnTo>
                <a:close/>
              </a:path>
              <a:path w="3879850" h="2095500">
                <a:moveTo>
                  <a:pt x="3817671" y="63500"/>
                </a:moveTo>
                <a:lnTo>
                  <a:pt x="3820907" y="74405"/>
                </a:lnTo>
                <a:lnTo>
                  <a:pt x="3821862" y="76200"/>
                </a:lnTo>
                <a:lnTo>
                  <a:pt x="3827970" y="76200"/>
                </a:lnTo>
                <a:lnTo>
                  <a:pt x="3827394" y="72692"/>
                </a:lnTo>
                <a:lnTo>
                  <a:pt x="3817671" y="63500"/>
                </a:lnTo>
                <a:close/>
              </a:path>
              <a:path w="3879850" h="2095500">
                <a:moveTo>
                  <a:pt x="3827394" y="72692"/>
                </a:moveTo>
                <a:lnTo>
                  <a:pt x="3827970" y="76200"/>
                </a:lnTo>
                <a:lnTo>
                  <a:pt x="3831104" y="76200"/>
                </a:lnTo>
                <a:lnTo>
                  <a:pt x="3827394" y="72692"/>
                </a:lnTo>
                <a:close/>
              </a:path>
              <a:path w="3879850" h="2095500">
                <a:moveTo>
                  <a:pt x="108713" y="50800"/>
                </a:moveTo>
                <a:lnTo>
                  <a:pt x="96993" y="50800"/>
                </a:lnTo>
                <a:lnTo>
                  <a:pt x="89107" y="63500"/>
                </a:lnTo>
                <a:lnTo>
                  <a:pt x="94533" y="63500"/>
                </a:lnTo>
                <a:lnTo>
                  <a:pt x="108713" y="50800"/>
                </a:lnTo>
                <a:close/>
              </a:path>
              <a:path w="3879850" h="2095500">
                <a:moveTo>
                  <a:pt x="647244" y="50800"/>
                </a:moveTo>
                <a:lnTo>
                  <a:pt x="638540" y="63500"/>
                </a:lnTo>
                <a:lnTo>
                  <a:pt x="661568" y="63500"/>
                </a:lnTo>
                <a:lnTo>
                  <a:pt x="647244" y="50800"/>
                </a:lnTo>
                <a:close/>
              </a:path>
              <a:path w="3879850" h="2095500">
                <a:moveTo>
                  <a:pt x="812835" y="50800"/>
                </a:moveTo>
                <a:lnTo>
                  <a:pt x="794034" y="50800"/>
                </a:lnTo>
                <a:lnTo>
                  <a:pt x="794418" y="63500"/>
                </a:lnTo>
                <a:lnTo>
                  <a:pt x="820465" y="63500"/>
                </a:lnTo>
                <a:lnTo>
                  <a:pt x="812835" y="50800"/>
                </a:lnTo>
                <a:close/>
              </a:path>
              <a:path w="3879850" h="2095500">
                <a:moveTo>
                  <a:pt x="860819" y="50800"/>
                </a:moveTo>
                <a:lnTo>
                  <a:pt x="837530" y="50800"/>
                </a:lnTo>
                <a:lnTo>
                  <a:pt x="837806" y="63500"/>
                </a:lnTo>
                <a:lnTo>
                  <a:pt x="861088" y="63500"/>
                </a:lnTo>
                <a:lnTo>
                  <a:pt x="860819" y="50800"/>
                </a:lnTo>
                <a:close/>
              </a:path>
              <a:path w="3879850" h="2095500">
                <a:moveTo>
                  <a:pt x="1105996" y="50800"/>
                </a:moveTo>
                <a:lnTo>
                  <a:pt x="1005096" y="50800"/>
                </a:lnTo>
                <a:lnTo>
                  <a:pt x="998849" y="63500"/>
                </a:lnTo>
                <a:lnTo>
                  <a:pt x="1118973" y="63500"/>
                </a:lnTo>
                <a:lnTo>
                  <a:pt x="1105996" y="50800"/>
                </a:lnTo>
                <a:close/>
              </a:path>
              <a:path w="3879850" h="2095500">
                <a:moveTo>
                  <a:pt x="3102416" y="50800"/>
                </a:moveTo>
                <a:lnTo>
                  <a:pt x="1134852" y="50800"/>
                </a:lnTo>
                <a:lnTo>
                  <a:pt x="1119725" y="63500"/>
                </a:lnTo>
                <a:lnTo>
                  <a:pt x="3098439" y="63500"/>
                </a:lnTo>
                <a:lnTo>
                  <a:pt x="3102416" y="50800"/>
                </a:lnTo>
                <a:close/>
              </a:path>
              <a:path w="3879850" h="2095500">
                <a:moveTo>
                  <a:pt x="3267768" y="50800"/>
                </a:moveTo>
                <a:lnTo>
                  <a:pt x="3126616" y="50800"/>
                </a:lnTo>
                <a:lnTo>
                  <a:pt x="3117923" y="63500"/>
                </a:lnTo>
                <a:lnTo>
                  <a:pt x="3264246" y="63500"/>
                </a:lnTo>
                <a:lnTo>
                  <a:pt x="3267768" y="50800"/>
                </a:lnTo>
                <a:close/>
              </a:path>
              <a:path w="3879850" h="2095500">
                <a:moveTo>
                  <a:pt x="3488113" y="50800"/>
                </a:moveTo>
                <a:lnTo>
                  <a:pt x="3279687" y="50800"/>
                </a:lnTo>
                <a:lnTo>
                  <a:pt x="3281351" y="63500"/>
                </a:lnTo>
                <a:lnTo>
                  <a:pt x="3473442" y="63500"/>
                </a:lnTo>
                <a:lnTo>
                  <a:pt x="3488113" y="50800"/>
                </a:lnTo>
                <a:close/>
              </a:path>
              <a:path w="3879850" h="2095500">
                <a:moveTo>
                  <a:pt x="3644902" y="50800"/>
                </a:moveTo>
                <a:lnTo>
                  <a:pt x="3488113" y="50800"/>
                </a:lnTo>
                <a:lnTo>
                  <a:pt x="3502074" y="63500"/>
                </a:lnTo>
                <a:lnTo>
                  <a:pt x="3639038" y="63500"/>
                </a:lnTo>
                <a:lnTo>
                  <a:pt x="3644902" y="50800"/>
                </a:lnTo>
                <a:close/>
              </a:path>
              <a:path w="3879850" h="2095500">
                <a:moveTo>
                  <a:pt x="3705743" y="50800"/>
                </a:moveTo>
                <a:lnTo>
                  <a:pt x="3651716" y="50800"/>
                </a:lnTo>
                <a:lnTo>
                  <a:pt x="3639038" y="63500"/>
                </a:lnTo>
                <a:lnTo>
                  <a:pt x="3712261" y="63500"/>
                </a:lnTo>
                <a:lnTo>
                  <a:pt x="3712350" y="58031"/>
                </a:lnTo>
                <a:lnTo>
                  <a:pt x="3705743" y="50800"/>
                </a:lnTo>
                <a:close/>
              </a:path>
              <a:path w="3879850" h="2095500">
                <a:moveTo>
                  <a:pt x="3712350" y="58031"/>
                </a:moveTo>
                <a:lnTo>
                  <a:pt x="3712261" y="63500"/>
                </a:lnTo>
                <a:lnTo>
                  <a:pt x="3717345" y="63500"/>
                </a:lnTo>
                <a:lnTo>
                  <a:pt x="3712350" y="58031"/>
                </a:lnTo>
                <a:close/>
              </a:path>
              <a:path w="3879850" h="2095500">
                <a:moveTo>
                  <a:pt x="3715639" y="50800"/>
                </a:moveTo>
                <a:lnTo>
                  <a:pt x="3712467" y="50800"/>
                </a:lnTo>
                <a:lnTo>
                  <a:pt x="3712350" y="58031"/>
                </a:lnTo>
                <a:lnTo>
                  <a:pt x="3717345" y="63500"/>
                </a:lnTo>
                <a:lnTo>
                  <a:pt x="3720186" y="63500"/>
                </a:lnTo>
                <a:lnTo>
                  <a:pt x="3715639" y="50800"/>
                </a:lnTo>
                <a:close/>
              </a:path>
              <a:path w="3879850" h="2095500">
                <a:moveTo>
                  <a:pt x="3792023" y="50800"/>
                </a:moveTo>
                <a:lnTo>
                  <a:pt x="3730881" y="50800"/>
                </a:lnTo>
                <a:lnTo>
                  <a:pt x="3736616" y="63500"/>
                </a:lnTo>
                <a:lnTo>
                  <a:pt x="3803539" y="63500"/>
                </a:lnTo>
                <a:lnTo>
                  <a:pt x="3792023" y="50800"/>
                </a:lnTo>
                <a:close/>
              </a:path>
              <a:path w="3879850" h="2095500">
                <a:moveTo>
                  <a:pt x="117373" y="42974"/>
                </a:moveTo>
                <a:lnTo>
                  <a:pt x="108713" y="50800"/>
                </a:lnTo>
                <a:lnTo>
                  <a:pt x="109220" y="50800"/>
                </a:lnTo>
                <a:lnTo>
                  <a:pt x="117373" y="42974"/>
                </a:lnTo>
                <a:close/>
              </a:path>
              <a:path w="3879850" h="2095500">
                <a:moveTo>
                  <a:pt x="3772118" y="38100"/>
                </a:moveTo>
                <a:lnTo>
                  <a:pt x="640335" y="38100"/>
                </a:lnTo>
                <a:lnTo>
                  <a:pt x="619123" y="50800"/>
                </a:lnTo>
                <a:lnTo>
                  <a:pt x="3781920" y="50800"/>
                </a:lnTo>
                <a:lnTo>
                  <a:pt x="3772118" y="38100"/>
                </a:lnTo>
                <a:close/>
              </a:path>
              <a:path w="3879850" h="2095500">
                <a:moveTo>
                  <a:pt x="3793015" y="44210"/>
                </a:moveTo>
                <a:lnTo>
                  <a:pt x="3795224" y="50800"/>
                </a:lnTo>
                <a:lnTo>
                  <a:pt x="3797526" y="50800"/>
                </a:lnTo>
                <a:lnTo>
                  <a:pt x="3793015" y="44210"/>
                </a:lnTo>
                <a:close/>
              </a:path>
              <a:path w="3879850" h="2095500">
                <a:moveTo>
                  <a:pt x="3790965" y="38100"/>
                </a:moveTo>
                <a:lnTo>
                  <a:pt x="3788831" y="38100"/>
                </a:lnTo>
                <a:lnTo>
                  <a:pt x="3793015" y="44210"/>
                </a:lnTo>
                <a:lnTo>
                  <a:pt x="3790965" y="38100"/>
                </a:lnTo>
                <a:close/>
              </a:path>
              <a:path w="3879850" h="2095500">
                <a:moveTo>
                  <a:pt x="122767" y="38100"/>
                </a:moveTo>
                <a:lnTo>
                  <a:pt x="122452" y="38100"/>
                </a:lnTo>
                <a:lnTo>
                  <a:pt x="117373" y="42974"/>
                </a:lnTo>
                <a:lnTo>
                  <a:pt x="122767" y="38100"/>
                </a:lnTo>
                <a:close/>
              </a:path>
              <a:path w="3879850" h="2095500">
                <a:moveTo>
                  <a:pt x="157282" y="25400"/>
                </a:moveTo>
                <a:lnTo>
                  <a:pt x="140819" y="25400"/>
                </a:lnTo>
                <a:lnTo>
                  <a:pt x="133822" y="38100"/>
                </a:lnTo>
                <a:lnTo>
                  <a:pt x="147741" y="38100"/>
                </a:lnTo>
                <a:lnTo>
                  <a:pt x="157282" y="25400"/>
                </a:lnTo>
                <a:close/>
              </a:path>
              <a:path w="3879850" h="2095500">
                <a:moveTo>
                  <a:pt x="681863" y="25400"/>
                </a:moveTo>
                <a:lnTo>
                  <a:pt x="645013" y="25400"/>
                </a:lnTo>
                <a:lnTo>
                  <a:pt x="644029" y="38100"/>
                </a:lnTo>
                <a:lnTo>
                  <a:pt x="693800" y="38100"/>
                </a:lnTo>
                <a:lnTo>
                  <a:pt x="681863" y="25400"/>
                </a:lnTo>
                <a:close/>
              </a:path>
              <a:path w="3879850" h="2095500">
                <a:moveTo>
                  <a:pt x="771052" y="25400"/>
                </a:moveTo>
                <a:lnTo>
                  <a:pt x="736123" y="25400"/>
                </a:lnTo>
                <a:lnTo>
                  <a:pt x="720802" y="38100"/>
                </a:lnTo>
                <a:lnTo>
                  <a:pt x="771052" y="38100"/>
                </a:lnTo>
                <a:lnTo>
                  <a:pt x="771052" y="25400"/>
                </a:lnTo>
                <a:close/>
              </a:path>
              <a:path w="3879850" h="2095500">
                <a:moveTo>
                  <a:pt x="939681" y="25400"/>
                </a:moveTo>
                <a:lnTo>
                  <a:pt x="802902" y="25400"/>
                </a:lnTo>
                <a:lnTo>
                  <a:pt x="794532" y="38100"/>
                </a:lnTo>
                <a:lnTo>
                  <a:pt x="933492" y="38100"/>
                </a:lnTo>
                <a:lnTo>
                  <a:pt x="939681" y="25400"/>
                </a:lnTo>
                <a:close/>
              </a:path>
              <a:path w="3879850" h="2095500">
                <a:moveTo>
                  <a:pt x="3722908" y="25400"/>
                </a:moveTo>
                <a:lnTo>
                  <a:pt x="946462" y="25400"/>
                </a:lnTo>
                <a:lnTo>
                  <a:pt x="936356" y="38100"/>
                </a:lnTo>
                <a:lnTo>
                  <a:pt x="3733571" y="38100"/>
                </a:lnTo>
                <a:lnTo>
                  <a:pt x="3722908" y="25400"/>
                </a:lnTo>
                <a:close/>
              </a:path>
              <a:path w="3879850" h="2095500">
                <a:moveTo>
                  <a:pt x="3747021" y="25400"/>
                </a:moveTo>
                <a:lnTo>
                  <a:pt x="3726545" y="25400"/>
                </a:lnTo>
                <a:lnTo>
                  <a:pt x="3733571" y="38100"/>
                </a:lnTo>
                <a:lnTo>
                  <a:pt x="3761296" y="38100"/>
                </a:lnTo>
                <a:lnTo>
                  <a:pt x="3747021" y="25400"/>
                </a:lnTo>
                <a:close/>
              </a:path>
              <a:path w="3879850" h="2095500">
                <a:moveTo>
                  <a:pt x="3783653" y="25400"/>
                </a:moveTo>
                <a:lnTo>
                  <a:pt x="3773777" y="25400"/>
                </a:lnTo>
                <a:lnTo>
                  <a:pt x="3780746" y="38100"/>
                </a:lnTo>
                <a:lnTo>
                  <a:pt x="3795363" y="38100"/>
                </a:lnTo>
                <a:lnTo>
                  <a:pt x="3783653" y="25400"/>
                </a:lnTo>
                <a:close/>
              </a:path>
              <a:path w="3879850" h="2095500">
                <a:moveTo>
                  <a:pt x="1954551" y="12700"/>
                </a:moveTo>
                <a:lnTo>
                  <a:pt x="300491" y="12700"/>
                </a:lnTo>
                <a:lnTo>
                  <a:pt x="302519" y="25400"/>
                </a:lnTo>
                <a:lnTo>
                  <a:pt x="1957592" y="25400"/>
                </a:lnTo>
                <a:lnTo>
                  <a:pt x="1954551" y="12700"/>
                </a:lnTo>
                <a:close/>
              </a:path>
              <a:path w="3879850" h="2095500">
                <a:moveTo>
                  <a:pt x="2121038" y="12700"/>
                </a:moveTo>
                <a:lnTo>
                  <a:pt x="2091593" y="12700"/>
                </a:lnTo>
                <a:lnTo>
                  <a:pt x="2095516" y="25400"/>
                </a:lnTo>
                <a:lnTo>
                  <a:pt x="2129563" y="25400"/>
                </a:lnTo>
                <a:lnTo>
                  <a:pt x="2121038" y="12700"/>
                </a:lnTo>
                <a:close/>
              </a:path>
              <a:path w="3879850" h="2095500">
                <a:moveTo>
                  <a:pt x="2151214" y="12700"/>
                </a:moveTo>
                <a:lnTo>
                  <a:pt x="2140294" y="25400"/>
                </a:lnTo>
                <a:lnTo>
                  <a:pt x="2162788" y="25400"/>
                </a:lnTo>
                <a:lnTo>
                  <a:pt x="2151214" y="12700"/>
                </a:lnTo>
                <a:close/>
              </a:path>
              <a:path w="3879850" h="2095500">
                <a:moveTo>
                  <a:pt x="2234230" y="12700"/>
                </a:moveTo>
                <a:lnTo>
                  <a:pt x="2210113" y="12700"/>
                </a:lnTo>
                <a:lnTo>
                  <a:pt x="2206056" y="25400"/>
                </a:lnTo>
                <a:lnTo>
                  <a:pt x="2250217" y="25400"/>
                </a:lnTo>
                <a:lnTo>
                  <a:pt x="2234230" y="12700"/>
                </a:lnTo>
                <a:close/>
              </a:path>
              <a:path w="3879850" h="2095500">
                <a:moveTo>
                  <a:pt x="3143708" y="12700"/>
                </a:moveTo>
                <a:lnTo>
                  <a:pt x="3129859" y="12700"/>
                </a:lnTo>
                <a:lnTo>
                  <a:pt x="3124722" y="25400"/>
                </a:lnTo>
                <a:lnTo>
                  <a:pt x="3144824" y="25400"/>
                </a:lnTo>
                <a:lnTo>
                  <a:pt x="3143708" y="12700"/>
                </a:lnTo>
                <a:close/>
              </a:path>
              <a:path w="3879850" h="2095500">
                <a:moveTo>
                  <a:pt x="3299550" y="12700"/>
                </a:moveTo>
                <a:lnTo>
                  <a:pt x="3278544" y="12700"/>
                </a:lnTo>
                <a:lnTo>
                  <a:pt x="3267360" y="25400"/>
                </a:lnTo>
                <a:lnTo>
                  <a:pt x="3288890" y="25400"/>
                </a:lnTo>
                <a:lnTo>
                  <a:pt x="3299550" y="12700"/>
                </a:lnTo>
                <a:close/>
              </a:path>
              <a:path w="3879850" h="2095500">
                <a:moveTo>
                  <a:pt x="3405216" y="12700"/>
                </a:moveTo>
                <a:lnTo>
                  <a:pt x="3387212" y="12700"/>
                </a:lnTo>
                <a:lnTo>
                  <a:pt x="3389862" y="25400"/>
                </a:lnTo>
                <a:lnTo>
                  <a:pt x="3405436" y="25400"/>
                </a:lnTo>
                <a:lnTo>
                  <a:pt x="3405216" y="12700"/>
                </a:lnTo>
                <a:close/>
              </a:path>
              <a:path w="3879850" h="2095500">
                <a:moveTo>
                  <a:pt x="3558354" y="12700"/>
                </a:moveTo>
                <a:lnTo>
                  <a:pt x="3530772" y="12700"/>
                </a:lnTo>
                <a:lnTo>
                  <a:pt x="3519319" y="25400"/>
                </a:lnTo>
                <a:lnTo>
                  <a:pt x="3575809" y="25400"/>
                </a:lnTo>
                <a:lnTo>
                  <a:pt x="3558354" y="12700"/>
                </a:lnTo>
                <a:close/>
              </a:path>
              <a:path w="3879850" h="2095500">
                <a:moveTo>
                  <a:pt x="3625943" y="12700"/>
                </a:moveTo>
                <a:lnTo>
                  <a:pt x="3615082" y="12700"/>
                </a:lnTo>
                <a:lnTo>
                  <a:pt x="3611368" y="25400"/>
                </a:lnTo>
                <a:lnTo>
                  <a:pt x="3623383" y="25400"/>
                </a:lnTo>
                <a:lnTo>
                  <a:pt x="3625943" y="12700"/>
                </a:lnTo>
                <a:close/>
              </a:path>
              <a:path w="3879850" h="2095500">
                <a:moveTo>
                  <a:pt x="3719649" y="12700"/>
                </a:moveTo>
                <a:lnTo>
                  <a:pt x="3631484" y="12700"/>
                </a:lnTo>
                <a:lnTo>
                  <a:pt x="3640230" y="25400"/>
                </a:lnTo>
                <a:lnTo>
                  <a:pt x="3733132" y="25400"/>
                </a:lnTo>
                <a:lnTo>
                  <a:pt x="3719649" y="12700"/>
                </a:lnTo>
                <a:close/>
              </a:path>
              <a:path w="3879850" h="2095500">
                <a:moveTo>
                  <a:pt x="748650" y="0"/>
                </a:moveTo>
                <a:lnTo>
                  <a:pt x="684895" y="0"/>
                </a:lnTo>
                <a:lnTo>
                  <a:pt x="672744" y="12700"/>
                </a:lnTo>
                <a:lnTo>
                  <a:pt x="755331" y="12700"/>
                </a:lnTo>
                <a:lnTo>
                  <a:pt x="748650" y="0"/>
                </a:lnTo>
                <a:close/>
              </a:path>
              <a:path w="3879850" h="2095500">
                <a:moveTo>
                  <a:pt x="778694" y="0"/>
                </a:moveTo>
                <a:lnTo>
                  <a:pt x="777623" y="0"/>
                </a:lnTo>
                <a:lnTo>
                  <a:pt x="766402" y="12700"/>
                </a:lnTo>
                <a:lnTo>
                  <a:pt x="768125" y="12700"/>
                </a:lnTo>
                <a:lnTo>
                  <a:pt x="778694" y="0"/>
                </a:lnTo>
                <a:close/>
              </a:path>
              <a:path w="3879850" h="2095500">
                <a:moveTo>
                  <a:pt x="956523" y="0"/>
                </a:moveTo>
                <a:lnTo>
                  <a:pt x="880554" y="0"/>
                </a:lnTo>
                <a:lnTo>
                  <a:pt x="897460" y="12700"/>
                </a:lnTo>
                <a:lnTo>
                  <a:pt x="962785" y="12700"/>
                </a:lnTo>
                <a:lnTo>
                  <a:pt x="956523" y="0"/>
                </a:lnTo>
                <a:close/>
              </a:path>
              <a:path w="3879850" h="2095500">
                <a:moveTo>
                  <a:pt x="1038619" y="0"/>
                </a:moveTo>
                <a:lnTo>
                  <a:pt x="979944" y="0"/>
                </a:lnTo>
                <a:lnTo>
                  <a:pt x="987827" y="12700"/>
                </a:lnTo>
                <a:lnTo>
                  <a:pt x="1047108" y="12700"/>
                </a:lnTo>
                <a:lnTo>
                  <a:pt x="1038619" y="0"/>
                </a:lnTo>
                <a:close/>
              </a:path>
              <a:path w="3879850" h="2095500">
                <a:moveTo>
                  <a:pt x="1972778" y="0"/>
                </a:moveTo>
                <a:lnTo>
                  <a:pt x="1046605" y="0"/>
                </a:lnTo>
                <a:lnTo>
                  <a:pt x="1047108" y="12700"/>
                </a:lnTo>
                <a:lnTo>
                  <a:pt x="1968383" y="12700"/>
                </a:lnTo>
                <a:lnTo>
                  <a:pt x="1972778" y="0"/>
                </a:lnTo>
                <a:close/>
              </a:path>
              <a:path w="3879850" h="2095500">
                <a:moveTo>
                  <a:pt x="2010463" y="0"/>
                </a:moveTo>
                <a:lnTo>
                  <a:pt x="2002044" y="0"/>
                </a:lnTo>
                <a:lnTo>
                  <a:pt x="1998253" y="12700"/>
                </a:lnTo>
                <a:lnTo>
                  <a:pt x="2015773" y="12700"/>
                </a:lnTo>
                <a:lnTo>
                  <a:pt x="2010463" y="0"/>
                </a:lnTo>
                <a:close/>
              </a:path>
              <a:path w="3879850" h="2095500">
                <a:moveTo>
                  <a:pt x="2120951" y="0"/>
                </a:moveTo>
                <a:lnTo>
                  <a:pt x="2076684" y="0"/>
                </a:lnTo>
                <a:lnTo>
                  <a:pt x="2070726" y="12700"/>
                </a:lnTo>
                <a:lnTo>
                  <a:pt x="2112756" y="12700"/>
                </a:lnTo>
                <a:lnTo>
                  <a:pt x="2120951" y="0"/>
                </a:lnTo>
                <a:close/>
              </a:path>
              <a:path w="3879850" h="2095500">
                <a:moveTo>
                  <a:pt x="3150348" y="0"/>
                </a:moveTo>
                <a:lnTo>
                  <a:pt x="3109107" y="0"/>
                </a:lnTo>
                <a:lnTo>
                  <a:pt x="3134192" y="12700"/>
                </a:lnTo>
                <a:lnTo>
                  <a:pt x="3136107" y="12700"/>
                </a:lnTo>
                <a:lnTo>
                  <a:pt x="3150348" y="0"/>
                </a:lnTo>
                <a:close/>
              </a:path>
              <a:path w="3879850" h="2095500">
                <a:moveTo>
                  <a:pt x="3352168" y="0"/>
                </a:moveTo>
                <a:lnTo>
                  <a:pt x="3334369" y="0"/>
                </a:lnTo>
                <a:lnTo>
                  <a:pt x="3338957" y="12700"/>
                </a:lnTo>
                <a:lnTo>
                  <a:pt x="3355420" y="12700"/>
                </a:lnTo>
                <a:lnTo>
                  <a:pt x="335216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63766" y="2932639"/>
            <a:ext cx="3987800" cy="256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4435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  <a:p>
            <a:pPr marL="110172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  <a:p>
            <a:pPr marL="7486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71120" algn="r">
              <a:lnSpc>
                <a:spcPts val="2135"/>
              </a:lnSpc>
              <a:spcBef>
                <a:spcPts val="1310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R="1174115" algn="ctr">
              <a:lnSpc>
                <a:spcPts val="21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307" y="5162143"/>
            <a:ext cx="4362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3428" y="6237120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0845" y="2882277"/>
            <a:ext cx="48069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3545" y="3547159"/>
            <a:ext cx="66040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60845" y="2882277"/>
            <a:ext cx="480695" cy="398780"/>
          </a:xfrm>
          <a:custGeom>
            <a:avLst/>
            <a:gdLst/>
            <a:ahLst/>
            <a:cxnLst/>
            <a:rect l="l" t="t" r="r" b="b"/>
            <a:pathLst>
              <a:path w="480695" h="398779">
                <a:moveTo>
                  <a:pt x="0" y="398363"/>
                </a:moveTo>
                <a:lnTo>
                  <a:pt x="480285" y="398363"/>
                </a:lnTo>
                <a:lnTo>
                  <a:pt x="48028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3545" y="3547159"/>
            <a:ext cx="660400" cy="398780"/>
          </a:xfrm>
          <a:custGeom>
            <a:avLst/>
            <a:gdLst/>
            <a:ahLst/>
            <a:cxnLst/>
            <a:rect l="l" t="t" r="r" b="b"/>
            <a:pathLst>
              <a:path w="660400" h="398779">
                <a:moveTo>
                  <a:pt x="0" y="398363"/>
                </a:moveTo>
                <a:lnTo>
                  <a:pt x="660291" y="398363"/>
                </a:lnTo>
                <a:lnTo>
                  <a:pt x="660291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3959" y="4290529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72213" y="7381132"/>
            <a:ext cx="1122045" cy="398780"/>
          </a:xfrm>
          <a:custGeom>
            <a:avLst/>
            <a:gdLst/>
            <a:ahLst/>
            <a:cxnLst/>
            <a:rect l="l" t="t" r="r" b="b"/>
            <a:pathLst>
              <a:path w="1122045" h="398779">
                <a:moveTo>
                  <a:pt x="0" y="398363"/>
                </a:moveTo>
                <a:lnTo>
                  <a:pt x="1121693" y="398363"/>
                </a:lnTo>
                <a:lnTo>
                  <a:pt x="11216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590" y="8140905"/>
            <a:ext cx="911225" cy="398780"/>
          </a:xfrm>
          <a:custGeom>
            <a:avLst/>
            <a:gdLst/>
            <a:ahLst/>
            <a:cxnLst/>
            <a:rect l="l" t="t" r="r" b="b"/>
            <a:pathLst>
              <a:path w="911225" h="398779">
                <a:moveTo>
                  <a:pt x="0" y="398363"/>
                </a:moveTo>
                <a:lnTo>
                  <a:pt x="910677" y="398363"/>
                </a:lnTo>
                <a:lnTo>
                  <a:pt x="910677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sp>
        <p:nvSpPr>
          <p:cNvPr id="39" name="object 3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796" y="3555785"/>
            <a:ext cx="152971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8298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847" y="2979574"/>
            <a:ext cx="4762199" cy="263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3847" y="2890674"/>
            <a:ext cx="5016199" cy="296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8796" y="3555785"/>
            <a:ext cx="1529715" cy="398780"/>
          </a:xfrm>
          <a:custGeom>
            <a:avLst/>
            <a:gdLst/>
            <a:ahLst/>
            <a:cxnLst/>
            <a:rect l="l" t="t" r="r" b="b"/>
            <a:pathLst>
              <a:path w="1529714" h="398779">
                <a:moveTo>
                  <a:pt x="0" y="398363"/>
                </a:moveTo>
                <a:lnTo>
                  <a:pt x="1529132" y="398363"/>
                </a:lnTo>
                <a:lnTo>
                  <a:pt x="15291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3107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17ED98-55D4-F245-A308-43A68CCCF633}"/>
              </a:ext>
            </a:extLst>
          </p:cNvPr>
          <p:cNvGrpSpPr/>
          <p:nvPr/>
        </p:nvGrpSpPr>
        <p:grpSpPr>
          <a:xfrm>
            <a:off x="6315297" y="5900424"/>
            <a:ext cx="5829429" cy="3004817"/>
            <a:chOff x="6315297" y="5900424"/>
            <a:chExt cx="5829429" cy="3004817"/>
          </a:xfrm>
        </p:grpSpPr>
        <p:sp>
          <p:nvSpPr>
            <p:cNvPr id="2" name="object 2"/>
            <p:cNvSpPr/>
            <p:nvPr/>
          </p:nvSpPr>
          <p:spPr>
            <a:xfrm>
              <a:off x="6315297" y="5900424"/>
              <a:ext cx="5829429" cy="30048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6128-449F-BB49-A9BD-BD705E67302C}"/>
                </a:ext>
              </a:extLst>
            </p:cNvPr>
            <p:cNvSpPr/>
            <p:nvPr/>
          </p:nvSpPr>
          <p:spPr>
            <a:xfrm>
              <a:off x="10922000" y="6705600"/>
              <a:ext cx="457200" cy="3048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077D5D0C-9468-45B5-BFF7-24709907182F}"/>
              </a:ext>
            </a:extLst>
          </p:cNvPr>
          <p:cNvSpPr/>
          <p:nvPr/>
        </p:nvSpPr>
        <p:spPr>
          <a:xfrm>
            <a:off x="6973060" y="7485181"/>
            <a:ext cx="3939540" cy="316865"/>
          </a:xfrm>
          <a:custGeom>
            <a:avLst/>
            <a:gdLst/>
            <a:ahLst/>
            <a:cxnLst/>
            <a:rect l="l" t="t" r="r" b="b"/>
            <a:pathLst>
              <a:path w="3939540" h="316865">
                <a:moveTo>
                  <a:pt x="0" y="316639"/>
                </a:moveTo>
                <a:lnTo>
                  <a:pt x="3939287" y="316639"/>
                </a:lnTo>
                <a:lnTo>
                  <a:pt x="3939287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AFBCEFA-6FB4-4374-89C3-6C4BF56ECF80}"/>
              </a:ext>
            </a:extLst>
          </p:cNvPr>
          <p:cNvSpPr/>
          <p:nvPr/>
        </p:nvSpPr>
        <p:spPr>
          <a:xfrm>
            <a:off x="10496414" y="6205594"/>
            <a:ext cx="2000250" cy="1195070"/>
          </a:xfrm>
          <a:custGeom>
            <a:avLst/>
            <a:gdLst/>
            <a:ahLst/>
            <a:cxnLst/>
            <a:rect l="l" t="t" r="r" b="b"/>
            <a:pathLst>
              <a:path w="2000250" h="1195070">
                <a:moveTo>
                  <a:pt x="62706" y="0"/>
                </a:moveTo>
                <a:lnTo>
                  <a:pt x="23451" y="13870"/>
                </a:lnTo>
                <a:lnTo>
                  <a:pt x="1662" y="48602"/>
                </a:lnTo>
                <a:lnTo>
                  <a:pt x="0" y="63031"/>
                </a:lnTo>
                <a:lnTo>
                  <a:pt x="45" y="967186"/>
                </a:lnTo>
                <a:lnTo>
                  <a:pt x="13714" y="1006199"/>
                </a:lnTo>
                <a:lnTo>
                  <a:pt x="48227" y="1028206"/>
                </a:lnTo>
                <a:lnTo>
                  <a:pt x="182959" y="1029891"/>
                </a:lnTo>
                <a:lnTo>
                  <a:pt x="268287" y="1194991"/>
                </a:lnTo>
                <a:lnTo>
                  <a:pt x="353218" y="1029891"/>
                </a:lnTo>
                <a:lnTo>
                  <a:pt x="1937147" y="1029891"/>
                </a:lnTo>
                <a:lnTo>
                  <a:pt x="1951537" y="1028232"/>
                </a:lnTo>
                <a:lnTo>
                  <a:pt x="1986228" y="1006386"/>
                </a:lnTo>
                <a:lnTo>
                  <a:pt x="2000248" y="967186"/>
                </a:lnTo>
                <a:lnTo>
                  <a:pt x="2000241" y="63031"/>
                </a:lnTo>
                <a:lnTo>
                  <a:pt x="1986461" y="23793"/>
                </a:lnTo>
                <a:lnTo>
                  <a:pt x="1951910" y="1746"/>
                </a:lnTo>
                <a:lnTo>
                  <a:pt x="1937546" y="1"/>
                </a:lnTo>
                <a:lnTo>
                  <a:pt x="62706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FCF8C335-488B-4F2A-9013-BD5F43190F47}"/>
              </a:ext>
            </a:extLst>
          </p:cNvPr>
          <p:cNvSpPr/>
          <p:nvPr/>
        </p:nvSpPr>
        <p:spPr>
          <a:xfrm>
            <a:off x="6497592" y="7485181"/>
            <a:ext cx="419734" cy="316865"/>
          </a:xfrm>
          <a:custGeom>
            <a:avLst/>
            <a:gdLst/>
            <a:ahLst/>
            <a:cxnLst/>
            <a:rect l="l" t="t" r="r" b="b"/>
            <a:pathLst>
              <a:path w="419734" h="316865">
                <a:moveTo>
                  <a:pt x="0" y="316639"/>
                </a:moveTo>
                <a:lnTo>
                  <a:pt x="419396" y="316639"/>
                </a:lnTo>
                <a:lnTo>
                  <a:pt x="419396" y="0"/>
                </a:lnTo>
                <a:lnTo>
                  <a:pt x="0" y="0"/>
                </a:lnTo>
                <a:lnTo>
                  <a:pt x="0" y="3166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567DF0D9-B9A8-469B-9946-C408E4863CA5}"/>
              </a:ext>
            </a:extLst>
          </p:cNvPr>
          <p:cNvSpPr/>
          <p:nvPr/>
        </p:nvSpPr>
        <p:spPr>
          <a:xfrm>
            <a:off x="4002868" y="7237962"/>
            <a:ext cx="2435860" cy="811530"/>
          </a:xfrm>
          <a:custGeom>
            <a:avLst/>
            <a:gdLst/>
            <a:ahLst/>
            <a:cxnLst/>
            <a:rect l="l" t="t" r="r" b="b"/>
            <a:pathLst>
              <a:path w="2435860" h="811529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748767"/>
                </a:lnTo>
                <a:lnTo>
                  <a:pt x="13679" y="787099"/>
                </a:lnTo>
                <a:lnTo>
                  <a:pt x="48087" y="809331"/>
                </a:lnTo>
                <a:lnTo>
                  <a:pt x="62436" y="811203"/>
                </a:lnTo>
                <a:lnTo>
                  <a:pt x="2096756" y="811203"/>
                </a:lnTo>
                <a:lnTo>
                  <a:pt x="2136068" y="797524"/>
                </a:lnTo>
                <a:lnTo>
                  <a:pt x="2158300" y="763116"/>
                </a:lnTo>
                <a:lnTo>
                  <a:pt x="2160181" y="493314"/>
                </a:lnTo>
                <a:lnTo>
                  <a:pt x="2435612" y="407193"/>
                </a:lnTo>
                <a:lnTo>
                  <a:pt x="2160181" y="321468"/>
                </a:lnTo>
                <a:lnTo>
                  <a:pt x="2160061" y="62444"/>
                </a:lnTo>
                <a:lnTo>
                  <a:pt x="2158537" y="49081"/>
                </a:lnTo>
                <a:lnTo>
                  <a:pt x="2136832" y="14303"/>
                </a:lnTo>
                <a:lnTo>
                  <a:pt x="209773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1DFBBBF-3F82-4BD8-B0F3-C651C5912924}"/>
              </a:ext>
            </a:extLst>
          </p:cNvPr>
          <p:cNvSpPr txBox="1"/>
          <p:nvPr/>
        </p:nvSpPr>
        <p:spPr>
          <a:xfrm>
            <a:off x="4108298" y="6334611"/>
            <a:ext cx="8183880" cy="161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24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this line if the condition is False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6376035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Indentation (a tab or four spaces)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73075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Conditional Statements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796" y="3555785"/>
            <a:ext cx="259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if-elif-else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5272" y="3548016"/>
            <a:ext cx="1066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syntax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14634"/>
            <a:ext cx="5688965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 elif to add mo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 conditions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8796" y="3555785"/>
            <a:ext cx="2593975" cy="398780"/>
          </a:xfrm>
          <a:custGeom>
            <a:avLst/>
            <a:gdLst/>
            <a:ahLst/>
            <a:cxnLst/>
            <a:rect l="l" t="t" r="r" b="b"/>
            <a:pathLst>
              <a:path w="2593975" h="398779">
                <a:moveTo>
                  <a:pt x="0" y="398363"/>
                </a:moveTo>
                <a:lnTo>
                  <a:pt x="2593656" y="398363"/>
                </a:lnTo>
                <a:lnTo>
                  <a:pt x="259365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073" y="2676833"/>
            <a:ext cx="4197985" cy="2768600"/>
          </a:xfrm>
          <a:custGeom>
            <a:avLst/>
            <a:gdLst/>
            <a:ahLst/>
            <a:cxnLst/>
            <a:rect l="l" t="t" r="r" b="b"/>
            <a:pathLst>
              <a:path w="4197984" h="2768600">
                <a:moveTo>
                  <a:pt x="183851" y="2755899"/>
                </a:moveTo>
                <a:lnTo>
                  <a:pt x="160978" y="2755899"/>
                </a:lnTo>
                <a:lnTo>
                  <a:pt x="179923" y="2768599"/>
                </a:lnTo>
                <a:lnTo>
                  <a:pt x="182719" y="2768599"/>
                </a:lnTo>
                <a:lnTo>
                  <a:pt x="183851" y="2755899"/>
                </a:lnTo>
                <a:close/>
              </a:path>
              <a:path w="4197984" h="2768600">
                <a:moveTo>
                  <a:pt x="516549" y="2755899"/>
                </a:moveTo>
                <a:lnTo>
                  <a:pt x="188013" y="2755899"/>
                </a:lnTo>
                <a:lnTo>
                  <a:pt x="230292" y="2768599"/>
                </a:lnTo>
                <a:lnTo>
                  <a:pt x="503756" y="2768599"/>
                </a:lnTo>
                <a:lnTo>
                  <a:pt x="516549" y="2755899"/>
                </a:lnTo>
                <a:close/>
              </a:path>
              <a:path w="4197984" h="2768600">
                <a:moveTo>
                  <a:pt x="710344" y="2755899"/>
                </a:moveTo>
                <a:lnTo>
                  <a:pt x="554090" y="2755899"/>
                </a:lnTo>
                <a:lnTo>
                  <a:pt x="567186" y="2768599"/>
                </a:lnTo>
                <a:lnTo>
                  <a:pt x="694815" y="2768599"/>
                </a:lnTo>
                <a:lnTo>
                  <a:pt x="710344" y="2755899"/>
                </a:lnTo>
                <a:close/>
              </a:path>
              <a:path w="4197984" h="2768600">
                <a:moveTo>
                  <a:pt x="782661" y="2755899"/>
                </a:moveTo>
                <a:lnTo>
                  <a:pt x="725426" y="2755899"/>
                </a:lnTo>
                <a:lnTo>
                  <a:pt x="734299" y="2768599"/>
                </a:lnTo>
                <a:lnTo>
                  <a:pt x="773865" y="2768599"/>
                </a:lnTo>
                <a:lnTo>
                  <a:pt x="782661" y="2755899"/>
                </a:lnTo>
                <a:close/>
              </a:path>
              <a:path w="4197984" h="2768600">
                <a:moveTo>
                  <a:pt x="846232" y="2755899"/>
                </a:moveTo>
                <a:lnTo>
                  <a:pt x="808858" y="2755899"/>
                </a:lnTo>
                <a:lnTo>
                  <a:pt x="801714" y="2768599"/>
                </a:lnTo>
                <a:lnTo>
                  <a:pt x="835031" y="2768599"/>
                </a:lnTo>
                <a:lnTo>
                  <a:pt x="846232" y="2755899"/>
                </a:lnTo>
                <a:close/>
              </a:path>
              <a:path w="4197984" h="2768600">
                <a:moveTo>
                  <a:pt x="929056" y="2755899"/>
                </a:moveTo>
                <a:lnTo>
                  <a:pt x="856552" y="2755899"/>
                </a:lnTo>
                <a:lnTo>
                  <a:pt x="853296" y="2768599"/>
                </a:lnTo>
                <a:lnTo>
                  <a:pt x="906910" y="2768599"/>
                </a:lnTo>
                <a:lnTo>
                  <a:pt x="929056" y="2755899"/>
                </a:lnTo>
                <a:close/>
              </a:path>
              <a:path w="4197984" h="2768600">
                <a:moveTo>
                  <a:pt x="1024069" y="2755899"/>
                </a:moveTo>
                <a:lnTo>
                  <a:pt x="941273" y="2755899"/>
                </a:lnTo>
                <a:lnTo>
                  <a:pt x="947273" y="2768599"/>
                </a:lnTo>
                <a:lnTo>
                  <a:pt x="991979" y="2768599"/>
                </a:lnTo>
                <a:lnTo>
                  <a:pt x="1024069" y="2755899"/>
                </a:lnTo>
                <a:close/>
              </a:path>
              <a:path w="4197984" h="2768600">
                <a:moveTo>
                  <a:pt x="1112381" y="2755899"/>
                </a:moveTo>
                <a:lnTo>
                  <a:pt x="1059475" y="2755899"/>
                </a:lnTo>
                <a:lnTo>
                  <a:pt x="1048555" y="2768599"/>
                </a:lnTo>
                <a:lnTo>
                  <a:pt x="1090882" y="2768599"/>
                </a:lnTo>
                <a:lnTo>
                  <a:pt x="1112381" y="2755899"/>
                </a:lnTo>
                <a:close/>
              </a:path>
              <a:path w="4197984" h="2768600">
                <a:moveTo>
                  <a:pt x="1564863" y="2755899"/>
                </a:moveTo>
                <a:lnTo>
                  <a:pt x="1259434" y="2755899"/>
                </a:lnTo>
                <a:lnTo>
                  <a:pt x="1271606" y="2768599"/>
                </a:lnTo>
                <a:lnTo>
                  <a:pt x="1553425" y="2768599"/>
                </a:lnTo>
                <a:lnTo>
                  <a:pt x="1564863" y="2755899"/>
                </a:lnTo>
                <a:close/>
              </a:path>
              <a:path w="4197984" h="2768600">
                <a:moveTo>
                  <a:pt x="1665200" y="2755899"/>
                </a:moveTo>
                <a:lnTo>
                  <a:pt x="1636869" y="2755899"/>
                </a:lnTo>
                <a:lnTo>
                  <a:pt x="1663777" y="2768599"/>
                </a:lnTo>
                <a:lnTo>
                  <a:pt x="1673895" y="2768599"/>
                </a:lnTo>
                <a:lnTo>
                  <a:pt x="1665200" y="2755899"/>
                </a:lnTo>
                <a:close/>
              </a:path>
              <a:path w="4197984" h="2768600">
                <a:moveTo>
                  <a:pt x="2693994" y="2755899"/>
                </a:moveTo>
                <a:lnTo>
                  <a:pt x="1695210" y="2755899"/>
                </a:lnTo>
                <a:lnTo>
                  <a:pt x="1698489" y="2768599"/>
                </a:lnTo>
                <a:lnTo>
                  <a:pt x="2703613" y="2768599"/>
                </a:lnTo>
                <a:lnTo>
                  <a:pt x="2693994" y="2755899"/>
                </a:lnTo>
                <a:close/>
              </a:path>
              <a:path w="4197984" h="2768600">
                <a:moveTo>
                  <a:pt x="2811815" y="2755899"/>
                </a:moveTo>
                <a:lnTo>
                  <a:pt x="2711282" y="2755899"/>
                </a:lnTo>
                <a:lnTo>
                  <a:pt x="2703613" y="2768599"/>
                </a:lnTo>
                <a:lnTo>
                  <a:pt x="2802371" y="2768599"/>
                </a:lnTo>
                <a:lnTo>
                  <a:pt x="2811815" y="2755899"/>
                </a:lnTo>
                <a:close/>
              </a:path>
              <a:path w="4197984" h="2768600">
                <a:moveTo>
                  <a:pt x="3287067" y="2755899"/>
                </a:moveTo>
                <a:lnTo>
                  <a:pt x="2831674" y="2755899"/>
                </a:lnTo>
                <a:lnTo>
                  <a:pt x="2824052" y="2768599"/>
                </a:lnTo>
                <a:lnTo>
                  <a:pt x="3300872" y="2768599"/>
                </a:lnTo>
                <a:lnTo>
                  <a:pt x="3287067" y="2755899"/>
                </a:lnTo>
                <a:close/>
              </a:path>
              <a:path w="4197984" h="2768600">
                <a:moveTo>
                  <a:pt x="3367249" y="2755899"/>
                </a:moveTo>
                <a:lnTo>
                  <a:pt x="3319886" y="2755899"/>
                </a:lnTo>
                <a:lnTo>
                  <a:pt x="3332307" y="2768599"/>
                </a:lnTo>
                <a:lnTo>
                  <a:pt x="3352219" y="2768599"/>
                </a:lnTo>
                <a:lnTo>
                  <a:pt x="3367249" y="2755899"/>
                </a:lnTo>
                <a:close/>
              </a:path>
              <a:path w="4197984" h="2768600">
                <a:moveTo>
                  <a:pt x="3448301" y="2755899"/>
                </a:moveTo>
                <a:lnTo>
                  <a:pt x="3378290" y="2755899"/>
                </a:lnTo>
                <a:lnTo>
                  <a:pt x="3376598" y="2768599"/>
                </a:lnTo>
                <a:lnTo>
                  <a:pt x="3456937" y="2768599"/>
                </a:lnTo>
                <a:lnTo>
                  <a:pt x="3448301" y="2755899"/>
                </a:lnTo>
                <a:close/>
              </a:path>
              <a:path w="4197984" h="2768600">
                <a:moveTo>
                  <a:pt x="3529157" y="2755899"/>
                </a:moveTo>
                <a:lnTo>
                  <a:pt x="3459681" y="2755899"/>
                </a:lnTo>
                <a:lnTo>
                  <a:pt x="3471053" y="2768599"/>
                </a:lnTo>
                <a:lnTo>
                  <a:pt x="3507729" y="2768599"/>
                </a:lnTo>
                <a:lnTo>
                  <a:pt x="3529157" y="2755899"/>
                </a:lnTo>
                <a:close/>
              </a:path>
              <a:path w="4197984" h="2768600">
                <a:moveTo>
                  <a:pt x="3580350" y="2755899"/>
                </a:moveTo>
                <a:lnTo>
                  <a:pt x="3529157" y="2755899"/>
                </a:lnTo>
                <a:lnTo>
                  <a:pt x="3529157" y="2768599"/>
                </a:lnTo>
                <a:lnTo>
                  <a:pt x="3574397" y="2768599"/>
                </a:lnTo>
                <a:lnTo>
                  <a:pt x="3580350" y="2755899"/>
                </a:lnTo>
                <a:close/>
              </a:path>
              <a:path w="4197984" h="2768600">
                <a:moveTo>
                  <a:pt x="3664705" y="2755899"/>
                </a:moveTo>
                <a:lnTo>
                  <a:pt x="3589873" y="2755899"/>
                </a:lnTo>
                <a:lnTo>
                  <a:pt x="3589873" y="2768599"/>
                </a:lnTo>
                <a:lnTo>
                  <a:pt x="3672415" y="2768599"/>
                </a:lnTo>
                <a:lnTo>
                  <a:pt x="3664705" y="2755899"/>
                </a:lnTo>
                <a:close/>
              </a:path>
              <a:path w="4197984" h="2768600">
                <a:moveTo>
                  <a:pt x="4063255" y="2755899"/>
                </a:moveTo>
                <a:lnTo>
                  <a:pt x="3664705" y="2755899"/>
                </a:lnTo>
                <a:lnTo>
                  <a:pt x="3677539" y="2768599"/>
                </a:lnTo>
                <a:lnTo>
                  <a:pt x="4052081" y="2768599"/>
                </a:lnTo>
                <a:lnTo>
                  <a:pt x="4063255" y="2755899"/>
                </a:lnTo>
                <a:close/>
              </a:path>
              <a:path w="4197984" h="2768600">
                <a:moveTo>
                  <a:pt x="123023" y="2743199"/>
                </a:moveTo>
                <a:lnTo>
                  <a:pt x="107386" y="2743199"/>
                </a:lnTo>
                <a:lnTo>
                  <a:pt x="127929" y="2755899"/>
                </a:lnTo>
                <a:lnTo>
                  <a:pt x="134857" y="2755899"/>
                </a:lnTo>
                <a:lnTo>
                  <a:pt x="123023" y="2743199"/>
                </a:lnTo>
                <a:close/>
              </a:path>
              <a:path w="4197984" h="2768600">
                <a:moveTo>
                  <a:pt x="379515" y="2743199"/>
                </a:moveTo>
                <a:lnTo>
                  <a:pt x="128028" y="2743199"/>
                </a:lnTo>
                <a:lnTo>
                  <a:pt x="139722" y="2755899"/>
                </a:lnTo>
                <a:lnTo>
                  <a:pt x="386994" y="2755899"/>
                </a:lnTo>
                <a:lnTo>
                  <a:pt x="379515" y="2743199"/>
                </a:lnTo>
                <a:close/>
              </a:path>
              <a:path w="4197984" h="2768600">
                <a:moveTo>
                  <a:pt x="545064" y="2743199"/>
                </a:moveTo>
                <a:lnTo>
                  <a:pt x="532294" y="2743199"/>
                </a:lnTo>
                <a:lnTo>
                  <a:pt x="519443" y="2755899"/>
                </a:lnTo>
                <a:lnTo>
                  <a:pt x="557690" y="2755899"/>
                </a:lnTo>
                <a:lnTo>
                  <a:pt x="545064" y="2743199"/>
                </a:lnTo>
                <a:close/>
              </a:path>
              <a:path w="4197984" h="2768600">
                <a:moveTo>
                  <a:pt x="766633" y="2743199"/>
                </a:moveTo>
                <a:lnTo>
                  <a:pt x="550285" y="2743199"/>
                </a:lnTo>
                <a:lnTo>
                  <a:pt x="557690" y="2755899"/>
                </a:lnTo>
                <a:lnTo>
                  <a:pt x="776481" y="2755899"/>
                </a:lnTo>
                <a:lnTo>
                  <a:pt x="766633" y="2743199"/>
                </a:lnTo>
                <a:close/>
              </a:path>
              <a:path w="4197984" h="2768600">
                <a:moveTo>
                  <a:pt x="2784379" y="2743199"/>
                </a:moveTo>
                <a:lnTo>
                  <a:pt x="798421" y="2743199"/>
                </a:lnTo>
                <a:lnTo>
                  <a:pt x="806477" y="2755899"/>
                </a:lnTo>
                <a:lnTo>
                  <a:pt x="2789381" y="2755899"/>
                </a:lnTo>
                <a:lnTo>
                  <a:pt x="2784379" y="2743199"/>
                </a:lnTo>
                <a:close/>
              </a:path>
              <a:path w="4197984" h="2768600">
                <a:moveTo>
                  <a:pt x="2972002" y="2743199"/>
                </a:moveTo>
                <a:lnTo>
                  <a:pt x="2796999" y="2743199"/>
                </a:lnTo>
                <a:lnTo>
                  <a:pt x="2796999" y="2755899"/>
                </a:lnTo>
                <a:lnTo>
                  <a:pt x="2977954" y="2755899"/>
                </a:lnTo>
                <a:lnTo>
                  <a:pt x="2972002" y="2743199"/>
                </a:lnTo>
                <a:close/>
              </a:path>
              <a:path w="4197984" h="2768600">
                <a:moveTo>
                  <a:pt x="3087902" y="2743199"/>
                </a:moveTo>
                <a:lnTo>
                  <a:pt x="3001477" y="2743199"/>
                </a:lnTo>
                <a:lnTo>
                  <a:pt x="2999806" y="2755899"/>
                </a:lnTo>
                <a:lnTo>
                  <a:pt x="3081122" y="2755899"/>
                </a:lnTo>
                <a:lnTo>
                  <a:pt x="3087902" y="2743199"/>
                </a:lnTo>
                <a:close/>
              </a:path>
              <a:path w="4197984" h="2768600">
                <a:moveTo>
                  <a:pt x="3292855" y="2743199"/>
                </a:moveTo>
                <a:lnTo>
                  <a:pt x="3101927" y="2743199"/>
                </a:lnTo>
                <a:lnTo>
                  <a:pt x="3103142" y="2755899"/>
                </a:lnTo>
                <a:lnTo>
                  <a:pt x="3283938" y="2755899"/>
                </a:lnTo>
                <a:lnTo>
                  <a:pt x="3292855" y="2743199"/>
                </a:lnTo>
                <a:close/>
              </a:path>
              <a:path w="4197984" h="2768600">
                <a:moveTo>
                  <a:pt x="3461028" y="2743199"/>
                </a:moveTo>
                <a:lnTo>
                  <a:pt x="3334368" y="2743199"/>
                </a:lnTo>
                <a:lnTo>
                  <a:pt x="3343645" y="2755899"/>
                </a:lnTo>
                <a:lnTo>
                  <a:pt x="3465015" y="2755899"/>
                </a:lnTo>
                <a:lnTo>
                  <a:pt x="3461028" y="2743199"/>
                </a:lnTo>
                <a:close/>
              </a:path>
              <a:path w="4197984" h="2768600">
                <a:moveTo>
                  <a:pt x="3573790" y="2743199"/>
                </a:moveTo>
                <a:lnTo>
                  <a:pt x="3535608" y="2743199"/>
                </a:lnTo>
                <a:lnTo>
                  <a:pt x="3534381" y="2755899"/>
                </a:lnTo>
                <a:lnTo>
                  <a:pt x="3562025" y="2755899"/>
                </a:lnTo>
                <a:lnTo>
                  <a:pt x="3573790" y="2743199"/>
                </a:lnTo>
                <a:close/>
              </a:path>
              <a:path w="4197984" h="2768600">
                <a:moveTo>
                  <a:pt x="3639554" y="2743199"/>
                </a:moveTo>
                <a:lnTo>
                  <a:pt x="3588763" y="2743199"/>
                </a:lnTo>
                <a:lnTo>
                  <a:pt x="3587173" y="2755899"/>
                </a:lnTo>
                <a:lnTo>
                  <a:pt x="3625498" y="2755899"/>
                </a:lnTo>
                <a:lnTo>
                  <a:pt x="3639554" y="2743199"/>
                </a:lnTo>
                <a:close/>
              </a:path>
              <a:path w="4197984" h="2768600">
                <a:moveTo>
                  <a:pt x="4098355" y="2743199"/>
                </a:moveTo>
                <a:lnTo>
                  <a:pt x="3663662" y="2743199"/>
                </a:lnTo>
                <a:lnTo>
                  <a:pt x="3666961" y="2755899"/>
                </a:lnTo>
                <a:lnTo>
                  <a:pt x="4086617" y="2755899"/>
                </a:lnTo>
                <a:lnTo>
                  <a:pt x="4098355" y="2743199"/>
                </a:lnTo>
                <a:close/>
              </a:path>
              <a:path w="4197984" h="2768600">
                <a:moveTo>
                  <a:pt x="86421" y="2730499"/>
                </a:moveTo>
                <a:lnTo>
                  <a:pt x="86267" y="2730499"/>
                </a:lnTo>
                <a:lnTo>
                  <a:pt x="93324" y="2743199"/>
                </a:lnTo>
                <a:lnTo>
                  <a:pt x="86421" y="2730499"/>
                </a:lnTo>
                <a:close/>
              </a:path>
              <a:path w="4197984" h="2768600">
                <a:moveTo>
                  <a:pt x="114936" y="2730499"/>
                </a:moveTo>
                <a:lnTo>
                  <a:pt x="92881" y="2730499"/>
                </a:lnTo>
                <a:lnTo>
                  <a:pt x="100265" y="2743199"/>
                </a:lnTo>
                <a:lnTo>
                  <a:pt x="127111" y="2743199"/>
                </a:lnTo>
                <a:lnTo>
                  <a:pt x="124208" y="2738541"/>
                </a:lnTo>
                <a:lnTo>
                  <a:pt x="114936" y="2730499"/>
                </a:lnTo>
                <a:close/>
              </a:path>
              <a:path w="4197984" h="2768600">
                <a:moveTo>
                  <a:pt x="124208" y="2738541"/>
                </a:moveTo>
                <a:lnTo>
                  <a:pt x="127111" y="2743199"/>
                </a:lnTo>
                <a:lnTo>
                  <a:pt x="129580" y="2743199"/>
                </a:lnTo>
                <a:lnTo>
                  <a:pt x="124208" y="2738541"/>
                </a:lnTo>
                <a:close/>
              </a:path>
              <a:path w="4197984" h="2768600">
                <a:moveTo>
                  <a:pt x="131821" y="2730499"/>
                </a:moveTo>
                <a:lnTo>
                  <a:pt x="119199" y="2730499"/>
                </a:lnTo>
                <a:lnTo>
                  <a:pt x="124208" y="2738541"/>
                </a:lnTo>
                <a:lnTo>
                  <a:pt x="129580" y="2743199"/>
                </a:lnTo>
                <a:lnTo>
                  <a:pt x="139887" y="2743199"/>
                </a:lnTo>
                <a:lnTo>
                  <a:pt x="131821" y="2730499"/>
                </a:lnTo>
                <a:close/>
              </a:path>
              <a:path w="4197984" h="2768600">
                <a:moveTo>
                  <a:pt x="176587" y="2730499"/>
                </a:moveTo>
                <a:lnTo>
                  <a:pt x="158769" y="2730499"/>
                </a:lnTo>
                <a:lnTo>
                  <a:pt x="160357" y="2743199"/>
                </a:lnTo>
                <a:lnTo>
                  <a:pt x="176210" y="2743199"/>
                </a:lnTo>
                <a:lnTo>
                  <a:pt x="176587" y="2730499"/>
                </a:lnTo>
                <a:close/>
              </a:path>
              <a:path w="4197984" h="2768600">
                <a:moveTo>
                  <a:pt x="392581" y="2730499"/>
                </a:moveTo>
                <a:lnTo>
                  <a:pt x="208014" y="2730499"/>
                </a:lnTo>
                <a:lnTo>
                  <a:pt x="228159" y="2743199"/>
                </a:lnTo>
                <a:lnTo>
                  <a:pt x="399199" y="2743199"/>
                </a:lnTo>
                <a:lnTo>
                  <a:pt x="392581" y="2730499"/>
                </a:lnTo>
                <a:close/>
              </a:path>
              <a:path w="4197984" h="2768600">
                <a:moveTo>
                  <a:pt x="1224891" y="2730499"/>
                </a:moveTo>
                <a:lnTo>
                  <a:pt x="415043" y="2730499"/>
                </a:lnTo>
                <a:lnTo>
                  <a:pt x="420457" y="2743199"/>
                </a:lnTo>
                <a:lnTo>
                  <a:pt x="1211173" y="2743199"/>
                </a:lnTo>
                <a:lnTo>
                  <a:pt x="1224891" y="2730499"/>
                </a:lnTo>
                <a:close/>
              </a:path>
              <a:path w="4197984" h="2768600">
                <a:moveTo>
                  <a:pt x="1269317" y="2730499"/>
                </a:moveTo>
                <a:lnTo>
                  <a:pt x="1255679" y="2743199"/>
                </a:lnTo>
                <a:lnTo>
                  <a:pt x="1265613" y="2743199"/>
                </a:lnTo>
                <a:lnTo>
                  <a:pt x="1269317" y="2730499"/>
                </a:lnTo>
                <a:close/>
              </a:path>
              <a:path w="4197984" h="2768600">
                <a:moveTo>
                  <a:pt x="1412244" y="2730499"/>
                </a:moveTo>
                <a:lnTo>
                  <a:pt x="1290099" y="2730499"/>
                </a:lnTo>
                <a:lnTo>
                  <a:pt x="1285840" y="2743199"/>
                </a:lnTo>
                <a:lnTo>
                  <a:pt x="1398393" y="2743199"/>
                </a:lnTo>
                <a:lnTo>
                  <a:pt x="1412244" y="2730499"/>
                </a:lnTo>
                <a:close/>
              </a:path>
              <a:path w="4197984" h="2768600">
                <a:moveTo>
                  <a:pt x="1514826" y="2730499"/>
                </a:moveTo>
                <a:lnTo>
                  <a:pt x="1412244" y="2730499"/>
                </a:lnTo>
                <a:lnTo>
                  <a:pt x="1421892" y="2743199"/>
                </a:lnTo>
                <a:lnTo>
                  <a:pt x="1514826" y="2743199"/>
                </a:lnTo>
                <a:lnTo>
                  <a:pt x="1514826" y="2730499"/>
                </a:lnTo>
                <a:close/>
              </a:path>
              <a:path w="4197984" h="2768600">
                <a:moveTo>
                  <a:pt x="1551732" y="2730499"/>
                </a:moveTo>
                <a:lnTo>
                  <a:pt x="1514826" y="2730499"/>
                </a:lnTo>
                <a:lnTo>
                  <a:pt x="1522735" y="2743199"/>
                </a:lnTo>
                <a:lnTo>
                  <a:pt x="1536599" y="2743199"/>
                </a:lnTo>
                <a:lnTo>
                  <a:pt x="1551732" y="2730499"/>
                </a:lnTo>
                <a:close/>
              </a:path>
              <a:path w="4197984" h="2768600">
                <a:moveTo>
                  <a:pt x="1611972" y="2730499"/>
                </a:moveTo>
                <a:lnTo>
                  <a:pt x="1574607" y="2730499"/>
                </a:lnTo>
                <a:lnTo>
                  <a:pt x="1577923" y="2743199"/>
                </a:lnTo>
                <a:lnTo>
                  <a:pt x="1609948" y="2743199"/>
                </a:lnTo>
                <a:lnTo>
                  <a:pt x="1611972" y="2730499"/>
                </a:lnTo>
                <a:close/>
              </a:path>
              <a:path w="4197984" h="2768600">
                <a:moveTo>
                  <a:pt x="1649470" y="2730499"/>
                </a:moveTo>
                <a:lnTo>
                  <a:pt x="1620012" y="2730499"/>
                </a:lnTo>
                <a:lnTo>
                  <a:pt x="1627009" y="2743199"/>
                </a:lnTo>
                <a:lnTo>
                  <a:pt x="1635931" y="2743199"/>
                </a:lnTo>
                <a:lnTo>
                  <a:pt x="1649470" y="2730499"/>
                </a:lnTo>
                <a:close/>
              </a:path>
              <a:path w="4197984" h="2768600">
                <a:moveTo>
                  <a:pt x="1753116" y="2730499"/>
                </a:moveTo>
                <a:lnTo>
                  <a:pt x="1699587" y="2730499"/>
                </a:lnTo>
                <a:lnTo>
                  <a:pt x="1707030" y="2743199"/>
                </a:lnTo>
                <a:lnTo>
                  <a:pt x="1732538" y="2743199"/>
                </a:lnTo>
                <a:lnTo>
                  <a:pt x="1753116" y="2730499"/>
                </a:lnTo>
                <a:close/>
              </a:path>
              <a:path w="4197984" h="2768600">
                <a:moveTo>
                  <a:pt x="4131444" y="2717799"/>
                </a:moveTo>
                <a:lnTo>
                  <a:pt x="2864926" y="2717799"/>
                </a:lnTo>
                <a:lnTo>
                  <a:pt x="2860620" y="2730499"/>
                </a:lnTo>
                <a:lnTo>
                  <a:pt x="1753116" y="2730499"/>
                </a:lnTo>
                <a:lnTo>
                  <a:pt x="1741321" y="2743199"/>
                </a:lnTo>
                <a:lnTo>
                  <a:pt x="4109868" y="2743199"/>
                </a:lnTo>
                <a:lnTo>
                  <a:pt x="4120963" y="2730499"/>
                </a:lnTo>
                <a:lnTo>
                  <a:pt x="4131444" y="2717799"/>
                </a:lnTo>
                <a:close/>
              </a:path>
              <a:path w="4197984" h="2768600">
                <a:moveTo>
                  <a:pt x="80403" y="2717799"/>
                </a:moveTo>
                <a:lnTo>
                  <a:pt x="76277" y="2717799"/>
                </a:lnTo>
                <a:lnTo>
                  <a:pt x="86421" y="2730499"/>
                </a:lnTo>
                <a:lnTo>
                  <a:pt x="89830" y="2730499"/>
                </a:lnTo>
                <a:lnTo>
                  <a:pt x="80403" y="2717799"/>
                </a:lnTo>
                <a:close/>
              </a:path>
              <a:path w="4197984" h="2768600">
                <a:moveTo>
                  <a:pt x="107459" y="2717799"/>
                </a:moveTo>
                <a:lnTo>
                  <a:pt x="94047" y="2717799"/>
                </a:lnTo>
                <a:lnTo>
                  <a:pt x="105740" y="2730499"/>
                </a:lnTo>
                <a:lnTo>
                  <a:pt x="119332" y="2730499"/>
                </a:lnTo>
                <a:lnTo>
                  <a:pt x="107459" y="2717799"/>
                </a:lnTo>
                <a:close/>
              </a:path>
              <a:path w="4197984" h="2768600">
                <a:moveTo>
                  <a:pt x="107790" y="2717799"/>
                </a:moveTo>
                <a:lnTo>
                  <a:pt x="107459" y="2717799"/>
                </a:lnTo>
                <a:lnTo>
                  <a:pt x="119332" y="2730499"/>
                </a:lnTo>
                <a:lnTo>
                  <a:pt x="122850" y="2730499"/>
                </a:lnTo>
                <a:lnTo>
                  <a:pt x="107790" y="2717799"/>
                </a:lnTo>
                <a:close/>
              </a:path>
              <a:path w="4197984" h="2768600">
                <a:moveTo>
                  <a:pt x="348874" y="2717799"/>
                </a:moveTo>
                <a:lnTo>
                  <a:pt x="107790" y="2717799"/>
                </a:lnTo>
                <a:lnTo>
                  <a:pt x="122850" y="2730499"/>
                </a:lnTo>
                <a:lnTo>
                  <a:pt x="355935" y="2730499"/>
                </a:lnTo>
                <a:lnTo>
                  <a:pt x="348874" y="2717799"/>
                </a:lnTo>
                <a:close/>
              </a:path>
              <a:path w="4197984" h="2768600">
                <a:moveTo>
                  <a:pt x="429171" y="2717799"/>
                </a:moveTo>
                <a:lnTo>
                  <a:pt x="402977" y="2717799"/>
                </a:lnTo>
                <a:lnTo>
                  <a:pt x="402484" y="2730499"/>
                </a:lnTo>
                <a:lnTo>
                  <a:pt x="442854" y="2730499"/>
                </a:lnTo>
                <a:lnTo>
                  <a:pt x="429171" y="2717799"/>
                </a:lnTo>
                <a:close/>
              </a:path>
              <a:path w="4197984" h="2768600">
                <a:moveTo>
                  <a:pt x="552579" y="2717799"/>
                </a:moveTo>
                <a:lnTo>
                  <a:pt x="454380" y="2717799"/>
                </a:lnTo>
                <a:lnTo>
                  <a:pt x="442854" y="2730499"/>
                </a:lnTo>
                <a:lnTo>
                  <a:pt x="550545" y="2730499"/>
                </a:lnTo>
                <a:lnTo>
                  <a:pt x="552579" y="2717799"/>
                </a:lnTo>
                <a:close/>
              </a:path>
              <a:path w="4197984" h="2768600">
                <a:moveTo>
                  <a:pt x="649072" y="2717799"/>
                </a:moveTo>
                <a:lnTo>
                  <a:pt x="554697" y="2717799"/>
                </a:lnTo>
                <a:lnTo>
                  <a:pt x="550545" y="2730499"/>
                </a:lnTo>
                <a:lnTo>
                  <a:pt x="655768" y="2730499"/>
                </a:lnTo>
                <a:lnTo>
                  <a:pt x="649072" y="2717799"/>
                </a:lnTo>
                <a:close/>
              </a:path>
              <a:path w="4197984" h="2768600">
                <a:moveTo>
                  <a:pt x="764495" y="2717799"/>
                </a:moveTo>
                <a:lnTo>
                  <a:pt x="672214" y="2717799"/>
                </a:lnTo>
                <a:lnTo>
                  <a:pt x="655768" y="2730499"/>
                </a:lnTo>
                <a:lnTo>
                  <a:pt x="770695" y="2730499"/>
                </a:lnTo>
                <a:lnTo>
                  <a:pt x="764495" y="2717799"/>
                </a:lnTo>
                <a:close/>
              </a:path>
              <a:path w="4197984" h="2768600">
                <a:moveTo>
                  <a:pt x="833499" y="2717799"/>
                </a:moveTo>
                <a:lnTo>
                  <a:pt x="778835" y="2717799"/>
                </a:lnTo>
                <a:lnTo>
                  <a:pt x="770695" y="2730499"/>
                </a:lnTo>
                <a:lnTo>
                  <a:pt x="848899" y="2730499"/>
                </a:lnTo>
                <a:lnTo>
                  <a:pt x="833499" y="2717799"/>
                </a:lnTo>
                <a:close/>
              </a:path>
              <a:path w="4197984" h="2768600">
                <a:moveTo>
                  <a:pt x="942099" y="2717799"/>
                </a:moveTo>
                <a:lnTo>
                  <a:pt x="883016" y="2717799"/>
                </a:lnTo>
                <a:lnTo>
                  <a:pt x="877451" y="2730499"/>
                </a:lnTo>
                <a:lnTo>
                  <a:pt x="947449" y="2730499"/>
                </a:lnTo>
                <a:lnTo>
                  <a:pt x="942099" y="2717799"/>
                </a:lnTo>
                <a:close/>
              </a:path>
              <a:path w="4197984" h="2768600">
                <a:moveTo>
                  <a:pt x="1141924" y="2717799"/>
                </a:moveTo>
                <a:lnTo>
                  <a:pt x="958100" y="2717799"/>
                </a:lnTo>
                <a:lnTo>
                  <a:pt x="947449" y="2730499"/>
                </a:lnTo>
                <a:lnTo>
                  <a:pt x="1148229" y="2730499"/>
                </a:lnTo>
                <a:lnTo>
                  <a:pt x="1141924" y="2717799"/>
                </a:lnTo>
                <a:close/>
              </a:path>
              <a:path w="4197984" h="2768600">
                <a:moveTo>
                  <a:pt x="1658397" y="2717799"/>
                </a:moveTo>
                <a:lnTo>
                  <a:pt x="1205518" y="2717799"/>
                </a:lnTo>
                <a:lnTo>
                  <a:pt x="1183981" y="2730499"/>
                </a:lnTo>
                <a:lnTo>
                  <a:pt x="1647877" y="2730499"/>
                </a:lnTo>
                <a:lnTo>
                  <a:pt x="1658397" y="2717799"/>
                </a:lnTo>
                <a:close/>
              </a:path>
              <a:path w="4197984" h="2768600">
                <a:moveTo>
                  <a:pt x="1816307" y="2717799"/>
                </a:moveTo>
                <a:lnTo>
                  <a:pt x="1666908" y="2717799"/>
                </a:lnTo>
                <a:lnTo>
                  <a:pt x="1665372" y="2730499"/>
                </a:lnTo>
                <a:lnTo>
                  <a:pt x="1832690" y="2730499"/>
                </a:lnTo>
                <a:lnTo>
                  <a:pt x="1816307" y="2717799"/>
                </a:lnTo>
                <a:close/>
              </a:path>
              <a:path w="4197984" h="2768600">
                <a:moveTo>
                  <a:pt x="1886593" y="2717799"/>
                </a:moveTo>
                <a:lnTo>
                  <a:pt x="1834665" y="2717799"/>
                </a:lnTo>
                <a:lnTo>
                  <a:pt x="1832690" y="2730499"/>
                </a:lnTo>
                <a:lnTo>
                  <a:pt x="1874331" y="2730499"/>
                </a:lnTo>
                <a:lnTo>
                  <a:pt x="1886593" y="2717799"/>
                </a:lnTo>
                <a:close/>
              </a:path>
              <a:path w="4197984" h="2768600">
                <a:moveTo>
                  <a:pt x="1994978" y="2717799"/>
                </a:moveTo>
                <a:lnTo>
                  <a:pt x="1913805" y="2717799"/>
                </a:lnTo>
                <a:lnTo>
                  <a:pt x="1914396" y="2730499"/>
                </a:lnTo>
                <a:lnTo>
                  <a:pt x="1981004" y="2730499"/>
                </a:lnTo>
                <a:lnTo>
                  <a:pt x="1994978" y="2717799"/>
                </a:lnTo>
                <a:close/>
              </a:path>
              <a:path w="4197984" h="2768600">
                <a:moveTo>
                  <a:pt x="2124932" y="2717799"/>
                </a:moveTo>
                <a:lnTo>
                  <a:pt x="2025714" y="2717799"/>
                </a:lnTo>
                <a:lnTo>
                  <a:pt x="2040824" y="2730499"/>
                </a:lnTo>
                <a:lnTo>
                  <a:pt x="2117377" y="2730499"/>
                </a:lnTo>
                <a:lnTo>
                  <a:pt x="2124932" y="2717799"/>
                </a:lnTo>
                <a:close/>
              </a:path>
              <a:path w="4197984" h="2768600">
                <a:moveTo>
                  <a:pt x="2213551" y="2717799"/>
                </a:moveTo>
                <a:lnTo>
                  <a:pt x="2156586" y="2717799"/>
                </a:lnTo>
                <a:lnTo>
                  <a:pt x="2153538" y="2730499"/>
                </a:lnTo>
                <a:lnTo>
                  <a:pt x="2202203" y="2730499"/>
                </a:lnTo>
                <a:lnTo>
                  <a:pt x="2213551" y="2717799"/>
                </a:lnTo>
                <a:close/>
              </a:path>
              <a:path w="4197984" h="2768600">
                <a:moveTo>
                  <a:pt x="2345074" y="2717799"/>
                </a:moveTo>
                <a:lnTo>
                  <a:pt x="2224367" y="2717799"/>
                </a:lnTo>
                <a:lnTo>
                  <a:pt x="2235997" y="2730499"/>
                </a:lnTo>
                <a:lnTo>
                  <a:pt x="2341352" y="2730499"/>
                </a:lnTo>
                <a:lnTo>
                  <a:pt x="2345074" y="2717799"/>
                </a:lnTo>
                <a:close/>
              </a:path>
              <a:path w="4197984" h="2768600">
                <a:moveTo>
                  <a:pt x="2832051" y="2717799"/>
                </a:moveTo>
                <a:lnTo>
                  <a:pt x="2408613" y="2717799"/>
                </a:lnTo>
                <a:lnTo>
                  <a:pt x="2420354" y="2730499"/>
                </a:lnTo>
                <a:lnTo>
                  <a:pt x="2824024" y="2730499"/>
                </a:lnTo>
                <a:lnTo>
                  <a:pt x="2832051" y="2717799"/>
                </a:lnTo>
                <a:close/>
              </a:path>
              <a:path w="4197984" h="2768600">
                <a:moveTo>
                  <a:pt x="103554" y="2692399"/>
                </a:moveTo>
                <a:lnTo>
                  <a:pt x="46926" y="2692399"/>
                </a:lnTo>
                <a:lnTo>
                  <a:pt x="54477" y="2705099"/>
                </a:lnTo>
                <a:lnTo>
                  <a:pt x="64944" y="2717799"/>
                </a:lnTo>
                <a:lnTo>
                  <a:pt x="87420" y="2717799"/>
                </a:lnTo>
                <a:lnTo>
                  <a:pt x="81802" y="2705099"/>
                </a:lnTo>
                <a:lnTo>
                  <a:pt x="108720" y="2705099"/>
                </a:lnTo>
                <a:lnTo>
                  <a:pt x="103554" y="2692399"/>
                </a:lnTo>
                <a:close/>
              </a:path>
              <a:path w="4197984" h="2768600">
                <a:moveTo>
                  <a:pt x="132730" y="2705099"/>
                </a:moveTo>
                <a:lnTo>
                  <a:pt x="81802" y="2705099"/>
                </a:lnTo>
                <a:lnTo>
                  <a:pt x="94733" y="2717799"/>
                </a:lnTo>
                <a:lnTo>
                  <a:pt x="144138" y="2717799"/>
                </a:lnTo>
                <a:lnTo>
                  <a:pt x="132730" y="2705099"/>
                </a:lnTo>
                <a:close/>
              </a:path>
              <a:path w="4197984" h="2768600">
                <a:moveTo>
                  <a:pt x="1104393" y="2705099"/>
                </a:moveTo>
                <a:lnTo>
                  <a:pt x="1083495" y="2717799"/>
                </a:lnTo>
                <a:lnTo>
                  <a:pt x="1106775" y="2717799"/>
                </a:lnTo>
                <a:lnTo>
                  <a:pt x="1104393" y="2705099"/>
                </a:lnTo>
                <a:close/>
              </a:path>
              <a:path w="4197984" h="2768600">
                <a:moveTo>
                  <a:pt x="1228114" y="2705099"/>
                </a:moveTo>
                <a:lnTo>
                  <a:pt x="1197799" y="2705099"/>
                </a:lnTo>
                <a:lnTo>
                  <a:pt x="1189349" y="2717799"/>
                </a:lnTo>
                <a:lnTo>
                  <a:pt x="1233878" y="2717799"/>
                </a:lnTo>
                <a:lnTo>
                  <a:pt x="1228114" y="2705099"/>
                </a:lnTo>
                <a:close/>
              </a:path>
              <a:path w="4197984" h="2768600">
                <a:moveTo>
                  <a:pt x="1502027" y="2705099"/>
                </a:moveTo>
                <a:lnTo>
                  <a:pt x="1243903" y="2705099"/>
                </a:lnTo>
                <a:lnTo>
                  <a:pt x="1233878" y="2717799"/>
                </a:lnTo>
                <a:lnTo>
                  <a:pt x="1514550" y="2717799"/>
                </a:lnTo>
                <a:lnTo>
                  <a:pt x="1502027" y="2705099"/>
                </a:lnTo>
                <a:close/>
              </a:path>
              <a:path w="4197984" h="2768600">
                <a:moveTo>
                  <a:pt x="1773704" y="2705099"/>
                </a:moveTo>
                <a:lnTo>
                  <a:pt x="1547239" y="2705099"/>
                </a:lnTo>
                <a:lnTo>
                  <a:pt x="1545122" y="2717799"/>
                </a:lnTo>
                <a:lnTo>
                  <a:pt x="1772762" y="2717799"/>
                </a:lnTo>
                <a:lnTo>
                  <a:pt x="1773704" y="2705099"/>
                </a:lnTo>
                <a:close/>
              </a:path>
              <a:path w="4197984" h="2768600">
                <a:moveTo>
                  <a:pt x="3942529" y="2705099"/>
                </a:moveTo>
                <a:lnTo>
                  <a:pt x="1792824" y="2705099"/>
                </a:lnTo>
                <a:lnTo>
                  <a:pt x="1781651" y="2717799"/>
                </a:lnTo>
                <a:lnTo>
                  <a:pt x="3944660" y="2717799"/>
                </a:lnTo>
                <a:lnTo>
                  <a:pt x="3942529" y="2705099"/>
                </a:lnTo>
                <a:close/>
              </a:path>
              <a:path w="4197984" h="2768600">
                <a:moveTo>
                  <a:pt x="4120179" y="2705099"/>
                </a:moveTo>
                <a:lnTo>
                  <a:pt x="3980021" y="2705099"/>
                </a:lnTo>
                <a:lnTo>
                  <a:pt x="3965556" y="2717799"/>
                </a:lnTo>
                <a:lnTo>
                  <a:pt x="4098065" y="2717799"/>
                </a:lnTo>
                <a:lnTo>
                  <a:pt x="4120179" y="2705099"/>
                </a:lnTo>
                <a:close/>
              </a:path>
              <a:path w="4197984" h="2768600">
                <a:moveTo>
                  <a:pt x="4171637" y="2578099"/>
                </a:moveTo>
                <a:lnTo>
                  <a:pt x="4170654" y="2590799"/>
                </a:lnTo>
                <a:lnTo>
                  <a:pt x="4169498" y="2603499"/>
                </a:lnTo>
                <a:lnTo>
                  <a:pt x="4167826" y="2616199"/>
                </a:lnTo>
                <a:lnTo>
                  <a:pt x="4165291" y="2616199"/>
                </a:lnTo>
                <a:lnTo>
                  <a:pt x="4162342" y="2626216"/>
                </a:lnTo>
                <a:lnTo>
                  <a:pt x="4162289" y="2628899"/>
                </a:lnTo>
                <a:lnTo>
                  <a:pt x="4161698" y="2633712"/>
                </a:lnTo>
                <a:lnTo>
                  <a:pt x="4161938" y="2641599"/>
                </a:lnTo>
                <a:lnTo>
                  <a:pt x="4160728" y="2641599"/>
                </a:lnTo>
                <a:lnTo>
                  <a:pt x="4157352" y="2654299"/>
                </a:lnTo>
                <a:lnTo>
                  <a:pt x="4155593" y="2658222"/>
                </a:lnTo>
                <a:lnTo>
                  <a:pt x="4153571" y="2666999"/>
                </a:lnTo>
                <a:lnTo>
                  <a:pt x="4143953" y="2679699"/>
                </a:lnTo>
                <a:lnTo>
                  <a:pt x="4132768" y="2692399"/>
                </a:lnTo>
                <a:lnTo>
                  <a:pt x="4125011" y="2701000"/>
                </a:lnTo>
                <a:lnTo>
                  <a:pt x="4124107" y="2705099"/>
                </a:lnTo>
                <a:lnTo>
                  <a:pt x="4121314" y="2705099"/>
                </a:lnTo>
                <a:lnTo>
                  <a:pt x="4110864" y="2717799"/>
                </a:lnTo>
                <a:lnTo>
                  <a:pt x="4141114" y="2717799"/>
                </a:lnTo>
                <a:lnTo>
                  <a:pt x="4149779" y="2705099"/>
                </a:lnTo>
                <a:lnTo>
                  <a:pt x="4124107" y="2705099"/>
                </a:lnTo>
                <a:lnTo>
                  <a:pt x="4125011" y="2701000"/>
                </a:lnTo>
                <a:lnTo>
                  <a:pt x="4152188" y="2701000"/>
                </a:lnTo>
                <a:lnTo>
                  <a:pt x="4157243" y="2692399"/>
                </a:lnTo>
                <a:lnTo>
                  <a:pt x="4159336" y="2692399"/>
                </a:lnTo>
                <a:lnTo>
                  <a:pt x="4165326" y="2679699"/>
                </a:lnTo>
                <a:lnTo>
                  <a:pt x="4172151" y="2666999"/>
                </a:lnTo>
                <a:lnTo>
                  <a:pt x="4178793" y="2654299"/>
                </a:lnTo>
                <a:lnTo>
                  <a:pt x="4183330" y="2628899"/>
                </a:lnTo>
                <a:lnTo>
                  <a:pt x="4186129" y="2616199"/>
                </a:lnTo>
                <a:lnTo>
                  <a:pt x="4187558" y="2603499"/>
                </a:lnTo>
                <a:lnTo>
                  <a:pt x="4170623" y="2603499"/>
                </a:lnTo>
                <a:lnTo>
                  <a:pt x="4170843" y="2590799"/>
                </a:lnTo>
                <a:lnTo>
                  <a:pt x="4171637" y="2578099"/>
                </a:lnTo>
                <a:close/>
              </a:path>
              <a:path w="4197984" h="2768600">
                <a:moveTo>
                  <a:pt x="113837" y="2697284"/>
                </a:moveTo>
                <a:lnTo>
                  <a:pt x="119548" y="2705099"/>
                </a:lnTo>
                <a:lnTo>
                  <a:pt x="121220" y="2705099"/>
                </a:lnTo>
                <a:lnTo>
                  <a:pt x="113837" y="2697284"/>
                </a:lnTo>
                <a:close/>
              </a:path>
              <a:path w="4197984" h="2768600">
                <a:moveTo>
                  <a:pt x="3149797" y="2692399"/>
                </a:moveTo>
                <a:lnTo>
                  <a:pt x="3142448" y="2692399"/>
                </a:lnTo>
                <a:lnTo>
                  <a:pt x="3133811" y="2705099"/>
                </a:lnTo>
                <a:lnTo>
                  <a:pt x="3159418" y="2705099"/>
                </a:lnTo>
                <a:lnTo>
                  <a:pt x="3149797" y="2692399"/>
                </a:lnTo>
                <a:close/>
              </a:path>
              <a:path w="4197984" h="2768600">
                <a:moveTo>
                  <a:pt x="3354429" y="2692399"/>
                </a:moveTo>
                <a:lnTo>
                  <a:pt x="3319018" y="2692399"/>
                </a:lnTo>
                <a:lnTo>
                  <a:pt x="3306593" y="2705099"/>
                </a:lnTo>
                <a:lnTo>
                  <a:pt x="3345820" y="2705099"/>
                </a:lnTo>
                <a:lnTo>
                  <a:pt x="3354429" y="2692399"/>
                </a:lnTo>
                <a:close/>
              </a:path>
              <a:path w="4197984" h="2768600">
                <a:moveTo>
                  <a:pt x="3883626" y="2692399"/>
                </a:moveTo>
                <a:lnTo>
                  <a:pt x="3531970" y="2692399"/>
                </a:lnTo>
                <a:lnTo>
                  <a:pt x="3456402" y="2705099"/>
                </a:lnTo>
                <a:lnTo>
                  <a:pt x="3885551" y="2705099"/>
                </a:lnTo>
                <a:lnTo>
                  <a:pt x="3883626" y="2692399"/>
                </a:lnTo>
                <a:close/>
              </a:path>
              <a:path w="4197984" h="2768600">
                <a:moveTo>
                  <a:pt x="3922436" y="2692399"/>
                </a:moveTo>
                <a:lnTo>
                  <a:pt x="3907366" y="2692399"/>
                </a:lnTo>
                <a:lnTo>
                  <a:pt x="3904911" y="2705099"/>
                </a:lnTo>
                <a:lnTo>
                  <a:pt x="3922586" y="2705099"/>
                </a:lnTo>
                <a:lnTo>
                  <a:pt x="3922436" y="2692399"/>
                </a:lnTo>
                <a:close/>
              </a:path>
              <a:path w="4197984" h="2768600">
                <a:moveTo>
                  <a:pt x="4065680" y="2692399"/>
                </a:moveTo>
                <a:lnTo>
                  <a:pt x="3998233" y="2692399"/>
                </a:lnTo>
                <a:lnTo>
                  <a:pt x="3988476" y="2705099"/>
                </a:lnTo>
                <a:lnTo>
                  <a:pt x="4058054" y="2705099"/>
                </a:lnTo>
                <a:lnTo>
                  <a:pt x="4065680" y="2692399"/>
                </a:lnTo>
                <a:close/>
              </a:path>
              <a:path w="4197984" h="2768600">
                <a:moveTo>
                  <a:pt x="4126908" y="2692399"/>
                </a:moveTo>
                <a:lnTo>
                  <a:pt x="4076536" y="2692399"/>
                </a:lnTo>
                <a:lnTo>
                  <a:pt x="4071893" y="2705099"/>
                </a:lnTo>
                <a:lnTo>
                  <a:pt x="4121314" y="2705099"/>
                </a:lnTo>
                <a:lnTo>
                  <a:pt x="4125011" y="2701000"/>
                </a:lnTo>
                <a:lnTo>
                  <a:pt x="4126908" y="2692399"/>
                </a:lnTo>
                <a:close/>
              </a:path>
              <a:path w="4197984" h="2768600">
                <a:moveTo>
                  <a:pt x="110269" y="2692399"/>
                </a:moveTo>
                <a:lnTo>
                  <a:pt x="109224" y="2692399"/>
                </a:lnTo>
                <a:lnTo>
                  <a:pt x="113837" y="2697284"/>
                </a:lnTo>
                <a:lnTo>
                  <a:pt x="110269" y="2692399"/>
                </a:lnTo>
                <a:close/>
              </a:path>
              <a:path w="4197984" h="2768600">
                <a:moveTo>
                  <a:pt x="27480" y="2628899"/>
                </a:moveTo>
                <a:lnTo>
                  <a:pt x="14834" y="2628899"/>
                </a:lnTo>
                <a:lnTo>
                  <a:pt x="14951" y="2641599"/>
                </a:lnTo>
                <a:lnTo>
                  <a:pt x="20891" y="2654299"/>
                </a:lnTo>
                <a:lnTo>
                  <a:pt x="22527" y="2654299"/>
                </a:lnTo>
                <a:lnTo>
                  <a:pt x="24306" y="2666999"/>
                </a:lnTo>
                <a:lnTo>
                  <a:pt x="30780" y="2679699"/>
                </a:lnTo>
                <a:lnTo>
                  <a:pt x="37312" y="2692399"/>
                </a:lnTo>
                <a:lnTo>
                  <a:pt x="57870" y="2692399"/>
                </a:lnTo>
                <a:lnTo>
                  <a:pt x="44970" y="2666999"/>
                </a:lnTo>
                <a:lnTo>
                  <a:pt x="36322" y="2654299"/>
                </a:lnTo>
                <a:lnTo>
                  <a:pt x="30851" y="2641599"/>
                </a:lnTo>
                <a:lnTo>
                  <a:pt x="27480" y="2628899"/>
                </a:lnTo>
                <a:close/>
              </a:path>
              <a:path w="4197984" h="2768600">
                <a:moveTo>
                  <a:pt x="59227" y="2679699"/>
                </a:moveTo>
                <a:lnTo>
                  <a:pt x="57169" y="2679699"/>
                </a:lnTo>
                <a:lnTo>
                  <a:pt x="57870" y="2692399"/>
                </a:lnTo>
                <a:lnTo>
                  <a:pt x="63015" y="2692399"/>
                </a:lnTo>
                <a:lnTo>
                  <a:pt x="59227" y="2679699"/>
                </a:lnTo>
                <a:close/>
              </a:path>
              <a:path w="4197984" h="2768600">
                <a:moveTo>
                  <a:pt x="48627" y="2628899"/>
                </a:moveTo>
                <a:lnTo>
                  <a:pt x="34059" y="2628899"/>
                </a:lnTo>
                <a:lnTo>
                  <a:pt x="38821" y="2641599"/>
                </a:lnTo>
                <a:lnTo>
                  <a:pt x="46759" y="2654299"/>
                </a:lnTo>
                <a:lnTo>
                  <a:pt x="53111" y="2666999"/>
                </a:lnTo>
                <a:lnTo>
                  <a:pt x="61411" y="2679699"/>
                </a:lnTo>
                <a:lnTo>
                  <a:pt x="71927" y="2692399"/>
                </a:lnTo>
                <a:lnTo>
                  <a:pt x="91012" y="2692399"/>
                </a:lnTo>
                <a:lnTo>
                  <a:pt x="85643" y="2679699"/>
                </a:lnTo>
                <a:lnTo>
                  <a:pt x="78362" y="2679699"/>
                </a:lnTo>
                <a:lnTo>
                  <a:pt x="70094" y="2666999"/>
                </a:lnTo>
                <a:lnTo>
                  <a:pt x="61765" y="2654299"/>
                </a:lnTo>
                <a:lnTo>
                  <a:pt x="54300" y="2641599"/>
                </a:lnTo>
                <a:lnTo>
                  <a:pt x="48627" y="2628899"/>
                </a:lnTo>
                <a:close/>
              </a:path>
              <a:path w="4197984" h="2768600">
                <a:moveTo>
                  <a:pt x="4130703" y="2489199"/>
                </a:moveTo>
                <a:lnTo>
                  <a:pt x="4119523" y="2489199"/>
                </a:lnTo>
                <a:lnTo>
                  <a:pt x="4119222" y="2514599"/>
                </a:lnTo>
                <a:lnTo>
                  <a:pt x="4118064" y="2527299"/>
                </a:lnTo>
                <a:lnTo>
                  <a:pt x="4118635" y="2539999"/>
                </a:lnTo>
                <a:lnTo>
                  <a:pt x="4121173" y="2539999"/>
                </a:lnTo>
                <a:lnTo>
                  <a:pt x="4121666" y="2552699"/>
                </a:lnTo>
                <a:lnTo>
                  <a:pt x="4122218" y="2565399"/>
                </a:lnTo>
                <a:lnTo>
                  <a:pt x="4122527" y="2578099"/>
                </a:lnTo>
                <a:lnTo>
                  <a:pt x="4122293" y="2590799"/>
                </a:lnTo>
                <a:lnTo>
                  <a:pt x="4119078" y="2590799"/>
                </a:lnTo>
                <a:lnTo>
                  <a:pt x="4117034" y="2616199"/>
                </a:lnTo>
                <a:lnTo>
                  <a:pt x="4113358" y="2616199"/>
                </a:lnTo>
                <a:lnTo>
                  <a:pt x="4108453" y="2628899"/>
                </a:lnTo>
                <a:lnTo>
                  <a:pt x="4101014" y="2641599"/>
                </a:lnTo>
                <a:lnTo>
                  <a:pt x="4102223" y="2641599"/>
                </a:lnTo>
                <a:lnTo>
                  <a:pt x="4099217" y="2654299"/>
                </a:lnTo>
                <a:lnTo>
                  <a:pt x="4092397" y="2666999"/>
                </a:lnTo>
                <a:lnTo>
                  <a:pt x="4082167" y="2666999"/>
                </a:lnTo>
                <a:lnTo>
                  <a:pt x="4068931" y="2679699"/>
                </a:lnTo>
                <a:lnTo>
                  <a:pt x="4053393" y="2692399"/>
                </a:lnTo>
                <a:lnTo>
                  <a:pt x="4080613" y="2692399"/>
                </a:lnTo>
                <a:lnTo>
                  <a:pt x="4116639" y="2654299"/>
                </a:lnTo>
                <a:lnTo>
                  <a:pt x="4126184" y="2628899"/>
                </a:lnTo>
                <a:lnTo>
                  <a:pt x="4127601" y="2628899"/>
                </a:lnTo>
                <a:lnTo>
                  <a:pt x="4130580" y="2616199"/>
                </a:lnTo>
                <a:lnTo>
                  <a:pt x="4132999" y="2603499"/>
                </a:lnTo>
                <a:lnTo>
                  <a:pt x="4134823" y="2590799"/>
                </a:lnTo>
                <a:lnTo>
                  <a:pt x="4134348" y="2578099"/>
                </a:lnTo>
                <a:lnTo>
                  <a:pt x="4133823" y="2578099"/>
                </a:lnTo>
                <a:lnTo>
                  <a:pt x="4133131" y="2565399"/>
                </a:lnTo>
                <a:lnTo>
                  <a:pt x="4128889" y="2565399"/>
                </a:lnTo>
                <a:lnTo>
                  <a:pt x="4129293" y="2552699"/>
                </a:lnTo>
                <a:lnTo>
                  <a:pt x="4129951" y="2539999"/>
                </a:lnTo>
                <a:lnTo>
                  <a:pt x="4130801" y="2527299"/>
                </a:lnTo>
                <a:lnTo>
                  <a:pt x="4132822" y="2527299"/>
                </a:lnTo>
                <a:lnTo>
                  <a:pt x="4133865" y="2514599"/>
                </a:lnTo>
                <a:lnTo>
                  <a:pt x="4135700" y="2514599"/>
                </a:lnTo>
                <a:lnTo>
                  <a:pt x="4136365" y="2501899"/>
                </a:lnTo>
                <a:lnTo>
                  <a:pt x="4130791" y="2501899"/>
                </a:lnTo>
                <a:lnTo>
                  <a:pt x="4130703" y="2489199"/>
                </a:lnTo>
                <a:close/>
              </a:path>
              <a:path w="4197984" h="2768600">
                <a:moveTo>
                  <a:pt x="4162537" y="2616199"/>
                </a:moveTo>
                <a:lnTo>
                  <a:pt x="4136733" y="2616199"/>
                </a:lnTo>
                <a:lnTo>
                  <a:pt x="4133092" y="2628899"/>
                </a:lnTo>
                <a:lnTo>
                  <a:pt x="4136306" y="2628899"/>
                </a:lnTo>
                <a:lnTo>
                  <a:pt x="4131586" y="2641599"/>
                </a:lnTo>
                <a:lnTo>
                  <a:pt x="4128035" y="2654299"/>
                </a:lnTo>
                <a:lnTo>
                  <a:pt x="4126443" y="2654299"/>
                </a:lnTo>
                <a:lnTo>
                  <a:pt x="4119041" y="2666999"/>
                </a:lnTo>
                <a:lnTo>
                  <a:pt x="4109414" y="2679699"/>
                </a:lnTo>
                <a:lnTo>
                  <a:pt x="4097996" y="2679699"/>
                </a:lnTo>
                <a:lnTo>
                  <a:pt x="4088713" y="2692399"/>
                </a:lnTo>
                <a:lnTo>
                  <a:pt x="4131305" y="2692399"/>
                </a:lnTo>
                <a:lnTo>
                  <a:pt x="4143142" y="2679699"/>
                </a:lnTo>
                <a:lnTo>
                  <a:pt x="4151657" y="2666999"/>
                </a:lnTo>
                <a:lnTo>
                  <a:pt x="4155593" y="2658222"/>
                </a:lnTo>
                <a:lnTo>
                  <a:pt x="4156496" y="2654299"/>
                </a:lnTo>
                <a:lnTo>
                  <a:pt x="4128035" y="2654299"/>
                </a:lnTo>
                <a:lnTo>
                  <a:pt x="4130574" y="2641599"/>
                </a:lnTo>
                <a:lnTo>
                  <a:pt x="4160728" y="2641599"/>
                </a:lnTo>
                <a:lnTo>
                  <a:pt x="4161698" y="2633712"/>
                </a:lnTo>
                <a:lnTo>
                  <a:pt x="4161551" y="2628899"/>
                </a:lnTo>
                <a:lnTo>
                  <a:pt x="4162342" y="2626216"/>
                </a:lnTo>
                <a:lnTo>
                  <a:pt x="4162537" y="2616199"/>
                </a:lnTo>
                <a:close/>
              </a:path>
              <a:path w="4197984" h="2768600">
                <a:moveTo>
                  <a:pt x="4111897" y="2666999"/>
                </a:moveTo>
                <a:lnTo>
                  <a:pt x="4107567" y="2679699"/>
                </a:lnTo>
                <a:lnTo>
                  <a:pt x="4109414" y="2679699"/>
                </a:lnTo>
                <a:lnTo>
                  <a:pt x="4111897" y="2666999"/>
                </a:lnTo>
                <a:close/>
              </a:path>
              <a:path w="4197984" h="2768600">
                <a:moveTo>
                  <a:pt x="4160728" y="2641599"/>
                </a:moveTo>
                <a:lnTo>
                  <a:pt x="4159422" y="2641599"/>
                </a:lnTo>
                <a:lnTo>
                  <a:pt x="4155593" y="2658222"/>
                </a:lnTo>
                <a:lnTo>
                  <a:pt x="4157352" y="2654299"/>
                </a:lnTo>
                <a:lnTo>
                  <a:pt x="4160728" y="2641599"/>
                </a:lnTo>
                <a:close/>
              </a:path>
              <a:path w="4197984" h="2768600">
                <a:moveTo>
                  <a:pt x="44460" y="2590799"/>
                </a:moveTo>
                <a:lnTo>
                  <a:pt x="23624" y="2590799"/>
                </a:lnTo>
                <a:lnTo>
                  <a:pt x="24368" y="2603499"/>
                </a:lnTo>
                <a:lnTo>
                  <a:pt x="25054" y="2603499"/>
                </a:lnTo>
                <a:lnTo>
                  <a:pt x="27569" y="2616199"/>
                </a:lnTo>
                <a:lnTo>
                  <a:pt x="33610" y="2641599"/>
                </a:lnTo>
                <a:lnTo>
                  <a:pt x="31143" y="2628899"/>
                </a:lnTo>
                <a:lnTo>
                  <a:pt x="48627" y="2628899"/>
                </a:lnTo>
                <a:lnTo>
                  <a:pt x="46209" y="2616199"/>
                </a:lnTo>
                <a:lnTo>
                  <a:pt x="44460" y="2590799"/>
                </a:lnTo>
                <a:close/>
              </a:path>
              <a:path w="4197984" h="2768600">
                <a:moveTo>
                  <a:pt x="4162342" y="2626216"/>
                </a:moveTo>
                <a:lnTo>
                  <a:pt x="4161551" y="2628899"/>
                </a:lnTo>
                <a:lnTo>
                  <a:pt x="4161698" y="2633712"/>
                </a:lnTo>
                <a:lnTo>
                  <a:pt x="4162289" y="2628899"/>
                </a:lnTo>
                <a:lnTo>
                  <a:pt x="4162342" y="2626216"/>
                </a:lnTo>
                <a:close/>
              </a:path>
              <a:path w="4197984" h="2768600">
                <a:moveTo>
                  <a:pt x="23048" y="2400299"/>
                </a:moveTo>
                <a:lnTo>
                  <a:pt x="4995" y="2400299"/>
                </a:lnTo>
                <a:lnTo>
                  <a:pt x="5140" y="2412999"/>
                </a:lnTo>
                <a:lnTo>
                  <a:pt x="6402" y="2412999"/>
                </a:lnTo>
                <a:lnTo>
                  <a:pt x="6908" y="2425699"/>
                </a:lnTo>
                <a:lnTo>
                  <a:pt x="7362" y="2425699"/>
                </a:lnTo>
                <a:lnTo>
                  <a:pt x="7707" y="2438399"/>
                </a:lnTo>
                <a:lnTo>
                  <a:pt x="7886" y="2451099"/>
                </a:lnTo>
                <a:lnTo>
                  <a:pt x="7268" y="2463799"/>
                </a:lnTo>
                <a:lnTo>
                  <a:pt x="6746" y="2463799"/>
                </a:lnTo>
                <a:lnTo>
                  <a:pt x="6329" y="2476499"/>
                </a:lnTo>
                <a:lnTo>
                  <a:pt x="6026" y="2489199"/>
                </a:lnTo>
                <a:lnTo>
                  <a:pt x="5848" y="2501899"/>
                </a:lnTo>
                <a:lnTo>
                  <a:pt x="5803" y="2527299"/>
                </a:lnTo>
                <a:lnTo>
                  <a:pt x="6650" y="2565399"/>
                </a:lnTo>
                <a:lnTo>
                  <a:pt x="9916" y="2603499"/>
                </a:lnTo>
                <a:lnTo>
                  <a:pt x="13062" y="2628899"/>
                </a:lnTo>
                <a:lnTo>
                  <a:pt x="23630" y="2628899"/>
                </a:lnTo>
                <a:lnTo>
                  <a:pt x="20710" y="2603499"/>
                </a:lnTo>
                <a:lnTo>
                  <a:pt x="24320" y="2603499"/>
                </a:lnTo>
                <a:lnTo>
                  <a:pt x="23624" y="2590799"/>
                </a:lnTo>
                <a:lnTo>
                  <a:pt x="44460" y="2590799"/>
                </a:lnTo>
                <a:lnTo>
                  <a:pt x="43264" y="2578099"/>
                </a:lnTo>
                <a:lnTo>
                  <a:pt x="42504" y="2565399"/>
                </a:lnTo>
                <a:lnTo>
                  <a:pt x="42064" y="2552699"/>
                </a:lnTo>
                <a:lnTo>
                  <a:pt x="41828" y="2539999"/>
                </a:lnTo>
                <a:lnTo>
                  <a:pt x="41678" y="2527299"/>
                </a:lnTo>
                <a:lnTo>
                  <a:pt x="26565" y="2527299"/>
                </a:lnTo>
                <a:lnTo>
                  <a:pt x="23355" y="2489199"/>
                </a:lnTo>
                <a:lnTo>
                  <a:pt x="22619" y="2451099"/>
                </a:lnTo>
                <a:lnTo>
                  <a:pt x="22624" y="2425699"/>
                </a:lnTo>
                <a:lnTo>
                  <a:pt x="22783" y="2412999"/>
                </a:lnTo>
                <a:lnTo>
                  <a:pt x="23048" y="2400299"/>
                </a:lnTo>
                <a:close/>
              </a:path>
              <a:path w="4197984" h="2768600">
                <a:moveTo>
                  <a:pt x="24368" y="2603499"/>
                </a:moveTo>
                <a:lnTo>
                  <a:pt x="22171" y="2603499"/>
                </a:lnTo>
                <a:lnTo>
                  <a:pt x="24194" y="2616199"/>
                </a:lnTo>
                <a:lnTo>
                  <a:pt x="24368" y="2603499"/>
                </a:lnTo>
                <a:close/>
              </a:path>
              <a:path w="4197984" h="2768600">
                <a:moveTo>
                  <a:pt x="4167891" y="2539999"/>
                </a:moveTo>
                <a:lnTo>
                  <a:pt x="4142846" y="2539999"/>
                </a:lnTo>
                <a:lnTo>
                  <a:pt x="4143339" y="2552699"/>
                </a:lnTo>
                <a:lnTo>
                  <a:pt x="4141450" y="2578099"/>
                </a:lnTo>
                <a:lnTo>
                  <a:pt x="4141854" y="2578099"/>
                </a:lnTo>
                <a:lnTo>
                  <a:pt x="4142462" y="2590799"/>
                </a:lnTo>
                <a:lnTo>
                  <a:pt x="4141708" y="2603499"/>
                </a:lnTo>
                <a:lnTo>
                  <a:pt x="4139860" y="2616199"/>
                </a:lnTo>
                <a:lnTo>
                  <a:pt x="4162141" y="2616199"/>
                </a:lnTo>
                <a:lnTo>
                  <a:pt x="4164846" y="2603499"/>
                </a:lnTo>
                <a:lnTo>
                  <a:pt x="4166277" y="2590799"/>
                </a:lnTo>
                <a:lnTo>
                  <a:pt x="4166865" y="2578099"/>
                </a:lnTo>
                <a:lnTo>
                  <a:pt x="4167240" y="2552699"/>
                </a:lnTo>
                <a:lnTo>
                  <a:pt x="4167891" y="2539999"/>
                </a:lnTo>
                <a:close/>
              </a:path>
              <a:path w="4197984" h="2768600">
                <a:moveTo>
                  <a:pt x="23624" y="2590799"/>
                </a:moveTo>
                <a:lnTo>
                  <a:pt x="24320" y="2603499"/>
                </a:lnTo>
                <a:lnTo>
                  <a:pt x="23624" y="2590799"/>
                </a:lnTo>
                <a:close/>
              </a:path>
              <a:path w="4197984" h="2768600">
                <a:moveTo>
                  <a:pt x="4177082" y="2463799"/>
                </a:moveTo>
                <a:lnTo>
                  <a:pt x="4173607" y="2463799"/>
                </a:lnTo>
                <a:lnTo>
                  <a:pt x="4173809" y="2476499"/>
                </a:lnTo>
                <a:lnTo>
                  <a:pt x="4173422" y="2489199"/>
                </a:lnTo>
                <a:lnTo>
                  <a:pt x="4172702" y="2501899"/>
                </a:lnTo>
                <a:lnTo>
                  <a:pt x="4171906" y="2501899"/>
                </a:lnTo>
                <a:lnTo>
                  <a:pt x="4172049" y="2527299"/>
                </a:lnTo>
                <a:lnTo>
                  <a:pt x="4172877" y="2527299"/>
                </a:lnTo>
                <a:lnTo>
                  <a:pt x="4173985" y="2539999"/>
                </a:lnTo>
                <a:lnTo>
                  <a:pt x="4173914" y="2552699"/>
                </a:lnTo>
                <a:lnTo>
                  <a:pt x="4174136" y="2565399"/>
                </a:lnTo>
                <a:lnTo>
                  <a:pt x="4174411" y="2578099"/>
                </a:lnTo>
                <a:lnTo>
                  <a:pt x="4174156" y="2590799"/>
                </a:lnTo>
                <a:lnTo>
                  <a:pt x="4173145" y="2603499"/>
                </a:lnTo>
                <a:lnTo>
                  <a:pt x="4187986" y="2603499"/>
                </a:lnTo>
                <a:lnTo>
                  <a:pt x="4188821" y="2590799"/>
                </a:lnTo>
                <a:lnTo>
                  <a:pt x="4189899" y="2578099"/>
                </a:lnTo>
                <a:lnTo>
                  <a:pt x="4191102" y="2565399"/>
                </a:lnTo>
                <a:lnTo>
                  <a:pt x="4193434" y="2539999"/>
                </a:lnTo>
                <a:lnTo>
                  <a:pt x="4193923" y="2535764"/>
                </a:lnTo>
                <a:lnTo>
                  <a:pt x="4192598" y="2527299"/>
                </a:lnTo>
                <a:lnTo>
                  <a:pt x="4191557" y="2514599"/>
                </a:lnTo>
                <a:lnTo>
                  <a:pt x="4191115" y="2501899"/>
                </a:lnTo>
                <a:lnTo>
                  <a:pt x="4190923" y="2489199"/>
                </a:lnTo>
                <a:lnTo>
                  <a:pt x="4190634" y="2476499"/>
                </a:lnTo>
                <a:lnTo>
                  <a:pt x="4177232" y="2476499"/>
                </a:lnTo>
                <a:lnTo>
                  <a:pt x="4177082" y="2463799"/>
                </a:lnTo>
                <a:close/>
              </a:path>
              <a:path w="4197984" h="2768600">
                <a:moveTo>
                  <a:pt x="45622" y="2514599"/>
                </a:moveTo>
                <a:lnTo>
                  <a:pt x="44947" y="2514599"/>
                </a:lnTo>
                <a:lnTo>
                  <a:pt x="44754" y="2527299"/>
                </a:lnTo>
                <a:lnTo>
                  <a:pt x="44579" y="2527299"/>
                </a:lnTo>
                <a:lnTo>
                  <a:pt x="45499" y="2539999"/>
                </a:lnTo>
                <a:lnTo>
                  <a:pt x="46129" y="2552699"/>
                </a:lnTo>
                <a:lnTo>
                  <a:pt x="46676" y="2565399"/>
                </a:lnTo>
                <a:lnTo>
                  <a:pt x="47348" y="2578099"/>
                </a:lnTo>
                <a:lnTo>
                  <a:pt x="48351" y="2590799"/>
                </a:lnTo>
                <a:lnTo>
                  <a:pt x="47966" y="2578099"/>
                </a:lnTo>
                <a:lnTo>
                  <a:pt x="47955" y="2565399"/>
                </a:lnTo>
                <a:lnTo>
                  <a:pt x="53842" y="2565399"/>
                </a:lnTo>
                <a:lnTo>
                  <a:pt x="53742" y="2539999"/>
                </a:lnTo>
                <a:lnTo>
                  <a:pt x="46410" y="2539999"/>
                </a:lnTo>
                <a:lnTo>
                  <a:pt x="45874" y="2527299"/>
                </a:lnTo>
                <a:lnTo>
                  <a:pt x="45622" y="2514599"/>
                </a:lnTo>
                <a:close/>
              </a:path>
              <a:path w="4197984" h="2768600">
                <a:moveTo>
                  <a:pt x="53627" y="2578099"/>
                </a:moveTo>
                <a:lnTo>
                  <a:pt x="51525" y="2578099"/>
                </a:lnTo>
                <a:lnTo>
                  <a:pt x="52282" y="2590799"/>
                </a:lnTo>
                <a:lnTo>
                  <a:pt x="52995" y="2590799"/>
                </a:lnTo>
                <a:lnTo>
                  <a:pt x="53627" y="2578099"/>
                </a:lnTo>
                <a:close/>
              </a:path>
              <a:path w="4197984" h="2768600">
                <a:moveTo>
                  <a:pt x="53842" y="2565399"/>
                </a:moveTo>
                <a:lnTo>
                  <a:pt x="48729" y="2565399"/>
                </a:lnTo>
                <a:lnTo>
                  <a:pt x="49323" y="2578099"/>
                </a:lnTo>
                <a:lnTo>
                  <a:pt x="54145" y="2578099"/>
                </a:lnTo>
                <a:lnTo>
                  <a:pt x="53842" y="2565399"/>
                </a:lnTo>
                <a:close/>
              </a:path>
              <a:path w="4197984" h="2768600">
                <a:moveTo>
                  <a:pt x="4132157" y="2552699"/>
                </a:moveTo>
                <a:lnTo>
                  <a:pt x="4130782" y="2552699"/>
                </a:lnTo>
                <a:lnTo>
                  <a:pt x="4128889" y="2565399"/>
                </a:lnTo>
                <a:lnTo>
                  <a:pt x="4133131" y="2565399"/>
                </a:lnTo>
                <a:lnTo>
                  <a:pt x="4132157" y="2552699"/>
                </a:lnTo>
                <a:close/>
              </a:path>
              <a:path w="4197984" h="2768600">
                <a:moveTo>
                  <a:pt x="4137278" y="2451099"/>
                </a:moveTo>
                <a:lnTo>
                  <a:pt x="4134712" y="2451099"/>
                </a:lnTo>
                <a:lnTo>
                  <a:pt x="4135739" y="2463799"/>
                </a:lnTo>
                <a:lnTo>
                  <a:pt x="4136763" y="2463799"/>
                </a:lnTo>
                <a:lnTo>
                  <a:pt x="4137674" y="2476499"/>
                </a:lnTo>
                <a:lnTo>
                  <a:pt x="4138358" y="2489199"/>
                </a:lnTo>
                <a:lnTo>
                  <a:pt x="4138704" y="2501899"/>
                </a:lnTo>
                <a:lnTo>
                  <a:pt x="4138598" y="2514599"/>
                </a:lnTo>
                <a:lnTo>
                  <a:pt x="4137929" y="2539999"/>
                </a:lnTo>
                <a:lnTo>
                  <a:pt x="4138367" y="2552699"/>
                </a:lnTo>
                <a:lnTo>
                  <a:pt x="4141779" y="2552699"/>
                </a:lnTo>
                <a:lnTo>
                  <a:pt x="4142846" y="2539999"/>
                </a:lnTo>
                <a:lnTo>
                  <a:pt x="4167891" y="2539999"/>
                </a:lnTo>
                <a:lnTo>
                  <a:pt x="4166515" y="2527299"/>
                </a:lnTo>
                <a:lnTo>
                  <a:pt x="4166712" y="2514599"/>
                </a:lnTo>
                <a:lnTo>
                  <a:pt x="4141199" y="2514599"/>
                </a:lnTo>
                <a:lnTo>
                  <a:pt x="4141381" y="2501899"/>
                </a:lnTo>
                <a:lnTo>
                  <a:pt x="4141781" y="2501899"/>
                </a:lnTo>
                <a:lnTo>
                  <a:pt x="4142728" y="2489199"/>
                </a:lnTo>
                <a:lnTo>
                  <a:pt x="4143024" y="2476499"/>
                </a:lnTo>
                <a:lnTo>
                  <a:pt x="4140521" y="2476499"/>
                </a:lnTo>
                <a:lnTo>
                  <a:pt x="4138504" y="2463799"/>
                </a:lnTo>
                <a:lnTo>
                  <a:pt x="4137278" y="2451099"/>
                </a:lnTo>
                <a:close/>
              </a:path>
              <a:path w="4197984" h="2768600">
                <a:moveTo>
                  <a:pt x="54571" y="2362199"/>
                </a:moveTo>
                <a:lnTo>
                  <a:pt x="44330" y="2362199"/>
                </a:lnTo>
                <a:lnTo>
                  <a:pt x="45017" y="2374899"/>
                </a:lnTo>
                <a:lnTo>
                  <a:pt x="45332" y="2387599"/>
                </a:lnTo>
                <a:lnTo>
                  <a:pt x="45254" y="2400299"/>
                </a:lnTo>
                <a:lnTo>
                  <a:pt x="44763" y="2412999"/>
                </a:lnTo>
                <a:lnTo>
                  <a:pt x="43837" y="2425699"/>
                </a:lnTo>
                <a:lnTo>
                  <a:pt x="42456" y="2438399"/>
                </a:lnTo>
                <a:lnTo>
                  <a:pt x="44206" y="2438399"/>
                </a:lnTo>
                <a:lnTo>
                  <a:pt x="43834" y="2451099"/>
                </a:lnTo>
                <a:lnTo>
                  <a:pt x="44003" y="2463799"/>
                </a:lnTo>
                <a:lnTo>
                  <a:pt x="44584" y="2476499"/>
                </a:lnTo>
                <a:lnTo>
                  <a:pt x="45449" y="2489199"/>
                </a:lnTo>
                <a:lnTo>
                  <a:pt x="46471" y="2501899"/>
                </a:lnTo>
                <a:lnTo>
                  <a:pt x="47521" y="2514599"/>
                </a:lnTo>
                <a:lnTo>
                  <a:pt x="48472" y="2527299"/>
                </a:lnTo>
                <a:lnTo>
                  <a:pt x="48171" y="2539999"/>
                </a:lnTo>
                <a:lnTo>
                  <a:pt x="53742" y="2539999"/>
                </a:lnTo>
                <a:lnTo>
                  <a:pt x="53847" y="2514599"/>
                </a:lnTo>
                <a:lnTo>
                  <a:pt x="54481" y="2463799"/>
                </a:lnTo>
                <a:lnTo>
                  <a:pt x="52879" y="2463799"/>
                </a:lnTo>
                <a:lnTo>
                  <a:pt x="52442" y="2438399"/>
                </a:lnTo>
                <a:lnTo>
                  <a:pt x="52421" y="2412999"/>
                </a:lnTo>
                <a:lnTo>
                  <a:pt x="52750" y="2400299"/>
                </a:lnTo>
                <a:lnTo>
                  <a:pt x="53247" y="2387599"/>
                </a:lnTo>
                <a:lnTo>
                  <a:pt x="53869" y="2374899"/>
                </a:lnTo>
                <a:lnTo>
                  <a:pt x="54571" y="2362199"/>
                </a:lnTo>
                <a:close/>
              </a:path>
              <a:path w="4197984" h="2768600">
                <a:moveTo>
                  <a:pt x="4195022" y="2527299"/>
                </a:moveTo>
                <a:lnTo>
                  <a:pt x="4193923" y="2535764"/>
                </a:lnTo>
                <a:lnTo>
                  <a:pt x="4194585" y="2539999"/>
                </a:lnTo>
                <a:lnTo>
                  <a:pt x="4195022" y="2527299"/>
                </a:lnTo>
                <a:close/>
              </a:path>
              <a:path w="4197984" h="2768600">
                <a:moveTo>
                  <a:pt x="27286" y="2501899"/>
                </a:moveTo>
                <a:lnTo>
                  <a:pt x="26755" y="2514599"/>
                </a:lnTo>
                <a:lnTo>
                  <a:pt x="27967" y="2527299"/>
                </a:lnTo>
                <a:lnTo>
                  <a:pt x="28182" y="2527299"/>
                </a:lnTo>
                <a:lnTo>
                  <a:pt x="27597" y="2514599"/>
                </a:lnTo>
                <a:lnTo>
                  <a:pt x="27286" y="2501899"/>
                </a:lnTo>
                <a:close/>
              </a:path>
              <a:path w="4197984" h="2768600">
                <a:moveTo>
                  <a:pt x="41176" y="2501899"/>
                </a:moveTo>
                <a:lnTo>
                  <a:pt x="30435" y="2501899"/>
                </a:lnTo>
                <a:lnTo>
                  <a:pt x="31141" y="2514599"/>
                </a:lnTo>
                <a:lnTo>
                  <a:pt x="30933" y="2527299"/>
                </a:lnTo>
                <a:lnTo>
                  <a:pt x="41678" y="2527299"/>
                </a:lnTo>
                <a:lnTo>
                  <a:pt x="41500" y="2514599"/>
                </a:lnTo>
                <a:lnTo>
                  <a:pt x="41176" y="2501899"/>
                </a:lnTo>
                <a:close/>
              </a:path>
              <a:path w="4197984" h="2768600">
                <a:moveTo>
                  <a:pt x="4171170" y="2425699"/>
                </a:moveTo>
                <a:lnTo>
                  <a:pt x="4145740" y="2425699"/>
                </a:lnTo>
                <a:lnTo>
                  <a:pt x="4144923" y="2438399"/>
                </a:lnTo>
                <a:lnTo>
                  <a:pt x="4144426" y="2451099"/>
                </a:lnTo>
                <a:lnTo>
                  <a:pt x="4144145" y="2463799"/>
                </a:lnTo>
                <a:lnTo>
                  <a:pt x="4143817" y="2489199"/>
                </a:lnTo>
                <a:lnTo>
                  <a:pt x="4143563" y="2501899"/>
                </a:lnTo>
                <a:lnTo>
                  <a:pt x="4143111" y="2514599"/>
                </a:lnTo>
                <a:lnTo>
                  <a:pt x="4166712" y="2514599"/>
                </a:lnTo>
                <a:lnTo>
                  <a:pt x="4167410" y="2501899"/>
                </a:lnTo>
                <a:lnTo>
                  <a:pt x="4167498" y="2476499"/>
                </a:lnTo>
                <a:lnTo>
                  <a:pt x="4167630" y="2463799"/>
                </a:lnTo>
                <a:lnTo>
                  <a:pt x="4170341" y="2463799"/>
                </a:lnTo>
                <a:lnTo>
                  <a:pt x="4169969" y="2451099"/>
                </a:lnTo>
                <a:lnTo>
                  <a:pt x="4168136" y="2451099"/>
                </a:lnTo>
                <a:lnTo>
                  <a:pt x="4168175" y="2438399"/>
                </a:lnTo>
                <a:lnTo>
                  <a:pt x="4171994" y="2438399"/>
                </a:lnTo>
                <a:lnTo>
                  <a:pt x="4171170" y="2425699"/>
                </a:lnTo>
                <a:close/>
              </a:path>
              <a:path w="4197984" h="2768600">
                <a:moveTo>
                  <a:pt x="29343" y="2451099"/>
                </a:moveTo>
                <a:lnTo>
                  <a:pt x="28512" y="2451099"/>
                </a:lnTo>
                <a:lnTo>
                  <a:pt x="28548" y="2463799"/>
                </a:lnTo>
                <a:lnTo>
                  <a:pt x="28829" y="2476499"/>
                </a:lnTo>
                <a:lnTo>
                  <a:pt x="29254" y="2489199"/>
                </a:lnTo>
                <a:lnTo>
                  <a:pt x="29798" y="2501899"/>
                </a:lnTo>
                <a:lnTo>
                  <a:pt x="40589" y="2501899"/>
                </a:lnTo>
                <a:lnTo>
                  <a:pt x="41602" y="2489199"/>
                </a:lnTo>
                <a:lnTo>
                  <a:pt x="42170" y="2476499"/>
                </a:lnTo>
                <a:lnTo>
                  <a:pt x="42593" y="2463799"/>
                </a:lnTo>
                <a:lnTo>
                  <a:pt x="30146" y="2463799"/>
                </a:lnTo>
                <a:lnTo>
                  <a:pt x="29343" y="2451099"/>
                </a:lnTo>
                <a:close/>
              </a:path>
              <a:path w="4197984" h="2768600">
                <a:moveTo>
                  <a:pt x="66443" y="2400299"/>
                </a:moveTo>
                <a:lnTo>
                  <a:pt x="64454" y="2400299"/>
                </a:lnTo>
                <a:lnTo>
                  <a:pt x="65432" y="2412999"/>
                </a:lnTo>
                <a:lnTo>
                  <a:pt x="65871" y="2425699"/>
                </a:lnTo>
                <a:lnTo>
                  <a:pt x="65882" y="2438399"/>
                </a:lnTo>
                <a:lnTo>
                  <a:pt x="65575" y="2463799"/>
                </a:lnTo>
                <a:lnTo>
                  <a:pt x="65062" y="2476499"/>
                </a:lnTo>
                <a:lnTo>
                  <a:pt x="63862" y="2501899"/>
                </a:lnTo>
                <a:lnTo>
                  <a:pt x="64910" y="2501899"/>
                </a:lnTo>
                <a:lnTo>
                  <a:pt x="65764" y="2489199"/>
                </a:lnTo>
                <a:lnTo>
                  <a:pt x="66430" y="2489199"/>
                </a:lnTo>
                <a:lnTo>
                  <a:pt x="66916" y="2476499"/>
                </a:lnTo>
                <a:lnTo>
                  <a:pt x="67229" y="2463799"/>
                </a:lnTo>
                <a:lnTo>
                  <a:pt x="67375" y="2451099"/>
                </a:lnTo>
                <a:lnTo>
                  <a:pt x="67363" y="2438399"/>
                </a:lnTo>
                <a:lnTo>
                  <a:pt x="67199" y="2425699"/>
                </a:lnTo>
                <a:lnTo>
                  <a:pt x="66890" y="2412999"/>
                </a:lnTo>
                <a:lnTo>
                  <a:pt x="66443" y="2400299"/>
                </a:lnTo>
                <a:close/>
              </a:path>
              <a:path w="4197984" h="2768600">
                <a:moveTo>
                  <a:pt x="4136164" y="2476499"/>
                </a:moveTo>
                <a:lnTo>
                  <a:pt x="4134341" y="2476499"/>
                </a:lnTo>
                <a:lnTo>
                  <a:pt x="4133706" y="2489199"/>
                </a:lnTo>
                <a:lnTo>
                  <a:pt x="4133043" y="2489199"/>
                </a:lnTo>
                <a:lnTo>
                  <a:pt x="4132343" y="2501899"/>
                </a:lnTo>
                <a:lnTo>
                  <a:pt x="4136365" y="2501899"/>
                </a:lnTo>
                <a:lnTo>
                  <a:pt x="4136776" y="2489199"/>
                </a:lnTo>
                <a:lnTo>
                  <a:pt x="4136164" y="2476499"/>
                </a:lnTo>
                <a:close/>
              </a:path>
              <a:path w="4197984" h="2768600">
                <a:moveTo>
                  <a:pt x="4129885" y="2476499"/>
                </a:moveTo>
                <a:lnTo>
                  <a:pt x="4119657" y="2476499"/>
                </a:lnTo>
                <a:lnTo>
                  <a:pt x="4117772" y="2489199"/>
                </a:lnTo>
                <a:lnTo>
                  <a:pt x="4128671" y="2489199"/>
                </a:lnTo>
                <a:lnTo>
                  <a:pt x="4129885" y="2476499"/>
                </a:lnTo>
                <a:close/>
              </a:path>
              <a:path w="4197984" h="2768600">
                <a:moveTo>
                  <a:pt x="4138325" y="2425699"/>
                </a:moveTo>
                <a:lnTo>
                  <a:pt x="4123724" y="2425699"/>
                </a:lnTo>
                <a:lnTo>
                  <a:pt x="4123907" y="2451099"/>
                </a:lnTo>
                <a:lnTo>
                  <a:pt x="4123064" y="2463799"/>
                </a:lnTo>
                <a:lnTo>
                  <a:pt x="4121534" y="2476499"/>
                </a:lnTo>
                <a:lnTo>
                  <a:pt x="4129885" y="2476499"/>
                </a:lnTo>
                <a:lnTo>
                  <a:pt x="4131476" y="2489199"/>
                </a:lnTo>
                <a:lnTo>
                  <a:pt x="4132447" y="2476499"/>
                </a:lnTo>
                <a:lnTo>
                  <a:pt x="4133295" y="2463799"/>
                </a:lnTo>
                <a:lnTo>
                  <a:pt x="4133550" y="2463799"/>
                </a:lnTo>
                <a:lnTo>
                  <a:pt x="4132747" y="2451099"/>
                </a:lnTo>
                <a:lnTo>
                  <a:pt x="4137278" y="2451099"/>
                </a:lnTo>
                <a:lnTo>
                  <a:pt x="4136832" y="2438399"/>
                </a:lnTo>
                <a:lnTo>
                  <a:pt x="4138542" y="2438399"/>
                </a:lnTo>
                <a:lnTo>
                  <a:pt x="4138325" y="2425699"/>
                </a:lnTo>
                <a:close/>
              </a:path>
              <a:path w="4197984" h="2768600">
                <a:moveTo>
                  <a:pt x="4141573" y="2438399"/>
                </a:moveTo>
                <a:lnTo>
                  <a:pt x="4139873" y="2438399"/>
                </a:lnTo>
                <a:lnTo>
                  <a:pt x="4140402" y="2451099"/>
                </a:lnTo>
                <a:lnTo>
                  <a:pt x="4140521" y="2476499"/>
                </a:lnTo>
                <a:lnTo>
                  <a:pt x="4143024" y="2476499"/>
                </a:lnTo>
                <a:lnTo>
                  <a:pt x="4143034" y="2463799"/>
                </a:lnTo>
                <a:lnTo>
                  <a:pt x="4142419" y="2451099"/>
                </a:lnTo>
                <a:lnTo>
                  <a:pt x="4141573" y="2438399"/>
                </a:lnTo>
                <a:close/>
              </a:path>
              <a:path w="4197984" h="2768600">
                <a:moveTo>
                  <a:pt x="4170445" y="2463799"/>
                </a:moveTo>
                <a:lnTo>
                  <a:pt x="4168857" y="2463799"/>
                </a:lnTo>
                <a:lnTo>
                  <a:pt x="4169476" y="2476499"/>
                </a:lnTo>
                <a:lnTo>
                  <a:pt x="4170165" y="2476499"/>
                </a:lnTo>
                <a:lnTo>
                  <a:pt x="4170445" y="2463799"/>
                </a:lnTo>
                <a:close/>
              </a:path>
              <a:path w="4197984" h="2768600">
                <a:moveTo>
                  <a:pt x="4193109" y="2425699"/>
                </a:moveTo>
                <a:lnTo>
                  <a:pt x="4180519" y="2425699"/>
                </a:lnTo>
                <a:lnTo>
                  <a:pt x="4179864" y="2438399"/>
                </a:lnTo>
                <a:lnTo>
                  <a:pt x="4178133" y="2451099"/>
                </a:lnTo>
                <a:lnTo>
                  <a:pt x="4177475" y="2463799"/>
                </a:lnTo>
                <a:lnTo>
                  <a:pt x="4177232" y="2476499"/>
                </a:lnTo>
                <a:lnTo>
                  <a:pt x="4190634" y="2476499"/>
                </a:lnTo>
                <a:lnTo>
                  <a:pt x="4191466" y="2463799"/>
                </a:lnTo>
                <a:lnTo>
                  <a:pt x="4193498" y="2463799"/>
                </a:lnTo>
                <a:lnTo>
                  <a:pt x="4193505" y="2438399"/>
                </a:lnTo>
                <a:lnTo>
                  <a:pt x="4193109" y="2425699"/>
                </a:lnTo>
                <a:close/>
              </a:path>
              <a:path w="4197984" h="2768600">
                <a:moveTo>
                  <a:pt x="41843" y="2209799"/>
                </a:moveTo>
                <a:lnTo>
                  <a:pt x="25265" y="2209799"/>
                </a:lnTo>
                <a:lnTo>
                  <a:pt x="25773" y="2222499"/>
                </a:lnTo>
                <a:lnTo>
                  <a:pt x="26899" y="2235199"/>
                </a:lnTo>
                <a:lnTo>
                  <a:pt x="29651" y="2235199"/>
                </a:lnTo>
                <a:lnTo>
                  <a:pt x="29383" y="2260599"/>
                </a:lnTo>
                <a:lnTo>
                  <a:pt x="29061" y="2273299"/>
                </a:lnTo>
                <a:lnTo>
                  <a:pt x="30026" y="2285999"/>
                </a:lnTo>
                <a:lnTo>
                  <a:pt x="29672" y="2324099"/>
                </a:lnTo>
                <a:lnTo>
                  <a:pt x="29573" y="2362199"/>
                </a:lnTo>
                <a:lnTo>
                  <a:pt x="29638" y="2374899"/>
                </a:lnTo>
                <a:lnTo>
                  <a:pt x="29875" y="2387599"/>
                </a:lnTo>
                <a:lnTo>
                  <a:pt x="30261" y="2400299"/>
                </a:lnTo>
                <a:lnTo>
                  <a:pt x="29477" y="2400299"/>
                </a:lnTo>
                <a:lnTo>
                  <a:pt x="28559" y="2412999"/>
                </a:lnTo>
                <a:lnTo>
                  <a:pt x="27870" y="2412999"/>
                </a:lnTo>
                <a:lnTo>
                  <a:pt x="28843" y="2425699"/>
                </a:lnTo>
                <a:lnTo>
                  <a:pt x="29621" y="2451099"/>
                </a:lnTo>
                <a:lnTo>
                  <a:pt x="30146" y="2463799"/>
                </a:lnTo>
                <a:lnTo>
                  <a:pt x="42593" y="2463799"/>
                </a:lnTo>
                <a:lnTo>
                  <a:pt x="43172" y="2451099"/>
                </a:lnTo>
                <a:lnTo>
                  <a:pt x="44206" y="2438399"/>
                </a:lnTo>
                <a:lnTo>
                  <a:pt x="40472" y="2438399"/>
                </a:lnTo>
                <a:lnTo>
                  <a:pt x="41146" y="2425699"/>
                </a:lnTo>
                <a:lnTo>
                  <a:pt x="41282" y="2412999"/>
                </a:lnTo>
                <a:lnTo>
                  <a:pt x="41598" y="2387599"/>
                </a:lnTo>
                <a:lnTo>
                  <a:pt x="43284" y="2387599"/>
                </a:lnTo>
                <a:lnTo>
                  <a:pt x="42961" y="2374899"/>
                </a:lnTo>
                <a:lnTo>
                  <a:pt x="40200" y="2374899"/>
                </a:lnTo>
                <a:lnTo>
                  <a:pt x="40240" y="2362199"/>
                </a:lnTo>
                <a:lnTo>
                  <a:pt x="55311" y="2362199"/>
                </a:lnTo>
                <a:lnTo>
                  <a:pt x="54940" y="2349499"/>
                </a:lnTo>
                <a:lnTo>
                  <a:pt x="54816" y="2324099"/>
                </a:lnTo>
                <a:lnTo>
                  <a:pt x="54975" y="2311399"/>
                </a:lnTo>
                <a:lnTo>
                  <a:pt x="55224" y="2298699"/>
                </a:lnTo>
                <a:lnTo>
                  <a:pt x="54377" y="2298699"/>
                </a:lnTo>
                <a:lnTo>
                  <a:pt x="54034" y="2285999"/>
                </a:lnTo>
                <a:lnTo>
                  <a:pt x="53812" y="2260599"/>
                </a:lnTo>
                <a:lnTo>
                  <a:pt x="53727" y="2247899"/>
                </a:lnTo>
                <a:lnTo>
                  <a:pt x="53649" y="2222499"/>
                </a:lnTo>
                <a:lnTo>
                  <a:pt x="42948" y="2222499"/>
                </a:lnTo>
                <a:lnTo>
                  <a:pt x="41843" y="2209799"/>
                </a:lnTo>
                <a:close/>
              </a:path>
              <a:path w="4197984" h="2768600">
                <a:moveTo>
                  <a:pt x="54121" y="2438399"/>
                </a:moveTo>
                <a:lnTo>
                  <a:pt x="53453" y="2438399"/>
                </a:lnTo>
                <a:lnTo>
                  <a:pt x="53635" y="2451099"/>
                </a:lnTo>
                <a:lnTo>
                  <a:pt x="52879" y="2463799"/>
                </a:lnTo>
                <a:lnTo>
                  <a:pt x="54481" y="2463799"/>
                </a:lnTo>
                <a:lnTo>
                  <a:pt x="54438" y="2451099"/>
                </a:lnTo>
                <a:lnTo>
                  <a:pt x="54121" y="2438399"/>
                </a:lnTo>
                <a:close/>
              </a:path>
              <a:path w="4197984" h="2768600">
                <a:moveTo>
                  <a:pt x="4174640" y="2438399"/>
                </a:moveTo>
                <a:lnTo>
                  <a:pt x="4170815" y="2438399"/>
                </a:lnTo>
                <a:lnTo>
                  <a:pt x="4171547" y="2451099"/>
                </a:lnTo>
                <a:lnTo>
                  <a:pt x="4172361" y="2463799"/>
                </a:lnTo>
                <a:lnTo>
                  <a:pt x="4176707" y="2463799"/>
                </a:lnTo>
                <a:lnTo>
                  <a:pt x="4176149" y="2451099"/>
                </a:lnTo>
                <a:lnTo>
                  <a:pt x="4175447" y="2451099"/>
                </a:lnTo>
                <a:lnTo>
                  <a:pt x="4174640" y="2438399"/>
                </a:lnTo>
                <a:close/>
              </a:path>
              <a:path w="4197984" h="2768600">
                <a:moveTo>
                  <a:pt x="4137946" y="2336799"/>
                </a:moveTo>
                <a:lnTo>
                  <a:pt x="4123495" y="2336799"/>
                </a:lnTo>
                <a:lnTo>
                  <a:pt x="4121991" y="2362199"/>
                </a:lnTo>
                <a:lnTo>
                  <a:pt x="4121283" y="2374899"/>
                </a:lnTo>
                <a:lnTo>
                  <a:pt x="4120642" y="2387599"/>
                </a:lnTo>
                <a:lnTo>
                  <a:pt x="4120098" y="2400299"/>
                </a:lnTo>
                <a:lnTo>
                  <a:pt x="4119678" y="2425699"/>
                </a:lnTo>
                <a:lnTo>
                  <a:pt x="4119411" y="2438399"/>
                </a:lnTo>
                <a:lnTo>
                  <a:pt x="4119453" y="2451099"/>
                </a:lnTo>
                <a:lnTo>
                  <a:pt x="4120706" y="2451099"/>
                </a:lnTo>
                <a:lnTo>
                  <a:pt x="4122267" y="2438399"/>
                </a:lnTo>
                <a:lnTo>
                  <a:pt x="4123724" y="2425699"/>
                </a:lnTo>
                <a:lnTo>
                  <a:pt x="4134800" y="2425699"/>
                </a:lnTo>
                <a:lnTo>
                  <a:pt x="4134029" y="2412999"/>
                </a:lnTo>
                <a:lnTo>
                  <a:pt x="4132905" y="2412999"/>
                </a:lnTo>
                <a:lnTo>
                  <a:pt x="4132673" y="2400299"/>
                </a:lnTo>
                <a:lnTo>
                  <a:pt x="4135881" y="2400299"/>
                </a:lnTo>
                <a:lnTo>
                  <a:pt x="4138831" y="2387599"/>
                </a:lnTo>
                <a:lnTo>
                  <a:pt x="4138492" y="2387599"/>
                </a:lnTo>
                <a:lnTo>
                  <a:pt x="4138318" y="2374899"/>
                </a:lnTo>
                <a:lnTo>
                  <a:pt x="4138124" y="2349499"/>
                </a:lnTo>
                <a:lnTo>
                  <a:pt x="4137946" y="2336799"/>
                </a:lnTo>
                <a:close/>
              </a:path>
              <a:path w="4197984" h="2768600">
                <a:moveTo>
                  <a:pt x="4189334" y="2362199"/>
                </a:moveTo>
                <a:lnTo>
                  <a:pt x="4172062" y="2362199"/>
                </a:lnTo>
                <a:lnTo>
                  <a:pt x="4172723" y="2374899"/>
                </a:lnTo>
                <a:lnTo>
                  <a:pt x="4174956" y="2374899"/>
                </a:lnTo>
                <a:lnTo>
                  <a:pt x="4174653" y="2387599"/>
                </a:lnTo>
                <a:lnTo>
                  <a:pt x="4172651" y="2387599"/>
                </a:lnTo>
                <a:lnTo>
                  <a:pt x="4171711" y="2400299"/>
                </a:lnTo>
                <a:lnTo>
                  <a:pt x="4173165" y="2412999"/>
                </a:lnTo>
                <a:lnTo>
                  <a:pt x="4174526" y="2425699"/>
                </a:lnTo>
                <a:lnTo>
                  <a:pt x="4175954" y="2438399"/>
                </a:lnTo>
                <a:lnTo>
                  <a:pt x="4179643" y="2438399"/>
                </a:lnTo>
                <a:lnTo>
                  <a:pt x="4180519" y="2425699"/>
                </a:lnTo>
                <a:lnTo>
                  <a:pt x="4193109" y="2425699"/>
                </a:lnTo>
                <a:lnTo>
                  <a:pt x="4192395" y="2412999"/>
                </a:lnTo>
                <a:lnTo>
                  <a:pt x="4191444" y="2400299"/>
                </a:lnTo>
                <a:lnTo>
                  <a:pt x="4190342" y="2400299"/>
                </a:lnTo>
                <a:lnTo>
                  <a:pt x="4189171" y="2387599"/>
                </a:lnTo>
                <a:lnTo>
                  <a:pt x="4189359" y="2374899"/>
                </a:lnTo>
                <a:lnTo>
                  <a:pt x="4189334" y="2362199"/>
                </a:lnTo>
                <a:close/>
              </a:path>
              <a:path w="4197984" h="2768600">
                <a:moveTo>
                  <a:pt x="4161183" y="2184399"/>
                </a:moveTo>
                <a:lnTo>
                  <a:pt x="4143982" y="2184399"/>
                </a:lnTo>
                <a:lnTo>
                  <a:pt x="4144487" y="2197099"/>
                </a:lnTo>
                <a:lnTo>
                  <a:pt x="4144821" y="2209799"/>
                </a:lnTo>
                <a:lnTo>
                  <a:pt x="4145394" y="2222499"/>
                </a:lnTo>
                <a:lnTo>
                  <a:pt x="4146617" y="2222499"/>
                </a:lnTo>
                <a:lnTo>
                  <a:pt x="4145452" y="2235199"/>
                </a:lnTo>
                <a:lnTo>
                  <a:pt x="4144833" y="2247899"/>
                </a:lnTo>
                <a:lnTo>
                  <a:pt x="4144546" y="2260599"/>
                </a:lnTo>
                <a:lnTo>
                  <a:pt x="4144373" y="2273299"/>
                </a:lnTo>
                <a:lnTo>
                  <a:pt x="4144098" y="2285999"/>
                </a:lnTo>
                <a:lnTo>
                  <a:pt x="4143507" y="2298699"/>
                </a:lnTo>
                <a:lnTo>
                  <a:pt x="4144113" y="2311399"/>
                </a:lnTo>
                <a:lnTo>
                  <a:pt x="4146785" y="2324099"/>
                </a:lnTo>
                <a:lnTo>
                  <a:pt x="4148115" y="2336799"/>
                </a:lnTo>
                <a:lnTo>
                  <a:pt x="4148951" y="2349499"/>
                </a:lnTo>
                <a:lnTo>
                  <a:pt x="4145725" y="2349499"/>
                </a:lnTo>
                <a:lnTo>
                  <a:pt x="4145463" y="2362199"/>
                </a:lnTo>
                <a:lnTo>
                  <a:pt x="4145541" y="2374899"/>
                </a:lnTo>
                <a:lnTo>
                  <a:pt x="4145849" y="2387599"/>
                </a:lnTo>
                <a:lnTo>
                  <a:pt x="4146713" y="2400299"/>
                </a:lnTo>
                <a:lnTo>
                  <a:pt x="4147050" y="2400299"/>
                </a:lnTo>
                <a:lnTo>
                  <a:pt x="4147175" y="2412999"/>
                </a:lnTo>
                <a:lnTo>
                  <a:pt x="4146980" y="2425699"/>
                </a:lnTo>
                <a:lnTo>
                  <a:pt x="4170441" y="2425699"/>
                </a:lnTo>
                <a:lnTo>
                  <a:pt x="4169846" y="2412999"/>
                </a:lnTo>
                <a:lnTo>
                  <a:pt x="4169427" y="2400299"/>
                </a:lnTo>
                <a:lnTo>
                  <a:pt x="4169223" y="2387599"/>
                </a:lnTo>
                <a:lnTo>
                  <a:pt x="4169274" y="2374899"/>
                </a:lnTo>
                <a:lnTo>
                  <a:pt x="4166295" y="2374899"/>
                </a:lnTo>
                <a:lnTo>
                  <a:pt x="4167104" y="2349499"/>
                </a:lnTo>
                <a:lnTo>
                  <a:pt x="4168984" y="2336799"/>
                </a:lnTo>
                <a:lnTo>
                  <a:pt x="4168370" y="2336799"/>
                </a:lnTo>
                <a:lnTo>
                  <a:pt x="4168328" y="2324099"/>
                </a:lnTo>
                <a:lnTo>
                  <a:pt x="4174412" y="2324099"/>
                </a:lnTo>
                <a:lnTo>
                  <a:pt x="4173249" y="2311399"/>
                </a:lnTo>
                <a:lnTo>
                  <a:pt x="4171584" y="2298699"/>
                </a:lnTo>
                <a:lnTo>
                  <a:pt x="4169779" y="2285999"/>
                </a:lnTo>
                <a:lnTo>
                  <a:pt x="4168197" y="2273299"/>
                </a:lnTo>
                <a:lnTo>
                  <a:pt x="4158168" y="2273299"/>
                </a:lnTo>
                <a:lnTo>
                  <a:pt x="4159016" y="2260599"/>
                </a:lnTo>
                <a:lnTo>
                  <a:pt x="4159462" y="2247899"/>
                </a:lnTo>
                <a:lnTo>
                  <a:pt x="4159672" y="2235199"/>
                </a:lnTo>
                <a:lnTo>
                  <a:pt x="4159810" y="2222499"/>
                </a:lnTo>
                <a:lnTo>
                  <a:pt x="4160040" y="2209799"/>
                </a:lnTo>
                <a:lnTo>
                  <a:pt x="4160528" y="2197099"/>
                </a:lnTo>
                <a:lnTo>
                  <a:pt x="4161183" y="2184399"/>
                </a:lnTo>
                <a:close/>
              </a:path>
              <a:path w="4197984" h="2768600">
                <a:moveTo>
                  <a:pt x="23238" y="2336799"/>
                </a:moveTo>
                <a:lnTo>
                  <a:pt x="22381" y="2336799"/>
                </a:lnTo>
                <a:lnTo>
                  <a:pt x="22250" y="2349499"/>
                </a:lnTo>
                <a:lnTo>
                  <a:pt x="21201" y="2349499"/>
                </a:lnTo>
                <a:lnTo>
                  <a:pt x="22119" y="2362199"/>
                </a:lnTo>
                <a:lnTo>
                  <a:pt x="23192" y="2374899"/>
                </a:lnTo>
                <a:lnTo>
                  <a:pt x="24362" y="2387599"/>
                </a:lnTo>
                <a:lnTo>
                  <a:pt x="26760" y="2412999"/>
                </a:lnTo>
                <a:lnTo>
                  <a:pt x="28559" y="2412999"/>
                </a:lnTo>
                <a:lnTo>
                  <a:pt x="27565" y="2400299"/>
                </a:lnTo>
                <a:lnTo>
                  <a:pt x="26553" y="2400299"/>
                </a:lnTo>
                <a:lnTo>
                  <a:pt x="25581" y="2387599"/>
                </a:lnTo>
                <a:lnTo>
                  <a:pt x="24706" y="2374899"/>
                </a:lnTo>
                <a:lnTo>
                  <a:pt x="23986" y="2362199"/>
                </a:lnTo>
                <a:lnTo>
                  <a:pt x="23477" y="2349499"/>
                </a:lnTo>
                <a:lnTo>
                  <a:pt x="23238" y="2336799"/>
                </a:lnTo>
                <a:close/>
              </a:path>
              <a:path w="4197984" h="2768600">
                <a:moveTo>
                  <a:pt x="23995" y="2285999"/>
                </a:moveTo>
                <a:lnTo>
                  <a:pt x="5847" y="2285999"/>
                </a:lnTo>
                <a:lnTo>
                  <a:pt x="5730" y="2298699"/>
                </a:lnTo>
                <a:lnTo>
                  <a:pt x="5651" y="2324099"/>
                </a:lnTo>
                <a:lnTo>
                  <a:pt x="5849" y="2336799"/>
                </a:lnTo>
                <a:lnTo>
                  <a:pt x="6099" y="2349499"/>
                </a:lnTo>
                <a:lnTo>
                  <a:pt x="6294" y="2362199"/>
                </a:lnTo>
                <a:lnTo>
                  <a:pt x="6325" y="2374899"/>
                </a:lnTo>
                <a:lnTo>
                  <a:pt x="6083" y="2387599"/>
                </a:lnTo>
                <a:lnTo>
                  <a:pt x="5460" y="2400299"/>
                </a:lnTo>
                <a:lnTo>
                  <a:pt x="20659" y="2400299"/>
                </a:lnTo>
                <a:lnTo>
                  <a:pt x="20527" y="2374899"/>
                </a:lnTo>
                <a:lnTo>
                  <a:pt x="17781" y="2374899"/>
                </a:lnTo>
                <a:lnTo>
                  <a:pt x="17928" y="2362199"/>
                </a:lnTo>
                <a:lnTo>
                  <a:pt x="18170" y="2349499"/>
                </a:lnTo>
                <a:lnTo>
                  <a:pt x="19679" y="2349499"/>
                </a:lnTo>
                <a:lnTo>
                  <a:pt x="20088" y="2336799"/>
                </a:lnTo>
                <a:lnTo>
                  <a:pt x="21062" y="2336799"/>
                </a:lnTo>
                <a:lnTo>
                  <a:pt x="21233" y="2324099"/>
                </a:lnTo>
                <a:lnTo>
                  <a:pt x="21222" y="2311399"/>
                </a:lnTo>
                <a:lnTo>
                  <a:pt x="25307" y="2311399"/>
                </a:lnTo>
                <a:lnTo>
                  <a:pt x="25051" y="2298699"/>
                </a:lnTo>
                <a:lnTo>
                  <a:pt x="24585" y="2298699"/>
                </a:lnTo>
                <a:lnTo>
                  <a:pt x="23995" y="2285999"/>
                </a:lnTo>
                <a:close/>
              </a:path>
              <a:path w="4197984" h="2768600">
                <a:moveTo>
                  <a:pt x="4171932" y="2374899"/>
                </a:moveTo>
                <a:lnTo>
                  <a:pt x="4169274" y="2374899"/>
                </a:lnTo>
                <a:lnTo>
                  <a:pt x="4170556" y="2387599"/>
                </a:lnTo>
                <a:lnTo>
                  <a:pt x="4171932" y="2374899"/>
                </a:lnTo>
                <a:close/>
              </a:path>
              <a:path w="4197984" h="2768600">
                <a:moveTo>
                  <a:pt x="19831" y="2362199"/>
                </a:moveTo>
                <a:lnTo>
                  <a:pt x="19022" y="2374899"/>
                </a:lnTo>
                <a:lnTo>
                  <a:pt x="20302" y="2374899"/>
                </a:lnTo>
                <a:lnTo>
                  <a:pt x="19831" y="2362199"/>
                </a:lnTo>
                <a:close/>
              </a:path>
              <a:path w="4197984" h="2768600">
                <a:moveTo>
                  <a:pt x="4187954" y="2158999"/>
                </a:moveTo>
                <a:lnTo>
                  <a:pt x="4178938" y="2158999"/>
                </a:lnTo>
                <a:lnTo>
                  <a:pt x="4179403" y="2171699"/>
                </a:lnTo>
                <a:lnTo>
                  <a:pt x="4178573" y="2184399"/>
                </a:lnTo>
                <a:lnTo>
                  <a:pt x="4177837" y="2197099"/>
                </a:lnTo>
                <a:lnTo>
                  <a:pt x="4177822" y="2222499"/>
                </a:lnTo>
                <a:lnTo>
                  <a:pt x="4177524" y="2235199"/>
                </a:lnTo>
                <a:lnTo>
                  <a:pt x="4177073" y="2247899"/>
                </a:lnTo>
                <a:lnTo>
                  <a:pt x="4176527" y="2260599"/>
                </a:lnTo>
                <a:lnTo>
                  <a:pt x="4175383" y="2285999"/>
                </a:lnTo>
                <a:lnTo>
                  <a:pt x="4174902" y="2298699"/>
                </a:lnTo>
                <a:lnTo>
                  <a:pt x="4174559" y="2311399"/>
                </a:lnTo>
                <a:lnTo>
                  <a:pt x="4174412" y="2324099"/>
                </a:lnTo>
                <a:lnTo>
                  <a:pt x="4170360" y="2324099"/>
                </a:lnTo>
                <a:lnTo>
                  <a:pt x="4170228" y="2336799"/>
                </a:lnTo>
                <a:lnTo>
                  <a:pt x="4171408" y="2336799"/>
                </a:lnTo>
                <a:lnTo>
                  <a:pt x="4170617" y="2349499"/>
                </a:lnTo>
                <a:lnTo>
                  <a:pt x="4169607" y="2362199"/>
                </a:lnTo>
                <a:lnTo>
                  <a:pt x="4168132" y="2374899"/>
                </a:lnTo>
                <a:lnTo>
                  <a:pt x="4170359" y="2374899"/>
                </a:lnTo>
                <a:lnTo>
                  <a:pt x="4170912" y="2362199"/>
                </a:lnTo>
                <a:lnTo>
                  <a:pt x="4189334" y="2362199"/>
                </a:lnTo>
                <a:lnTo>
                  <a:pt x="4189258" y="2324099"/>
                </a:lnTo>
                <a:lnTo>
                  <a:pt x="4188908" y="2298699"/>
                </a:lnTo>
                <a:lnTo>
                  <a:pt x="4188520" y="2273299"/>
                </a:lnTo>
                <a:lnTo>
                  <a:pt x="4188350" y="2260599"/>
                </a:lnTo>
                <a:lnTo>
                  <a:pt x="4188216" y="2247899"/>
                </a:lnTo>
                <a:lnTo>
                  <a:pt x="4188184" y="2209799"/>
                </a:lnTo>
                <a:lnTo>
                  <a:pt x="4188347" y="2197099"/>
                </a:lnTo>
                <a:lnTo>
                  <a:pt x="4188623" y="2184399"/>
                </a:lnTo>
                <a:lnTo>
                  <a:pt x="4189026" y="2171699"/>
                </a:lnTo>
                <a:lnTo>
                  <a:pt x="4187954" y="2158999"/>
                </a:lnTo>
                <a:close/>
              </a:path>
              <a:path w="4197984" h="2768600">
                <a:moveTo>
                  <a:pt x="4130081" y="2133599"/>
                </a:moveTo>
                <a:lnTo>
                  <a:pt x="4116708" y="2133599"/>
                </a:lnTo>
                <a:lnTo>
                  <a:pt x="4116696" y="2146299"/>
                </a:lnTo>
                <a:lnTo>
                  <a:pt x="4116999" y="2171699"/>
                </a:lnTo>
                <a:lnTo>
                  <a:pt x="4117542" y="2184399"/>
                </a:lnTo>
                <a:lnTo>
                  <a:pt x="4118250" y="2197099"/>
                </a:lnTo>
                <a:lnTo>
                  <a:pt x="4119048" y="2197099"/>
                </a:lnTo>
                <a:lnTo>
                  <a:pt x="4118805" y="2209799"/>
                </a:lnTo>
                <a:lnTo>
                  <a:pt x="4118369" y="2222499"/>
                </a:lnTo>
                <a:lnTo>
                  <a:pt x="4117851" y="2235199"/>
                </a:lnTo>
                <a:lnTo>
                  <a:pt x="4118895" y="2247899"/>
                </a:lnTo>
                <a:lnTo>
                  <a:pt x="4119538" y="2260599"/>
                </a:lnTo>
                <a:lnTo>
                  <a:pt x="4119868" y="2273299"/>
                </a:lnTo>
                <a:lnTo>
                  <a:pt x="4119884" y="2349499"/>
                </a:lnTo>
                <a:lnTo>
                  <a:pt x="4120172" y="2349499"/>
                </a:lnTo>
                <a:lnTo>
                  <a:pt x="4120128" y="2336799"/>
                </a:lnTo>
                <a:lnTo>
                  <a:pt x="4135244" y="2336799"/>
                </a:lnTo>
                <a:lnTo>
                  <a:pt x="4136187" y="2324099"/>
                </a:lnTo>
                <a:lnTo>
                  <a:pt x="4137977" y="2311399"/>
                </a:lnTo>
                <a:lnTo>
                  <a:pt x="4139223" y="2285999"/>
                </a:lnTo>
                <a:lnTo>
                  <a:pt x="4136799" y="2285999"/>
                </a:lnTo>
                <a:lnTo>
                  <a:pt x="4137629" y="2260599"/>
                </a:lnTo>
                <a:lnTo>
                  <a:pt x="4138689" y="2247899"/>
                </a:lnTo>
                <a:lnTo>
                  <a:pt x="4139953" y="2235199"/>
                </a:lnTo>
                <a:lnTo>
                  <a:pt x="4142993" y="2235199"/>
                </a:lnTo>
                <a:lnTo>
                  <a:pt x="4144449" y="2222499"/>
                </a:lnTo>
                <a:lnTo>
                  <a:pt x="4143762" y="2222499"/>
                </a:lnTo>
                <a:lnTo>
                  <a:pt x="4142766" y="2197099"/>
                </a:lnTo>
                <a:lnTo>
                  <a:pt x="4142895" y="2184399"/>
                </a:lnTo>
                <a:lnTo>
                  <a:pt x="4133784" y="2184399"/>
                </a:lnTo>
                <a:lnTo>
                  <a:pt x="4132713" y="2171699"/>
                </a:lnTo>
                <a:lnTo>
                  <a:pt x="4131686" y="2171699"/>
                </a:lnTo>
                <a:lnTo>
                  <a:pt x="4130783" y="2158999"/>
                </a:lnTo>
                <a:lnTo>
                  <a:pt x="4130081" y="2133599"/>
                </a:lnTo>
                <a:close/>
              </a:path>
              <a:path w="4197984" h="2768600">
                <a:moveTo>
                  <a:pt x="25307" y="2311399"/>
                </a:moveTo>
                <a:lnTo>
                  <a:pt x="22709" y="2311399"/>
                </a:lnTo>
                <a:lnTo>
                  <a:pt x="23758" y="2324099"/>
                </a:lnTo>
                <a:lnTo>
                  <a:pt x="25265" y="2324099"/>
                </a:lnTo>
                <a:lnTo>
                  <a:pt x="25307" y="2311399"/>
                </a:lnTo>
                <a:close/>
              </a:path>
              <a:path w="4197984" h="2768600">
                <a:moveTo>
                  <a:pt x="56062" y="2260599"/>
                </a:moveTo>
                <a:lnTo>
                  <a:pt x="54617" y="2260599"/>
                </a:lnTo>
                <a:lnTo>
                  <a:pt x="54678" y="2273299"/>
                </a:lnTo>
                <a:lnTo>
                  <a:pt x="54825" y="2285999"/>
                </a:lnTo>
                <a:lnTo>
                  <a:pt x="54808" y="2298699"/>
                </a:lnTo>
                <a:lnTo>
                  <a:pt x="55224" y="2298699"/>
                </a:lnTo>
                <a:lnTo>
                  <a:pt x="55517" y="2285999"/>
                </a:lnTo>
                <a:lnTo>
                  <a:pt x="56062" y="2260599"/>
                </a:lnTo>
                <a:close/>
              </a:path>
              <a:path w="4197984" h="2768600">
                <a:moveTo>
                  <a:pt x="6650" y="2247899"/>
                </a:moveTo>
                <a:lnTo>
                  <a:pt x="5798" y="2247899"/>
                </a:lnTo>
                <a:lnTo>
                  <a:pt x="5970" y="2260599"/>
                </a:lnTo>
                <a:lnTo>
                  <a:pt x="6570" y="2273299"/>
                </a:lnTo>
                <a:lnTo>
                  <a:pt x="6797" y="2285999"/>
                </a:lnTo>
                <a:lnTo>
                  <a:pt x="14058" y="2285999"/>
                </a:lnTo>
                <a:lnTo>
                  <a:pt x="13948" y="2260599"/>
                </a:lnTo>
                <a:lnTo>
                  <a:pt x="7437" y="2260599"/>
                </a:lnTo>
                <a:lnTo>
                  <a:pt x="6650" y="2247899"/>
                </a:lnTo>
                <a:close/>
              </a:path>
              <a:path w="4197984" h="2768600">
                <a:moveTo>
                  <a:pt x="22928" y="2209799"/>
                </a:moveTo>
                <a:lnTo>
                  <a:pt x="17043" y="2209799"/>
                </a:lnTo>
                <a:lnTo>
                  <a:pt x="17626" y="2222499"/>
                </a:lnTo>
                <a:lnTo>
                  <a:pt x="19085" y="2235199"/>
                </a:lnTo>
                <a:lnTo>
                  <a:pt x="19726" y="2247899"/>
                </a:lnTo>
                <a:lnTo>
                  <a:pt x="20149" y="2260599"/>
                </a:lnTo>
                <a:lnTo>
                  <a:pt x="20237" y="2285999"/>
                </a:lnTo>
                <a:lnTo>
                  <a:pt x="23366" y="2285999"/>
                </a:lnTo>
                <a:lnTo>
                  <a:pt x="22784" y="2273299"/>
                </a:lnTo>
                <a:lnTo>
                  <a:pt x="22335" y="2273299"/>
                </a:lnTo>
                <a:lnTo>
                  <a:pt x="22106" y="2260599"/>
                </a:lnTo>
                <a:lnTo>
                  <a:pt x="22183" y="2247899"/>
                </a:lnTo>
                <a:lnTo>
                  <a:pt x="24955" y="2247899"/>
                </a:lnTo>
                <a:lnTo>
                  <a:pt x="24252" y="2235199"/>
                </a:lnTo>
                <a:lnTo>
                  <a:pt x="22928" y="2209799"/>
                </a:lnTo>
                <a:close/>
              </a:path>
              <a:path w="4197984" h="2768600">
                <a:moveTo>
                  <a:pt x="24955" y="2247899"/>
                </a:moveTo>
                <a:lnTo>
                  <a:pt x="23895" y="2247899"/>
                </a:lnTo>
                <a:lnTo>
                  <a:pt x="24738" y="2260599"/>
                </a:lnTo>
                <a:lnTo>
                  <a:pt x="25728" y="2273299"/>
                </a:lnTo>
                <a:lnTo>
                  <a:pt x="24955" y="2247899"/>
                </a:lnTo>
                <a:close/>
              </a:path>
              <a:path w="4197984" h="2768600">
                <a:moveTo>
                  <a:pt x="4174416" y="2209799"/>
                </a:moveTo>
                <a:lnTo>
                  <a:pt x="4173596" y="2209799"/>
                </a:lnTo>
                <a:lnTo>
                  <a:pt x="4173050" y="2222499"/>
                </a:lnTo>
                <a:lnTo>
                  <a:pt x="4161137" y="2222499"/>
                </a:lnTo>
                <a:lnTo>
                  <a:pt x="4160682" y="2235199"/>
                </a:lnTo>
                <a:lnTo>
                  <a:pt x="4160519" y="2247899"/>
                </a:lnTo>
                <a:lnTo>
                  <a:pt x="4160882" y="2260599"/>
                </a:lnTo>
                <a:lnTo>
                  <a:pt x="4160200" y="2273299"/>
                </a:lnTo>
                <a:lnTo>
                  <a:pt x="4168197" y="2273299"/>
                </a:lnTo>
                <a:lnTo>
                  <a:pt x="4167202" y="2260599"/>
                </a:lnTo>
                <a:lnTo>
                  <a:pt x="4167157" y="2247899"/>
                </a:lnTo>
                <a:lnTo>
                  <a:pt x="4170842" y="2247899"/>
                </a:lnTo>
                <a:lnTo>
                  <a:pt x="4171471" y="2235199"/>
                </a:lnTo>
                <a:lnTo>
                  <a:pt x="4174138" y="2235199"/>
                </a:lnTo>
                <a:lnTo>
                  <a:pt x="4174345" y="2222499"/>
                </a:lnTo>
                <a:lnTo>
                  <a:pt x="4174416" y="2209799"/>
                </a:lnTo>
                <a:close/>
              </a:path>
              <a:path w="4197984" h="2768600">
                <a:moveTo>
                  <a:pt x="4169828" y="2247899"/>
                </a:moveTo>
                <a:lnTo>
                  <a:pt x="4167157" y="2247899"/>
                </a:lnTo>
                <a:lnTo>
                  <a:pt x="4168042" y="2260599"/>
                </a:lnTo>
                <a:lnTo>
                  <a:pt x="4168328" y="2273299"/>
                </a:lnTo>
                <a:lnTo>
                  <a:pt x="4168905" y="2260599"/>
                </a:lnTo>
                <a:lnTo>
                  <a:pt x="4169399" y="2260599"/>
                </a:lnTo>
                <a:lnTo>
                  <a:pt x="4169828" y="2247899"/>
                </a:lnTo>
                <a:close/>
              </a:path>
              <a:path w="4197984" h="2768600">
                <a:moveTo>
                  <a:pt x="4195612" y="2222499"/>
                </a:moveTo>
                <a:lnTo>
                  <a:pt x="4194847" y="2222499"/>
                </a:lnTo>
                <a:lnTo>
                  <a:pt x="4194795" y="2235199"/>
                </a:lnTo>
                <a:lnTo>
                  <a:pt x="4194583" y="2247899"/>
                </a:lnTo>
                <a:lnTo>
                  <a:pt x="4194231" y="2260599"/>
                </a:lnTo>
                <a:lnTo>
                  <a:pt x="4193760" y="2273299"/>
                </a:lnTo>
                <a:lnTo>
                  <a:pt x="4196871" y="2273299"/>
                </a:lnTo>
                <a:lnTo>
                  <a:pt x="4197260" y="2260599"/>
                </a:lnTo>
                <a:lnTo>
                  <a:pt x="4197824" y="2247899"/>
                </a:lnTo>
                <a:lnTo>
                  <a:pt x="4196451" y="2247899"/>
                </a:lnTo>
                <a:lnTo>
                  <a:pt x="4195612" y="2222499"/>
                </a:lnTo>
                <a:close/>
              </a:path>
              <a:path w="4197984" h="2768600">
                <a:moveTo>
                  <a:pt x="19216" y="2019299"/>
                </a:moveTo>
                <a:lnTo>
                  <a:pt x="6708" y="2019299"/>
                </a:lnTo>
                <a:lnTo>
                  <a:pt x="7222" y="2031999"/>
                </a:lnTo>
                <a:lnTo>
                  <a:pt x="9732" y="2031999"/>
                </a:lnTo>
                <a:lnTo>
                  <a:pt x="9425" y="2044699"/>
                </a:lnTo>
                <a:lnTo>
                  <a:pt x="2374" y="2044699"/>
                </a:lnTo>
                <a:lnTo>
                  <a:pt x="1879" y="2057399"/>
                </a:lnTo>
                <a:lnTo>
                  <a:pt x="8063" y="2057399"/>
                </a:lnTo>
                <a:lnTo>
                  <a:pt x="7791" y="2070099"/>
                </a:lnTo>
                <a:lnTo>
                  <a:pt x="8099" y="2082799"/>
                </a:lnTo>
                <a:lnTo>
                  <a:pt x="8611" y="2095499"/>
                </a:lnTo>
                <a:lnTo>
                  <a:pt x="8955" y="2108199"/>
                </a:lnTo>
                <a:lnTo>
                  <a:pt x="7452" y="2146299"/>
                </a:lnTo>
                <a:lnTo>
                  <a:pt x="6464" y="2184399"/>
                </a:lnTo>
                <a:lnTo>
                  <a:pt x="6470" y="2222499"/>
                </a:lnTo>
                <a:lnTo>
                  <a:pt x="6757" y="2235199"/>
                </a:lnTo>
                <a:lnTo>
                  <a:pt x="7271" y="2235199"/>
                </a:lnTo>
                <a:lnTo>
                  <a:pt x="8041" y="2247899"/>
                </a:lnTo>
                <a:lnTo>
                  <a:pt x="7437" y="2260599"/>
                </a:lnTo>
                <a:lnTo>
                  <a:pt x="13948" y="2260599"/>
                </a:lnTo>
                <a:lnTo>
                  <a:pt x="14230" y="2247899"/>
                </a:lnTo>
                <a:lnTo>
                  <a:pt x="14777" y="2247899"/>
                </a:lnTo>
                <a:lnTo>
                  <a:pt x="16151" y="2235199"/>
                </a:lnTo>
                <a:lnTo>
                  <a:pt x="16721" y="2222499"/>
                </a:lnTo>
                <a:lnTo>
                  <a:pt x="17043" y="2209799"/>
                </a:lnTo>
                <a:lnTo>
                  <a:pt x="22928" y="2209799"/>
                </a:lnTo>
                <a:lnTo>
                  <a:pt x="22266" y="2197099"/>
                </a:lnTo>
                <a:lnTo>
                  <a:pt x="21547" y="2184399"/>
                </a:lnTo>
                <a:lnTo>
                  <a:pt x="20750" y="2171699"/>
                </a:lnTo>
                <a:lnTo>
                  <a:pt x="19844" y="2158999"/>
                </a:lnTo>
                <a:lnTo>
                  <a:pt x="21201" y="2158999"/>
                </a:lnTo>
                <a:lnTo>
                  <a:pt x="21916" y="2146299"/>
                </a:lnTo>
                <a:lnTo>
                  <a:pt x="22491" y="2146299"/>
                </a:lnTo>
                <a:lnTo>
                  <a:pt x="22802" y="2133599"/>
                </a:lnTo>
                <a:lnTo>
                  <a:pt x="22724" y="2120899"/>
                </a:lnTo>
                <a:lnTo>
                  <a:pt x="18145" y="2120899"/>
                </a:lnTo>
                <a:lnTo>
                  <a:pt x="17208" y="2108199"/>
                </a:lnTo>
                <a:lnTo>
                  <a:pt x="16326" y="2108199"/>
                </a:lnTo>
                <a:lnTo>
                  <a:pt x="15611" y="2095499"/>
                </a:lnTo>
                <a:lnTo>
                  <a:pt x="15179" y="2070099"/>
                </a:lnTo>
                <a:lnTo>
                  <a:pt x="19127" y="2070099"/>
                </a:lnTo>
                <a:lnTo>
                  <a:pt x="19700" y="2057399"/>
                </a:lnTo>
                <a:lnTo>
                  <a:pt x="20061" y="2044699"/>
                </a:lnTo>
                <a:lnTo>
                  <a:pt x="19725" y="2031999"/>
                </a:lnTo>
                <a:lnTo>
                  <a:pt x="19216" y="2019299"/>
                </a:lnTo>
                <a:close/>
              </a:path>
              <a:path w="4197984" h="2768600">
                <a:moveTo>
                  <a:pt x="56259" y="2247899"/>
                </a:moveTo>
                <a:lnTo>
                  <a:pt x="56116" y="2247899"/>
                </a:lnTo>
                <a:lnTo>
                  <a:pt x="55754" y="2260599"/>
                </a:lnTo>
                <a:lnTo>
                  <a:pt x="56226" y="2260599"/>
                </a:lnTo>
                <a:lnTo>
                  <a:pt x="56259" y="2247899"/>
                </a:lnTo>
                <a:close/>
              </a:path>
              <a:path w="4197984" h="2768600">
                <a:moveTo>
                  <a:pt x="4170842" y="2247899"/>
                </a:moveTo>
                <a:lnTo>
                  <a:pt x="4169828" y="2247899"/>
                </a:lnTo>
                <a:lnTo>
                  <a:pt x="4170212" y="2260599"/>
                </a:lnTo>
                <a:lnTo>
                  <a:pt x="4170842" y="2247899"/>
                </a:lnTo>
                <a:close/>
              </a:path>
              <a:path w="4197984" h="2768600">
                <a:moveTo>
                  <a:pt x="53531" y="2158999"/>
                </a:moveTo>
                <a:lnTo>
                  <a:pt x="43142" y="2158999"/>
                </a:lnTo>
                <a:lnTo>
                  <a:pt x="43855" y="2171699"/>
                </a:lnTo>
                <a:lnTo>
                  <a:pt x="44269" y="2184399"/>
                </a:lnTo>
                <a:lnTo>
                  <a:pt x="44468" y="2197099"/>
                </a:lnTo>
                <a:lnTo>
                  <a:pt x="44537" y="2222499"/>
                </a:lnTo>
                <a:lnTo>
                  <a:pt x="53649" y="2222499"/>
                </a:lnTo>
                <a:lnTo>
                  <a:pt x="53680" y="2171699"/>
                </a:lnTo>
                <a:lnTo>
                  <a:pt x="53531" y="2158999"/>
                </a:lnTo>
                <a:close/>
              </a:path>
              <a:path w="4197984" h="2768600">
                <a:moveTo>
                  <a:pt x="4170365" y="2184399"/>
                </a:moveTo>
                <a:lnTo>
                  <a:pt x="4161183" y="2184399"/>
                </a:lnTo>
                <a:lnTo>
                  <a:pt x="4161905" y="2197099"/>
                </a:lnTo>
                <a:lnTo>
                  <a:pt x="4161982" y="2209799"/>
                </a:lnTo>
                <a:lnTo>
                  <a:pt x="4161648" y="2222499"/>
                </a:lnTo>
                <a:lnTo>
                  <a:pt x="4170698" y="2222499"/>
                </a:lnTo>
                <a:lnTo>
                  <a:pt x="4171158" y="2209799"/>
                </a:lnTo>
                <a:lnTo>
                  <a:pt x="4170575" y="2197099"/>
                </a:lnTo>
                <a:lnTo>
                  <a:pt x="4170365" y="2184399"/>
                </a:lnTo>
                <a:close/>
              </a:path>
              <a:path w="4197984" h="2768600">
                <a:moveTo>
                  <a:pt x="55714" y="2120899"/>
                </a:moveTo>
                <a:lnTo>
                  <a:pt x="27695" y="2120899"/>
                </a:lnTo>
                <a:lnTo>
                  <a:pt x="27295" y="2133599"/>
                </a:lnTo>
                <a:lnTo>
                  <a:pt x="29641" y="2133599"/>
                </a:lnTo>
                <a:lnTo>
                  <a:pt x="29714" y="2158999"/>
                </a:lnTo>
                <a:lnTo>
                  <a:pt x="29227" y="2184399"/>
                </a:lnTo>
                <a:lnTo>
                  <a:pt x="29161" y="2197099"/>
                </a:lnTo>
                <a:lnTo>
                  <a:pt x="27954" y="2209799"/>
                </a:lnTo>
                <a:lnTo>
                  <a:pt x="41134" y="2209799"/>
                </a:lnTo>
                <a:lnTo>
                  <a:pt x="40729" y="2197099"/>
                </a:lnTo>
                <a:lnTo>
                  <a:pt x="40540" y="2171699"/>
                </a:lnTo>
                <a:lnTo>
                  <a:pt x="40474" y="2158999"/>
                </a:lnTo>
                <a:lnTo>
                  <a:pt x="53277" y="2158999"/>
                </a:lnTo>
                <a:lnTo>
                  <a:pt x="52895" y="2146299"/>
                </a:lnTo>
                <a:lnTo>
                  <a:pt x="53973" y="2146299"/>
                </a:lnTo>
                <a:lnTo>
                  <a:pt x="54917" y="2133599"/>
                </a:lnTo>
                <a:lnTo>
                  <a:pt x="55714" y="2120899"/>
                </a:lnTo>
                <a:close/>
              </a:path>
              <a:path w="4197984" h="2768600">
                <a:moveTo>
                  <a:pt x="4138379" y="2082799"/>
                </a:moveTo>
                <a:lnTo>
                  <a:pt x="4136689" y="2082799"/>
                </a:lnTo>
                <a:lnTo>
                  <a:pt x="4135623" y="2095499"/>
                </a:lnTo>
                <a:lnTo>
                  <a:pt x="4135104" y="2120899"/>
                </a:lnTo>
                <a:lnTo>
                  <a:pt x="4135816" y="2120899"/>
                </a:lnTo>
                <a:lnTo>
                  <a:pt x="4135329" y="2133599"/>
                </a:lnTo>
                <a:lnTo>
                  <a:pt x="4132351" y="2133599"/>
                </a:lnTo>
                <a:lnTo>
                  <a:pt x="4133127" y="2146299"/>
                </a:lnTo>
                <a:lnTo>
                  <a:pt x="4133624" y="2158999"/>
                </a:lnTo>
                <a:lnTo>
                  <a:pt x="4133813" y="2171699"/>
                </a:lnTo>
                <a:lnTo>
                  <a:pt x="4133784" y="2184399"/>
                </a:lnTo>
                <a:lnTo>
                  <a:pt x="4164481" y="2184399"/>
                </a:lnTo>
                <a:lnTo>
                  <a:pt x="4164815" y="2171699"/>
                </a:lnTo>
                <a:lnTo>
                  <a:pt x="4165513" y="2158999"/>
                </a:lnTo>
                <a:lnTo>
                  <a:pt x="4161101" y="2158999"/>
                </a:lnTo>
                <a:lnTo>
                  <a:pt x="4160735" y="2146299"/>
                </a:lnTo>
                <a:lnTo>
                  <a:pt x="4137823" y="2146299"/>
                </a:lnTo>
                <a:lnTo>
                  <a:pt x="4137424" y="2133599"/>
                </a:lnTo>
                <a:lnTo>
                  <a:pt x="4136849" y="2108199"/>
                </a:lnTo>
                <a:lnTo>
                  <a:pt x="4139814" y="2108199"/>
                </a:lnTo>
                <a:lnTo>
                  <a:pt x="4139788" y="2095499"/>
                </a:lnTo>
                <a:lnTo>
                  <a:pt x="4139170" y="2095499"/>
                </a:lnTo>
                <a:lnTo>
                  <a:pt x="4138379" y="2082799"/>
                </a:lnTo>
                <a:close/>
              </a:path>
              <a:path w="4197984" h="2768600">
                <a:moveTo>
                  <a:pt x="4184858" y="2082799"/>
                </a:moveTo>
                <a:lnTo>
                  <a:pt x="4177433" y="2082799"/>
                </a:lnTo>
                <a:lnTo>
                  <a:pt x="4178343" y="2095499"/>
                </a:lnTo>
                <a:lnTo>
                  <a:pt x="4177872" y="2108199"/>
                </a:lnTo>
                <a:lnTo>
                  <a:pt x="4177008" y="2120899"/>
                </a:lnTo>
                <a:lnTo>
                  <a:pt x="4176068" y="2120899"/>
                </a:lnTo>
                <a:lnTo>
                  <a:pt x="4175310" y="2133599"/>
                </a:lnTo>
                <a:lnTo>
                  <a:pt x="4174991" y="2158999"/>
                </a:lnTo>
                <a:lnTo>
                  <a:pt x="4175370" y="2171699"/>
                </a:lnTo>
                <a:lnTo>
                  <a:pt x="4175637" y="2184399"/>
                </a:lnTo>
                <a:lnTo>
                  <a:pt x="4176559" y="2184399"/>
                </a:lnTo>
                <a:lnTo>
                  <a:pt x="4177274" y="2171699"/>
                </a:lnTo>
                <a:lnTo>
                  <a:pt x="4177661" y="2171699"/>
                </a:lnTo>
                <a:lnTo>
                  <a:pt x="4178067" y="2158999"/>
                </a:lnTo>
                <a:lnTo>
                  <a:pt x="4187954" y="2158999"/>
                </a:lnTo>
                <a:lnTo>
                  <a:pt x="4187201" y="2146299"/>
                </a:lnTo>
                <a:lnTo>
                  <a:pt x="4186670" y="2133599"/>
                </a:lnTo>
                <a:lnTo>
                  <a:pt x="4186267" y="2133599"/>
                </a:lnTo>
                <a:lnTo>
                  <a:pt x="4185456" y="2108199"/>
                </a:lnTo>
                <a:lnTo>
                  <a:pt x="4184858" y="2082799"/>
                </a:lnTo>
                <a:close/>
              </a:path>
              <a:path w="4197984" h="2768600">
                <a:moveTo>
                  <a:pt x="29641" y="2133599"/>
                </a:moveTo>
                <a:lnTo>
                  <a:pt x="25217" y="2133599"/>
                </a:lnTo>
                <a:lnTo>
                  <a:pt x="25110" y="2158999"/>
                </a:lnTo>
                <a:lnTo>
                  <a:pt x="25265" y="2171699"/>
                </a:lnTo>
                <a:lnTo>
                  <a:pt x="27017" y="2158999"/>
                </a:lnTo>
                <a:lnTo>
                  <a:pt x="28119" y="2146299"/>
                </a:lnTo>
                <a:lnTo>
                  <a:pt x="29641" y="2133599"/>
                </a:lnTo>
                <a:close/>
              </a:path>
              <a:path w="4197984" h="2768600">
                <a:moveTo>
                  <a:pt x="73437" y="2120899"/>
                </a:moveTo>
                <a:lnTo>
                  <a:pt x="72951" y="2133599"/>
                </a:lnTo>
                <a:lnTo>
                  <a:pt x="70166" y="2133599"/>
                </a:lnTo>
                <a:lnTo>
                  <a:pt x="69969" y="2146299"/>
                </a:lnTo>
                <a:lnTo>
                  <a:pt x="70653" y="2158999"/>
                </a:lnTo>
                <a:lnTo>
                  <a:pt x="71556" y="2158999"/>
                </a:lnTo>
                <a:lnTo>
                  <a:pt x="72483" y="2146299"/>
                </a:lnTo>
                <a:lnTo>
                  <a:pt x="73237" y="2146299"/>
                </a:lnTo>
                <a:lnTo>
                  <a:pt x="73620" y="2133599"/>
                </a:lnTo>
                <a:lnTo>
                  <a:pt x="73437" y="2120899"/>
                </a:lnTo>
                <a:close/>
              </a:path>
              <a:path w="4197984" h="2768600">
                <a:moveTo>
                  <a:pt x="4163212" y="2108199"/>
                </a:moveTo>
                <a:lnTo>
                  <a:pt x="4161967" y="2108199"/>
                </a:lnTo>
                <a:lnTo>
                  <a:pt x="4161344" y="2120899"/>
                </a:lnTo>
                <a:lnTo>
                  <a:pt x="4161260" y="2133599"/>
                </a:lnTo>
                <a:lnTo>
                  <a:pt x="4161631" y="2146299"/>
                </a:lnTo>
                <a:lnTo>
                  <a:pt x="4161101" y="2158999"/>
                </a:lnTo>
                <a:lnTo>
                  <a:pt x="4165513" y="2158999"/>
                </a:lnTo>
                <a:lnTo>
                  <a:pt x="4167224" y="2146299"/>
                </a:lnTo>
                <a:lnTo>
                  <a:pt x="4167052" y="2146299"/>
                </a:lnTo>
                <a:lnTo>
                  <a:pt x="4166793" y="2133599"/>
                </a:lnTo>
                <a:lnTo>
                  <a:pt x="4163685" y="2133599"/>
                </a:lnTo>
                <a:lnTo>
                  <a:pt x="4163432" y="2120899"/>
                </a:lnTo>
                <a:lnTo>
                  <a:pt x="4163269" y="2120899"/>
                </a:lnTo>
                <a:lnTo>
                  <a:pt x="4163212" y="2108199"/>
                </a:lnTo>
                <a:close/>
              </a:path>
              <a:path w="4197984" h="2768600">
                <a:moveTo>
                  <a:pt x="64838" y="2108199"/>
                </a:moveTo>
                <a:lnTo>
                  <a:pt x="64075" y="2120899"/>
                </a:lnTo>
                <a:lnTo>
                  <a:pt x="63830" y="2133599"/>
                </a:lnTo>
                <a:lnTo>
                  <a:pt x="65513" y="2146299"/>
                </a:lnTo>
                <a:lnTo>
                  <a:pt x="68922" y="2146299"/>
                </a:lnTo>
                <a:lnTo>
                  <a:pt x="69161" y="2133599"/>
                </a:lnTo>
                <a:lnTo>
                  <a:pt x="69942" y="2120899"/>
                </a:lnTo>
                <a:lnTo>
                  <a:pt x="65960" y="2120899"/>
                </a:lnTo>
                <a:lnTo>
                  <a:pt x="64838" y="2108199"/>
                </a:lnTo>
                <a:close/>
              </a:path>
              <a:path w="4197984" h="2768600">
                <a:moveTo>
                  <a:pt x="4141321" y="2133599"/>
                </a:moveTo>
                <a:lnTo>
                  <a:pt x="4138580" y="2133599"/>
                </a:lnTo>
                <a:lnTo>
                  <a:pt x="4138487" y="2146299"/>
                </a:lnTo>
                <a:lnTo>
                  <a:pt x="4140666" y="2146299"/>
                </a:lnTo>
                <a:lnTo>
                  <a:pt x="4141321" y="2133599"/>
                </a:lnTo>
                <a:close/>
              </a:path>
              <a:path w="4197984" h="2768600">
                <a:moveTo>
                  <a:pt x="4160334" y="2044699"/>
                </a:moveTo>
                <a:lnTo>
                  <a:pt x="4139693" y="2044699"/>
                </a:lnTo>
                <a:lnTo>
                  <a:pt x="4140606" y="2057399"/>
                </a:lnTo>
                <a:lnTo>
                  <a:pt x="4141360" y="2070099"/>
                </a:lnTo>
                <a:lnTo>
                  <a:pt x="4141944" y="2082799"/>
                </a:lnTo>
                <a:lnTo>
                  <a:pt x="4142345" y="2095499"/>
                </a:lnTo>
                <a:lnTo>
                  <a:pt x="4142555" y="2108199"/>
                </a:lnTo>
                <a:lnTo>
                  <a:pt x="4142560" y="2120899"/>
                </a:lnTo>
                <a:lnTo>
                  <a:pt x="4142350" y="2133599"/>
                </a:lnTo>
                <a:lnTo>
                  <a:pt x="4141915" y="2146299"/>
                </a:lnTo>
                <a:lnTo>
                  <a:pt x="4160504" y="2146299"/>
                </a:lnTo>
                <a:lnTo>
                  <a:pt x="4160343" y="2133599"/>
                </a:lnTo>
                <a:lnTo>
                  <a:pt x="4160446" y="2082799"/>
                </a:lnTo>
                <a:lnTo>
                  <a:pt x="4160334" y="2044699"/>
                </a:lnTo>
                <a:close/>
              </a:path>
              <a:path w="4197984" h="2768600">
                <a:moveTo>
                  <a:pt x="70810" y="2082799"/>
                </a:moveTo>
                <a:lnTo>
                  <a:pt x="65605" y="2082799"/>
                </a:lnTo>
                <a:lnTo>
                  <a:pt x="65377" y="2095499"/>
                </a:lnTo>
                <a:lnTo>
                  <a:pt x="67760" y="2095499"/>
                </a:lnTo>
                <a:lnTo>
                  <a:pt x="67888" y="2108199"/>
                </a:lnTo>
                <a:lnTo>
                  <a:pt x="66681" y="2120899"/>
                </a:lnTo>
                <a:lnTo>
                  <a:pt x="69942" y="2120899"/>
                </a:lnTo>
                <a:lnTo>
                  <a:pt x="70954" y="2133599"/>
                </a:lnTo>
                <a:lnTo>
                  <a:pt x="71968" y="2133599"/>
                </a:lnTo>
                <a:lnTo>
                  <a:pt x="71530" y="2120899"/>
                </a:lnTo>
                <a:lnTo>
                  <a:pt x="71167" y="2108199"/>
                </a:lnTo>
                <a:lnTo>
                  <a:pt x="70906" y="2108199"/>
                </a:lnTo>
                <a:lnTo>
                  <a:pt x="70810" y="2082799"/>
                </a:lnTo>
                <a:close/>
              </a:path>
              <a:path w="4197984" h="2768600">
                <a:moveTo>
                  <a:pt x="4130995" y="2044699"/>
                </a:moveTo>
                <a:lnTo>
                  <a:pt x="4116102" y="2044699"/>
                </a:lnTo>
                <a:lnTo>
                  <a:pt x="4116062" y="2070099"/>
                </a:lnTo>
                <a:lnTo>
                  <a:pt x="4116312" y="2082799"/>
                </a:lnTo>
                <a:lnTo>
                  <a:pt x="4116660" y="2082799"/>
                </a:lnTo>
                <a:lnTo>
                  <a:pt x="4117405" y="2108199"/>
                </a:lnTo>
                <a:lnTo>
                  <a:pt x="4117680" y="2120899"/>
                </a:lnTo>
                <a:lnTo>
                  <a:pt x="4117731" y="2133599"/>
                </a:lnTo>
                <a:lnTo>
                  <a:pt x="4134394" y="2133599"/>
                </a:lnTo>
                <a:lnTo>
                  <a:pt x="4133510" y="2108199"/>
                </a:lnTo>
                <a:lnTo>
                  <a:pt x="4132282" y="2070099"/>
                </a:lnTo>
                <a:lnTo>
                  <a:pt x="4128671" y="2070099"/>
                </a:lnTo>
                <a:lnTo>
                  <a:pt x="4129896" y="2057399"/>
                </a:lnTo>
                <a:lnTo>
                  <a:pt x="4130995" y="2044699"/>
                </a:lnTo>
                <a:close/>
              </a:path>
              <a:path w="4197984" h="2768600">
                <a:moveTo>
                  <a:pt x="4141450" y="2120899"/>
                </a:moveTo>
                <a:lnTo>
                  <a:pt x="4139894" y="2120899"/>
                </a:lnTo>
                <a:lnTo>
                  <a:pt x="4139112" y="2133599"/>
                </a:lnTo>
                <a:lnTo>
                  <a:pt x="4141846" y="2133599"/>
                </a:lnTo>
                <a:lnTo>
                  <a:pt x="4141450" y="2120899"/>
                </a:lnTo>
                <a:close/>
              </a:path>
              <a:path w="4197984" h="2768600">
                <a:moveTo>
                  <a:pt x="21530" y="2095499"/>
                </a:moveTo>
                <a:lnTo>
                  <a:pt x="20154" y="2095499"/>
                </a:lnTo>
                <a:lnTo>
                  <a:pt x="20140" y="2108199"/>
                </a:lnTo>
                <a:lnTo>
                  <a:pt x="19725" y="2108199"/>
                </a:lnTo>
                <a:lnTo>
                  <a:pt x="19022" y="2120899"/>
                </a:lnTo>
                <a:lnTo>
                  <a:pt x="22724" y="2120899"/>
                </a:lnTo>
                <a:lnTo>
                  <a:pt x="21530" y="2095499"/>
                </a:lnTo>
                <a:close/>
              </a:path>
              <a:path w="4197984" h="2768600">
                <a:moveTo>
                  <a:pt x="38027" y="1777999"/>
                </a:moveTo>
                <a:lnTo>
                  <a:pt x="30148" y="1777999"/>
                </a:lnTo>
                <a:lnTo>
                  <a:pt x="29609" y="1790699"/>
                </a:lnTo>
                <a:lnTo>
                  <a:pt x="29193" y="1803399"/>
                </a:lnTo>
                <a:lnTo>
                  <a:pt x="28883" y="1816099"/>
                </a:lnTo>
                <a:lnTo>
                  <a:pt x="28668" y="1841499"/>
                </a:lnTo>
                <a:lnTo>
                  <a:pt x="28531" y="1854199"/>
                </a:lnTo>
                <a:lnTo>
                  <a:pt x="28394" y="1993899"/>
                </a:lnTo>
                <a:lnTo>
                  <a:pt x="27492" y="2031999"/>
                </a:lnTo>
                <a:lnTo>
                  <a:pt x="26314" y="2057399"/>
                </a:lnTo>
                <a:lnTo>
                  <a:pt x="26577" y="2070099"/>
                </a:lnTo>
                <a:lnTo>
                  <a:pt x="30378" y="2070099"/>
                </a:lnTo>
                <a:lnTo>
                  <a:pt x="30048" y="2082799"/>
                </a:lnTo>
                <a:lnTo>
                  <a:pt x="29311" y="2108199"/>
                </a:lnTo>
                <a:lnTo>
                  <a:pt x="28916" y="2120899"/>
                </a:lnTo>
                <a:lnTo>
                  <a:pt x="56352" y="2120899"/>
                </a:lnTo>
                <a:lnTo>
                  <a:pt x="56821" y="2095499"/>
                </a:lnTo>
                <a:lnTo>
                  <a:pt x="43463" y="2095499"/>
                </a:lnTo>
                <a:lnTo>
                  <a:pt x="42474" y="2082799"/>
                </a:lnTo>
                <a:lnTo>
                  <a:pt x="42068" y="2070099"/>
                </a:lnTo>
                <a:lnTo>
                  <a:pt x="41359" y="2057399"/>
                </a:lnTo>
                <a:lnTo>
                  <a:pt x="41879" y="2044699"/>
                </a:lnTo>
                <a:lnTo>
                  <a:pt x="42082" y="2031999"/>
                </a:lnTo>
                <a:lnTo>
                  <a:pt x="41922" y="2019299"/>
                </a:lnTo>
                <a:lnTo>
                  <a:pt x="41354" y="2006599"/>
                </a:lnTo>
                <a:lnTo>
                  <a:pt x="40474" y="1993899"/>
                </a:lnTo>
                <a:lnTo>
                  <a:pt x="43633" y="1993899"/>
                </a:lnTo>
                <a:lnTo>
                  <a:pt x="41016" y="1981199"/>
                </a:lnTo>
                <a:lnTo>
                  <a:pt x="40474" y="1981199"/>
                </a:lnTo>
                <a:lnTo>
                  <a:pt x="41179" y="1968499"/>
                </a:lnTo>
                <a:lnTo>
                  <a:pt x="54084" y="1968499"/>
                </a:lnTo>
                <a:lnTo>
                  <a:pt x="54450" y="1955799"/>
                </a:lnTo>
                <a:lnTo>
                  <a:pt x="41630" y="1955799"/>
                </a:lnTo>
                <a:lnTo>
                  <a:pt x="41654" y="1943099"/>
                </a:lnTo>
                <a:lnTo>
                  <a:pt x="40474" y="1943099"/>
                </a:lnTo>
                <a:lnTo>
                  <a:pt x="41598" y="1930399"/>
                </a:lnTo>
                <a:lnTo>
                  <a:pt x="42124" y="1917699"/>
                </a:lnTo>
                <a:lnTo>
                  <a:pt x="41825" y="1904999"/>
                </a:lnTo>
                <a:lnTo>
                  <a:pt x="41219" y="1892299"/>
                </a:lnTo>
                <a:lnTo>
                  <a:pt x="37262" y="1892299"/>
                </a:lnTo>
                <a:lnTo>
                  <a:pt x="37917" y="1879599"/>
                </a:lnTo>
                <a:lnTo>
                  <a:pt x="38442" y="1879599"/>
                </a:lnTo>
                <a:lnTo>
                  <a:pt x="38442" y="1854199"/>
                </a:lnTo>
                <a:lnTo>
                  <a:pt x="40672" y="1854199"/>
                </a:lnTo>
                <a:lnTo>
                  <a:pt x="40204" y="1841499"/>
                </a:lnTo>
                <a:lnTo>
                  <a:pt x="39675" y="1828799"/>
                </a:lnTo>
                <a:lnTo>
                  <a:pt x="39058" y="1816099"/>
                </a:lnTo>
                <a:lnTo>
                  <a:pt x="36423" y="1816099"/>
                </a:lnTo>
                <a:lnTo>
                  <a:pt x="36336" y="1790699"/>
                </a:lnTo>
                <a:lnTo>
                  <a:pt x="37031" y="1790699"/>
                </a:lnTo>
                <a:lnTo>
                  <a:pt x="38027" y="1777999"/>
                </a:lnTo>
                <a:close/>
              </a:path>
              <a:path w="4197984" h="2768600">
                <a:moveTo>
                  <a:pt x="8063" y="2057399"/>
                </a:moveTo>
                <a:lnTo>
                  <a:pt x="3584" y="2057399"/>
                </a:lnTo>
                <a:lnTo>
                  <a:pt x="4421" y="2070099"/>
                </a:lnTo>
                <a:lnTo>
                  <a:pt x="5135" y="2082799"/>
                </a:lnTo>
                <a:lnTo>
                  <a:pt x="6471" y="2108199"/>
                </a:lnTo>
                <a:lnTo>
                  <a:pt x="6667" y="2082799"/>
                </a:lnTo>
                <a:lnTo>
                  <a:pt x="7154" y="2070099"/>
                </a:lnTo>
                <a:lnTo>
                  <a:pt x="8063" y="2057399"/>
                </a:lnTo>
                <a:close/>
              </a:path>
              <a:path w="4197984" h="2768600">
                <a:moveTo>
                  <a:pt x="43633" y="1993899"/>
                </a:moveTo>
                <a:lnTo>
                  <a:pt x="41422" y="1993899"/>
                </a:lnTo>
                <a:lnTo>
                  <a:pt x="41912" y="2006599"/>
                </a:lnTo>
                <a:lnTo>
                  <a:pt x="42245" y="2019299"/>
                </a:lnTo>
                <a:lnTo>
                  <a:pt x="42670" y="2019299"/>
                </a:lnTo>
                <a:lnTo>
                  <a:pt x="43210" y="2031999"/>
                </a:lnTo>
                <a:lnTo>
                  <a:pt x="43890" y="2031999"/>
                </a:lnTo>
                <a:lnTo>
                  <a:pt x="44334" y="2044699"/>
                </a:lnTo>
                <a:lnTo>
                  <a:pt x="44888" y="2057399"/>
                </a:lnTo>
                <a:lnTo>
                  <a:pt x="44492" y="2070099"/>
                </a:lnTo>
                <a:lnTo>
                  <a:pt x="43793" y="2082799"/>
                </a:lnTo>
                <a:lnTo>
                  <a:pt x="43463" y="2095499"/>
                </a:lnTo>
                <a:lnTo>
                  <a:pt x="56821" y="2095499"/>
                </a:lnTo>
                <a:lnTo>
                  <a:pt x="57106" y="2082799"/>
                </a:lnTo>
                <a:lnTo>
                  <a:pt x="57083" y="2070099"/>
                </a:lnTo>
                <a:lnTo>
                  <a:pt x="54967" y="2070099"/>
                </a:lnTo>
                <a:lnTo>
                  <a:pt x="53640" y="2057399"/>
                </a:lnTo>
                <a:lnTo>
                  <a:pt x="53035" y="2044699"/>
                </a:lnTo>
                <a:lnTo>
                  <a:pt x="53417" y="2031999"/>
                </a:lnTo>
                <a:lnTo>
                  <a:pt x="52245" y="2019299"/>
                </a:lnTo>
                <a:lnTo>
                  <a:pt x="51307" y="2006599"/>
                </a:lnTo>
                <a:lnTo>
                  <a:pt x="46471" y="2006599"/>
                </a:lnTo>
                <a:lnTo>
                  <a:pt x="43633" y="1993899"/>
                </a:lnTo>
                <a:close/>
              </a:path>
              <a:path w="4197984" h="2768600">
                <a:moveTo>
                  <a:pt x="4176368" y="2057399"/>
                </a:moveTo>
                <a:lnTo>
                  <a:pt x="4175094" y="2057399"/>
                </a:lnTo>
                <a:lnTo>
                  <a:pt x="4174880" y="2070099"/>
                </a:lnTo>
                <a:lnTo>
                  <a:pt x="4174938" y="2082799"/>
                </a:lnTo>
                <a:lnTo>
                  <a:pt x="4175264" y="2095499"/>
                </a:lnTo>
                <a:lnTo>
                  <a:pt x="4177253" y="2095499"/>
                </a:lnTo>
                <a:lnTo>
                  <a:pt x="4177433" y="2082799"/>
                </a:lnTo>
                <a:lnTo>
                  <a:pt x="4185896" y="2082799"/>
                </a:lnTo>
                <a:lnTo>
                  <a:pt x="4186605" y="2070099"/>
                </a:lnTo>
                <a:lnTo>
                  <a:pt x="4177439" y="2070099"/>
                </a:lnTo>
                <a:lnTo>
                  <a:pt x="4176368" y="2057399"/>
                </a:lnTo>
                <a:close/>
              </a:path>
              <a:path w="4197984" h="2768600">
                <a:moveTo>
                  <a:pt x="19127" y="2070099"/>
                </a:moveTo>
                <a:lnTo>
                  <a:pt x="16976" y="2070099"/>
                </a:lnTo>
                <a:lnTo>
                  <a:pt x="17079" y="2082799"/>
                </a:lnTo>
                <a:lnTo>
                  <a:pt x="18275" y="2082799"/>
                </a:lnTo>
                <a:lnTo>
                  <a:pt x="19127" y="2070099"/>
                </a:lnTo>
                <a:close/>
              </a:path>
              <a:path w="4197984" h="2768600">
                <a:moveTo>
                  <a:pt x="4184912" y="1803399"/>
                </a:moveTo>
                <a:lnTo>
                  <a:pt x="4173102" y="1803399"/>
                </a:lnTo>
                <a:lnTo>
                  <a:pt x="4173249" y="1816099"/>
                </a:lnTo>
                <a:lnTo>
                  <a:pt x="4173604" y="1879599"/>
                </a:lnTo>
                <a:lnTo>
                  <a:pt x="4173824" y="1904999"/>
                </a:lnTo>
                <a:lnTo>
                  <a:pt x="4173975" y="1930399"/>
                </a:lnTo>
                <a:lnTo>
                  <a:pt x="4174160" y="1943099"/>
                </a:lnTo>
                <a:lnTo>
                  <a:pt x="4174383" y="1955799"/>
                </a:lnTo>
                <a:lnTo>
                  <a:pt x="4174650" y="1968499"/>
                </a:lnTo>
                <a:lnTo>
                  <a:pt x="4174965" y="1981199"/>
                </a:lnTo>
                <a:lnTo>
                  <a:pt x="4175334" y="1993899"/>
                </a:lnTo>
                <a:lnTo>
                  <a:pt x="4175761" y="2019299"/>
                </a:lnTo>
                <a:lnTo>
                  <a:pt x="4176251" y="2031999"/>
                </a:lnTo>
                <a:lnTo>
                  <a:pt x="4176808" y="2044699"/>
                </a:lnTo>
                <a:lnTo>
                  <a:pt x="4177439" y="2070099"/>
                </a:lnTo>
                <a:lnTo>
                  <a:pt x="4186605" y="2070099"/>
                </a:lnTo>
                <a:lnTo>
                  <a:pt x="4187048" y="2057399"/>
                </a:lnTo>
                <a:lnTo>
                  <a:pt x="4187287" y="2044699"/>
                </a:lnTo>
                <a:lnTo>
                  <a:pt x="4187403" y="2006599"/>
                </a:lnTo>
                <a:lnTo>
                  <a:pt x="4189365" y="2006599"/>
                </a:lnTo>
                <a:lnTo>
                  <a:pt x="4190320" y="1981199"/>
                </a:lnTo>
                <a:lnTo>
                  <a:pt x="4187511" y="1981199"/>
                </a:lnTo>
                <a:lnTo>
                  <a:pt x="4187307" y="1955799"/>
                </a:lnTo>
                <a:lnTo>
                  <a:pt x="4186965" y="1943099"/>
                </a:lnTo>
                <a:lnTo>
                  <a:pt x="4186477" y="1917699"/>
                </a:lnTo>
                <a:lnTo>
                  <a:pt x="4185834" y="1917699"/>
                </a:lnTo>
                <a:lnTo>
                  <a:pt x="4185026" y="1904999"/>
                </a:lnTo>
                <a:lnTo>
                  <a:pt x="4184044" y="1892299"/>
                </a:lnTo>
                <a:lnTo>
                  <a:pt x="4188385" y="1892299"/>
                </a:lnTo>
                <a:lnTo>
                  <a:pt x="4188385" y="1866899"/>
                </a:lnTo>
                <a:lnTo>
                  <a:pt x="4185874" y="1866899"/>
                </a:lnTo>
                <a:lnTo>
                  <a:pt x="4185435" y="1854199"/>
                </a:lnTo>
                <a:lnTo>
                  <a:pt x="4186324" y="1841499"/>
                </a:lnTo>
                <a:lnTo>
                  <a:pt x="4184647" y="1841499"/>
                </a:lnTo>
                <a:lnTo>
                  <a:pt x="4184366" y="1828799"/>
                </a:lnTo>
                <a:lnTo>
                  <a:pt x="4184480" y="1816099"/>
                </a:lnTo>
                <a:lnTo>
                  <a:pt x="4184912" y="1803399"/>
                </a:lnTo>
                <a:close/>
              </a:path>
              <a:path w="4197984" h="2768600">
                <a:moveTo>
                  <a:pt x="25567" y="2019299"/>
                </a:moveTo>
                <a:lnTo>
                  <a:pt x="21137" y="2019299"/>
                </a:lnTo>
                <a:lnTo>
                  <a:pt x="21644" y="2031999"/>
                </a:lnTo>
                <a:lnTo>
                  <a:pt x="21968" y="2044699"/>
                </a:lnTo>
                <a:lnTo>
                  <a:pt x="22492" y="2057399"/>
                </a:lnTo>
                <a:lnTo>
                  <a:pt x="25044" y="2057399"/>
                </a:lnTo>
                <a:lnTo>
                  <a:pt x="25182" y="2044699"/>
                </a:lnTo>
                <a:lnTo>
                  <a:pt x="25271" y="2031999"/>
                </a:lnTo>
                <a:lnTo>
                  <a:pt x="25567" y="2019299"/>
                </a:lnTo>
                <a:close/>
              </a:path>
              <a:path w="4197984" h="2768600">
                <a:moveTo>
                  <a:pt x="4139693" y="2044699"/>
                </a:moveTo>
                <a:lnTo>
                  <a:pt x="4133904" y="2044699"/>
                </a:lnTo>
                <a:lnTo>
                  <a:pt x="4134868" y="2057399"/>
                </a:lnTo>
                <a:lnTo>
                  <a:pt x="4138267" y="2057399"/>
                </a:lnTo>
                <a:lnTo>
                  <a:pt x="4139693" y="2044699"/>
                </a:lnTo>
                <a:close/>
              </a:path>
              <a:path w="4197984" h="2768600">
                <a:moveTo>
                  <a:pt x="4167243" y="2019299"/>
                </a:moveTo>
                <a:lnTo>
                  <a:pt x="4114562" y="2019299"/>
                </a:lnTo>
                <a:lnTo>
                  <a:pt x="4115617" y="2031999"/>
                </a:lnTo>
                <a:lnTo>
                  <a:pt x="4116606" y="2031999"/>
                </a:lnTo>
                <a:lnTo>
                  <a:pt x="4117267" y="2044699"/>
                </a:lnTo>
                <a:lnTo>
                  <a:pt x="4160334" y="2044699"/>
                </a:lnTo>
                <a:lnTo>
                  <a:pt x="4161425" y="2057399"/>
                </a:lnTo>
                <a:lnTo>
                  <a:pt x="4164990" y="2057399"/>
                </a:lnTo>
                <a:lnTo>
                  <a:pt x="4167479" y="2031999"/>
                </a:lnTo>
                <a:lnTo>
                  <a:pt x="4167243" y="2019299"/>
                </a:lnTo>
                <a:close/>
              </a:path>
              <a:path w="4197984" h="2768600">
                <a:moveTo>
                  <a:pt x="4136781" y="1841499"/>
                </a:moveTo>
                <a:lnTo>
                  <a:pt x="4114381" y="1841499"/>
                </a:lnTo>
                <a:lnTo>
                  <a:pt x="4114582" y="1854199"/>
                </a:lnTo>
                <a:lnTo>
                  <a:pt x="4115132" y="1879599"/>
                </a:lnTo>
                <a:lnTo>
                  <a:pt x="4115369" y="1892299"/>
                </a:lnTo>
                <a:lnTo>
                  <a:pt x="4115489" y="1917699"/>
                </a:lnTo>
                <a:lnTo>
                  <a:pt x="4118191" y="1930399"/>
                </a:lnTo>
                <a:lnTo>
                  <a:pt x="4120279" y="1943099"/>
                </a:lnTo>
                <a:lnTo>
                  <a:pt x="4119254" y="1955799"/>
                </a:lnTo>
                <a:lnTo>
                  <a:pt x="4117914" y="1968499"/>
                </a:lnTo>
                <a:lnTo>
                  <a:pt x="4116454" y="1981199"/>
                </a:lnTo>
                <a:lnTo>
                  <a:pt x="4115067" y="1993899"/>
                </a:lnTo>
                <a:lnTo>
                  <a:pt x="4113949" y="2006599"/>
                </a:lnTo>
                <a:lnTo>
                  <a:pt x="4113293" y="2019299"/>
                </a:lnTo>
                <a:lnTo>
                  <a:pt x="4113294" y="2031999"/>
                </a:lnTo>
                <a:lnTo>
                  <a:pt x="4113700" y="2019299"/>
                </a:lnTo>
                <a:lnTo>
                  <a:pt x="4134734" y="2019299"/>
                </a:lnTo>
                <a:lnTo>
                  <a:pt x="4133511" y="2006599"/>
                </a:lnTo>
                <a:lnTo>
                  <a:pt x="4132465" y="1993899"/>
                </a:lnTo>
                <a:lnTo>
                  <a:pt x="4132512" y="1968499"/>
                </a:lnTo>
                <a:lnTo>
                  <a:pt x="4136495" y="1968499"/>
                </a:lnTo>
                <a:lnTo>
                  <a:pt x="4136164" y="1955799"/>
                </a:lnTo>
                <a:lnTo>
                  <a:pt x="4134744" y="1955799"/>
                </a:lnTo>
                <a:lnTo>
                  <a:pt x="4134738" y="1943099"/>
                </a:lnTo>
                <a:lnTo>
                  <a:pt x="4131555" y="1943099"/>
                </a:lnTo>
                <a:lnTo>
                  <a:pt x="4132144" y="1930399"/>
                </a:lnTo>
                <a:lnTo>
                  <a:pt x="4132735" y="1930399"/>
                </a:lnTo>
                <a:lnTo>
                  <a:pt x="4131553" y="1917699"/>
                </a:lnTo>
                <a:lnTo>
                  <a:pt x="4128728" y="1917699"/>
                </a:lnTo>
                <a:lnTo>
                  <a:pt x="4129303" y="1904999"/>
                </a:lnTo>
                <a:lnTo>
                  <a:pt x="4130483" y="1892299"/>
                </a:lnTo>
                <a:lnTo>
                  <a:pt x="4131055" y="1879599"/>
                </a:lnTo>
                <a:lnTo>
                  <a:pt x="4133770" y="1879599"/>
                </a:lnTo>
                <a:lnTo>
                  <a:pt x="4132865" y="1854199"/>
                </a:lnTo>
                <a:lnTo>
                  <a:pt x="4136692" y="1854199"/>
                </a:lnTo>
                <a:lnTo>
                  <a:pt x="4136781" y="1841499"/>
                </a:lnTo>
                <a:close/>
              </a:path>
              <a:path w="4197984" h="2768600">
                <a:moveTo>
                  <a:pt x="21122" y="1816099"/>
                </a:moveTo>
                <a:lnTo>
                  <a:pt x="6192" y="1816099"/>
                </a:lnTo>
                <a:lnTo>
                  <a:pt x="6234" y="1841499"/>
                </a:lnTo>
                <a:lnTo>
                  <a:pt x="6333" y="1854199"/>
                </a:lnTo>
                <a:lnTo>
                  <a:pt x="6629" y="1866899"/>
                </a:lnTo>
                <a:lnTo>
                  <a:pt x="6870" y="1879599"/>
                </a:lnTo>
                <a:lnTo>
                  <a:pt x="6899" y="1904999"/>
                </a:lnTo>
                <a:lnTo>
                  <a:pt x="6561" y="1917699"/>
                </a:lnTo>
                <a:lnTo>
                  <a:pt x="5702" y="1917699"/>
                </a:lnTo>
                <a:lnTo>
                  <a:pt x="5454" y="1930399"/>
                </a:lnTo>
                <a:lnTo>
                  <a:pt x="5509" y="1943099"/>
                </a:lnTo>
                <a:lnTo>
                  <a:pt x="5783" y="1955799"/>
                </a:lnTo>
                <a:lnTo>
                  <a:pt x="6190" y="1968499"/>
                </a:lnTo>
                <a:lnTo>
                  <a:pt x="6645" y="1981199"/>
                </a:lnTo>
                <a:lnTo>
                  <a:pt x="7064" y="1993899"/>
                </a:lnTo>
                <a:lnTo>
                  <a:pt x="7362" y="1993899"/>
                </a:lnTo>
                <a:lnTo>
                  <a:pt x="7454" y="2006599"/>
                </a:lnTo>
                <a:lnTo>
                  <a:pt x="6680" y="2006599"/>
                </a:lnTo>
                <a:lnTo>
                  <a:pt x="6486" y="2019299"/>
                </a:lnTo>
                <a:lnTo>
                  <a:pt x="17365" y="2019299"/>
                </a:lnTo>
                <a:lnTo>
                  <a:pt x="17936" y="2006599"/>
                </a:lnTo>
                <a:lnTo>
                  <a:pt x="18959" y="1993899"/>
                </a:lnTo>
                <a:lnTo>
                  <a:pt x="19433" y="1968499"/>
                </a:lnTo>
                <a:lnTo>
                  <a:pt x="19105" y="1955799"/>
                </a:lnTo>
                <a:lnTo>
                  <a:pt x="23960" y="1955799"/>
                </a:lnTo>
                <a:lnTo>
                  <a:pt x="20562" y="1943099"/>
                </a:lnTo>
                <a:lnTo>
                  <a:pt x="20063" y="1930399"/>
                </a:lnTo>
                <a:lnTo>
                  <a:pt x="15883" y="1930399"/>
                </a:lnTo>
                <a:lnTo>
                  <a:pt x="16070" y="1917699"/>
                </a:lnTo>
                <a:lnTo>
                  <a:pt x="16653" y="1904999"/>
                </a:lnTo>
                <a:lnTo>
                  <a:pt x="18218" y="1879599"/>
                </a:lnTo>
                <a:lnTo>
                  <a:pt x="18802" y="1866899"/>
                </a:lnTo>
                <a:lnTo>
                  <a:pt x="18990" y="1854199"/>
                </a:lnTo>
                <a:lnTo>
                  <a:pt x="18583" y="1841499"/>
                </a:lnTo>
                <a:lnTo>
                  <a:pt x="20019" y="1828799"/>
                </a:lnTo>
                <a:lnTo>
                  <a:pt x="21122" y="1816099"/>
                </a:lnTo>
                <a:close/>
              </a:path>
              <a:path w="4197984" h="2768600">
                <a:moveTo>
                  <a:pt x="26452" y="1993899"/>
                </a:moveTo>
                <a:lnTo>
                  <a:pt x="26256" y="2006599"/>
                </a:lnTo>
                <a:lnTo>
                  <a:pt x="22485" y="2006599"/>
                </a:lnTo>
                <a:lnTo>
                  <a:pt x="23562" y="2019299"/>
                </a:lnTo>
                <a:lnTo>
                  <a:pt x="26324" y="2019299"/>
                </a:lnTo>
                <a:lnTo>
                  <a:pt x="26860" y="2006599"/>
                </a:lnTo>
                <a:lnTo>
                  <a:pt x="26452" y="1993899"/>
                </a:lnTo>
                <a:close/>
              </a:path>
              <a:path w="4197984" h="2768600">
                <a:moveTo>
                  <a:pt x="4164966" y="1981199"/>
                </a:moveTo>
                <a:lnTo>
                  <a:pt x="4142627" y="1981199"/>
                </a:lnTo>
                <a:lnTo>
                  <a:pt x="4142042" y="1993899"/>
                </a:lnTo>
                <a:lnTo>
                  <a:pt x="4141164" y="2006599"/>
                </a:lnTo>
                <a:lnTo>
                  <a:pt x="4140060" y="2019299"/>
                </a:lnTo>
                <a:lnTo>
                  <a:pt x="4165990" y="2019299"/>
                </a:lnTo>
                <a:lnTo>
                  <a:pt x="4165054" y="2006599"/>
                </a:lnTo>
                <a:lnTo>
                  <a:pt x="4164760" y="1993899"/>
                </a:lnTo>
                <a:lnTo>
                  <a:pt x="4164966" y="1981199"/>
                </a:lnTo>
                <a:close/>
              </a:path>
              <a:path w="4197984" h="2768600">
                <a:moveTo>
                  <a:pt x="23960" y="1955799"/>
                </a:moveTo>
                <a:lnTo>
                  <a:pt x="20771" y="1955799"/>
                </a:lnTo>
                <a:lnTo>
                  <a:pt x="21041" y="1968499"/>
                </a:lnTo>
                <a:lnTo>
                  <a:pt x="21315" y="1993899"/>
                </a:lnTo>
                <a:lnTo>
                  <a:pt x="21706" y="2006599"/>
                </a:lnTo>
                <a:lnTo>
                  <a:pt x="24190" y="2006599"/>
                </a:lnTo>
                <a:lnTo>
                  <a:pt x="23364" y="1993899"/>
                </a:lnTo>
                <a:lnTo>
                  <a:pt x="22645" y="1981199"/>
                </a:lnTo>
                <a:lnTo>
                  <a:pt x="23804" y="1968499"/>
                </a:lnTo>
                <a:lnTo>
                  <a:pt x="25732" y="1968499"/>
                </a:lnTo>
                <a:lnTo>
                  <a:pt x="23960" y="1955799"/>
                </a:lnTo>
                <a:close/>
              </a:path>
              <a:path w="4197984" h="2768600">
                <a:moveTo>
                  <a:pt x="54084" y="1968499"/>
                </a:moveTo>
                <a:lnTo>
                  <a:pt x="43540" y="1968499"/>
                </a:lnTo>
                <a:lnTo>
                  <a:pt x="44797" y="1981199"/>
                </a:lnTo>
                <a:lnTo>
                  <a:pt x="45840" y="1993899"/>
                </a:lnTo>
                <a:lnTo>
                  <a:pt x="46471" y="2006599"/>
                </a:lnTo>
                <a:lnTo>
                  <a:pt x="51307" y="2006599"/>
                </a:lnTo>
                <a:lnTo>
                  <a:pt x="50545" y="1993899"/>
                </a:lnTo>
                <a:lnTo>
                  <a:pt x="49904" y="1981199"/>
                </a:lnTo>
                <a:lnTo>
                  <a:pt x="53468" y="1981199"/>
                </a:lnTo>
                <a:lnTo>
                  <a:pt x="54084" y="1968499"/>
                </a:lnTo>
                <a:close/>
              </a:path>
              <a:path w="4197984" h="2768600">
                <a:moveTo>
                  <a:pt x="4137248" y="1981199"/>
                </a:moveTo>
                <a:lnTo>
                  <a:pt x="4134833" y="1981199"/>
                </a:lnTo>
                <a:lnTo>
                  <a:pt x="4134439" y="2006599"/>
                </a:lnTo>
                <a:lnTo>
                  <a:pt x="4135816" y="2006599"/>
                </a:lnTo>
                <a:lnTo>
                  <a:pt x="4136219" y="1993899"/>
                </a:lnTo>
                <a:lnTo>
                  <a:pt x="4136686" y="1993899"/>
                </a:lnTo>
                <a:lnTo>
                  <a:pt x="4137248" y="1981199"/>
                </a:lnTo>
                <a:close/>
              </a:path>
              <a:path w="4197984" h="2768600">
                <a:moveTo>
                  <a:pt x="4197004" y="1917699"/>
                </a:moveTo>
                <a:lnTo>
                  <a:pt x="4195300" y="1943099"/>
                </a:lnTo>
                <a:lnTo>
                  <a:pt x="4193086" y="1955799"/>
                </a:lnTo>
                <a:lnTo>
                  <a:pt x="4190457" y="1968499"/>
                </a:lnTo>
                <a:lnTo>
                  <a:pt x="4187511" y="1981199"/>
                </a:lnTo>
                <a:lnTo>
                  <a:pt x="4190320" y="1981199"/>
                </a:lnTo>
                <a:lnTo>
                  <a:pt x="4191523" y="1993899"/>
                </a:lnTo>
                <a:lnTo>
                  <a:pt x="4193134" y="2006599"/>
                </a:lnTo>
                <a:lnTo>
                  <a:pt x="4196171" y="2006599"/>
                </a:lnTo>
                <a:lnTo>
                  <a:pt x="4195490" y="1993899"/>
                </a:lnTo>
                <a:lnTo>
                  <a:pt x="4195519" y="1981199"/>
                </a:lnTo>
                <a:lnTo>
                  <a:pt x="4195993" y="1968499"/>
                </a:lnTo>
                <a:lnTo>
                  <a:pt x="4196644" y="1955799"/>
                </a:lnTo>
                <a:lnTo>
                  <a:pt x="4197207" y="1943099"/>
                </a:lnTo>
                <a:lnTo>
                  <a:pt x="4197416" y="1930399"/>
                </a:lnTo>
                <a:lnTo>
                  <a:pt x="4197004" y="1917699"/>
                </a:lnTo>
                <a:close/>
              </a:path>
              <a:path w="4197984" h="2768600">
                <a:moveTo>
                  <a:pt x="66890" y="1930399"/>
                </a:moveTo>
                <a:lnTo>
                  <a:pt x="66470" y="1930399"/>
                </a:lnTo>
                <a:lnTo>
                  <a:pt x="65518" y="1943099"/>
                </a:lnTo>
                <a:lnTo>
                  <a:pt x="63841" y="1943099"/>
                </a:lnTo>
                <a:lnTo>
                  <a:pt x="64714" y="1955799"/>
                </a:lnTo>
                <a:lnTo>
                  <a:pt x="63866" y="1968499"/>
                </a:lnTo>
                <a:lnTo>
                  <a:pt x="62948" y="1993899"/>
                </a:lnTo>
                <a:lnTo>
                  <a:pt x="63612" y="1993899"/>
                </a:lnTo>
                <a:lnTo>
                  <a:pt x="64967" y="1981199"/>
                </a:lnTo>
                <a:lnTo>
                  <a:pt x="65822" y="1981199"/>
                </a:lnTo>
                <a:lnTo>
                  <a:pt x="66312" y="1968499"/>
                </a:lnTo>
                <a:lnTo>
                  <a:pt x="66574" y="1955799"/>
                </a:lnTo>
                <a:lnTo>
                  <a:pt x="66890" y="1930399"/>
                </a:lnTo>
                <a:close/>
              </a:path>
              <a:path w="4197984" h="2768600">
                <a:moveTo>
                  <a:pt x="4168722" y="1866899"/>
                </a:moveTo>
                <a:lnTo>
                  <a:pt x="4140011" y="1866899"/>
                </a:lnTo>
                <a:lnTo>
                  <a:pt x="4139422" y="1879599"/>
                </a:lnTo>
                <a:lnTo>
                  <a:pt x="4138831" y="1879599"/>
                </a:lnTo>
                <a:lnTo>
                  <a:pt x="4138634" y="1892299"/>
                </a:lnTo>
                <a:lnTo>
                  <a:pt x="4139960" y="1892299"/>
                </a:lnTo>
                <a:lnTo>
                  <a:pt x="4139171" y="1904999"/>
                </a:lnTo>
                <a:lnTo>
                  <a:pt x="4138077" y="1917699"/>
                </a:lnTo>
                <a:lnTo>
                  <a:pt x="4137243" y="1930399"/>
                </a:lnTo>
                <a:lnTo>
                  <a:pt x="4137211" y="1955799"/>
                </a:lnTo>
                <a:lnTo>
                  <a:pt x="4137041" y="1968499"/>
                </a:lnTo>
                <a:lnTo>
                  <a:pt x="4132649" y="1968499"/>
                </a:lnTo>
                <a:lnTo>
                  <a:pt x="4133057" y="1981199"/>
                </a:lnTo>
                <a:lnTo>
                  <a:pt x="4133294" y="1993899"/>
                </a:lnTo>
                <a:lnTo>
                  <a:pt x="4133641" y="1993899"/>
                </a:lnTo>
                <a:lnTo>
                  <a:pt x="4133784" y="1981199"/>
                </a:lnTo>
                <a:lnTo>
                  <a:pt x="4164966" y="1981199"/>
                </a:lnTo>
                <a:lnTo>
                  <a:pt x="4164864" y="1968499"/>
                </a:lnTo>
                <a:lnTo>
                  <a:pt x="4165612" y="1955799"/>
                </a:lnTo>
                <a:lnTo>
                  <a:pt x="4167579" y="1955799"/>
                </a:lnTo>
                <a:lnTo>
                  <a:pt x="4167499" y="1943099"/>
                </a:lnTo>
                <a:lnTo>
                  <a:pt x="4167019" y="1943099"/>
                </a:lnTo>
                <a:lnTo>
                  <a:pt x="4166297" y="1930399"/>
                </a:lnTo>
                <a:lnTo>
                  <a:pt x="4164770" y="1930399"/>
                </a:lnTo>
                <a:lnTo>
                  <a:pt x="4164284" y="1917699"/>
                </a:lnTo>
                <a:lnTo>
                  <a:pt x="4164197" y="1904999"/>
                </a:lnTo>
                <a:lnTo>
                  <a:pt x="4168528" y="1904999"/>
                </a:lnTo>
                <a:lnTo>
                  <a:pt x="4168773" y="1892299"/>
                </a:lnTo>
                <a:lnTo>
                  <a:pt x="4168722" y="1866899"/>
                </a:lnTo>
                <a:close/>
              </a:path>
              <a:path w="4197984" h="2768600">
                <a:moveTo>
                  <a:pt x="4142627" y="1981199"/>
                </a:moveTo>
                <a:lnTo>
                  <a:pt x="4137938" y="1981199"/>
                </a:lnTo>
                <a:lnTo>
                  <a:pt x="4138788" y="1993899"/>
                </a:lnTo>
                <a:lnTo>
                  <a:pt x="4141101" y="1993899"/>
                </a:lnTo>
                <a:lnTo>
                  <a:pt x="4142627" y="1981199"/>
                </a:lnTo>
                <a:close/>
              </a:path>
              <a:path w="4197984" h="2768600">
                <a:moveTo>
                  <a:pt x="51077" y="1752599"/>
                </a:moveTo>
                <a:lnTo>
                  <a:pt x="43555" y="1752599"/>
                </a:lnTo>
                <a:lnTo>
                  <a:pt x="42021" y="1765299"/>
                </a:lnTo>
                <a:lnTo>
                  <a:pt x="41075" y="1777999"/>
                </a:lnTo>
                <a:lnTo>
                  <a:pt x="40629" y="1790699"/>
                </a:lnTo>
                <a:lnTo>
                  <a:pt x="40599" y="1803399"/>
                </a:lnTo>
                <a:lnTo>
                  <a:pt x="40897" y="1816099"/>
                </a:lnTo>
                <a:lnTo>
                  <a:pt x="41439" y="1828799"/>
                </a:lnTo>
                <a:lnTo>
                  <a:pt x="42137" y="1841499"/>
                </a:lnTo>
                <a:lnTo>
                  <a:pt x="42907" y="1854199"/>
                </a:lnTo>
                <a:lnTo>
                  <a:pt x="43661" y="1854199"/>
                </a:lnTo>
                <a:lnTo>
                  <a:pt x="44315" y="1866899"/>
                </a:lnTo>
                <a:lnTo>
                  <a:pt x="44782" y="1879599"/>
                </a:lnTo>
                <a:lnTo>
                  <a:pt x="44976" y="1904999"/>
                </a:lnTo>
                <a:lnTo>
                  <a:pt x="44811" y="1917699"/>
                </a:lnTo>
                <a:lnTo>
                  <a:pt x="44202" y="1930399"/>
                </a:lnTo>
                <a:lnTo>
                  <a:pt x="42954" y="1943099"/>
                </a:lnTo>
                <a:lnTo>
                  <a:pt x="41630" y="1955799"/>
                </a:lnTo>
                <a:lnTo>
                  <a:pt x="54450" y="1955799"/>
                </a:lnTo>
                <a:lnTo>
                  <a:pt x="54631" y="1943099"/>
                </a:lnTo>
                <a:lnTo>
                  <a:pt x="54691" y="1930399"/>
                </a:lnTo>
                <a:lnTo>
                  <a:pt x="53029" y="1930399"/>
                </a:lnTo>
                <a:lnTo>
                  <a:pt x="51790" y="1917699"/>
                </a:lnTo>
                <a:lnTo>
                  <a:pt x="52384" y="1904999"/>
                </a:lnTo>
                <a:lnTo>
                  <a:pt x="53643" y="1879599"/>
                </a:lnTo>
                <a:lnTo>
                  <a:pt x="54219" y="1866899"/>
                </a:lnTo>
                <a:lnTo>
                  <a:pt x="54701" y="1854199"/>
                </a:lnTo>
                <a:lnTo>
                  <a:pt x="55046" y="1828799"/>
                </a:lnTo>
                <a:lnTo>
                  <a:pt x="52748" y="1828799"/>
                </a:lnTo>
                <a:lnTo>
                  <a:pt x="52263" y="1816099"/>
                </a:lnTo>
                <a:lnTo>
                  <a:pt x="48761" y="1816099"/>
                </a:lnTo>
                <a:lnTo>
                  <a:pt x="48208" y="1803399"/>
                </a:lnTo>
                <a:lnTo>
                  <a:pt x="47596" y="1790699"/>
                </a:lnTo>
                <a:lnTo>
                  <a:pt x="48929" y="1777999"/>
                </a:lnTo>
                <a:lnTo>
                  <a:pt x="51617" y="1777999"/>
                </a:lnTo>
                <a:lnTo>
                  <a:pt x="51534" y="1765299"/>
                </a:lnTo>
                <a:lnTo>
                  <a:pt x="51077" y="1752599"/>
                </a:lnTo>
                <a:close/>
              </a:path>
              <a:path w="4197984" h="2768600">
                <a:moveTo>
                  <a:pt x="4136692" y="1854199"/>
                </a:moveTo>
                <a:lnTo>
                  <a:pt x="4134334" y="1854199"/>
                </a:lnTo>
                <a:lnTo>
                  <a:pt x="4134546" y="1866899"/>
                </a:lnTo>
                <a:lnTo>
                  <a:pt x="4134486" y="1892299"/>
                </a:lnTo>
                <a:lnTo>
                  <a:pt x="4134265" y="1904999"/>
                </a:lnTo>
                <a:lnTo>
                  <a:pt x="4133959" y="1917699"/>
                </a:lnTo>
                <a:lnTo>
                  <a:pt x="4133579" y="1930399"/>
                </a:lnTo>
                <a:lnTo>
                  <a:pt x="4133134" y="1943099"/>
                </a:lnTo>
                <a:lnTo>
                  <a:pt x="4134738" y="1943099"/>
                </a:lnTo>
                <a:lnTo>
                  <a:pt x="4134950" y="1930399"/>
                </a:lnTo>
                <a:lnTo>
                  <a:pt x="4135254" y="1917699"/>
                </a:lnTo>
                <a:lnTo>
                  <a:pt x="4136324" y="1879599"/>
                </a:lnTo>
                <a:lnTo>
                  <a:pt x="4136604" y="1866899"/>
                </a:lnTo>
                <a:lnTo>
                  <a:pt x="4136692" y="1854199"/>
                </a:lnTo>
                <a:close/>
              </a:path>
              <a:path w="4197984" h="2768600">
                <a:moveTo>
                  <a:pt x="23635" y="1854199"/>
                </a:moveTo>
                <a:lnTo>
                  <a:pt x="19266" y="1892299"/>
                </a:lnTo>
                <a:lnTo>
                  <a:pt x="16293" y="1930399"/>
                </a:lnTo>
                <a:lnTo>
                  <a:pt x="20063" y="1930399"/>
                </a:lnTo>
                <a:lnTo>
                  <a:pt x="20059" y="1917699"/>
                </a:lnTo>
                <a:lnTo>
                  <a:pt x="21026" y="1917699"/>
                </a:lnTo>
                <a:lnTo>
                  <a:pt x="21738" y="1904999"/>
                </a:lnTo>
                <a:lnTo>
                  <a:pt x="22431" y="1904999"/>
                </a:lnTo>
                <a:lnTo>
                  <a:pt x="22977" y="1892299"/>
                </a:lnTo>
                <a:lnTo>
                  <a:pt x="23246" y="1879599"/>
                </a:lnTo>
                <a:lnTo>
                  <a:pt x="25461" y="1879599"/>
                </a:lnTo>
                <a:lnTo>
                  <a:pt x="23635" y="1854199"/>
                </a:lnTo>
                <a:close/>
              </a:path>
              <a:path w="4197984" h="2768600">
                <a:moveTo>
                  <a:pt x="26468" y="1892299"/>
                </a:moveTo>
                <a:lnTo>
                  <a:pt x="25146" y="1892299"/>
                </a:lnTo>
                <a:lnTo>
                  <a:pt x="25670" y="1917699"/>
                </a:lnTo>
                <a:lnTo>
                  <a:pt x="27022" y="1917699"/>
                </a:lnTo>
                <a:lnTo>
                  <a:pt x="26949" y="1904999"/>
                </a:lnTo>
                <a:lnTo>
                  <a:pt x="26468" y="1892299"/>
                </a:lnTo>
                <a:close/>
              </a:path>
              <a:path w="4197984" h="2768600">
                <a:moveTo>
                  <a:pt x="4168528" y="1904999"/>
                </a:moveTo>
                <a:lnTo>
                  <a:pt x="4164197" y="1904999"/>
                </a:lnTo>
                <a:lnTo>
                  <a:pt x="4165512" y="1917699"/>
                </a:lnTo>
                <a:lnTo>
                  <a:pt x="4168090" y="1917699"/>
                </a:lnTo>
                <a:lnTo>
                  <a:pt x="4168528" y="1904999"/>
                </a:lnTo>
                <a:close/>
              </a:path>
              <a:path w="4197984" h="2768600">
                <a:moveTo>
                  <a:pt x="4188385" y="1892299"/>
                </a:moveTo>
                <a:lnTo>
                  <a:pt x="4187205" y="1892299"/>
                </a:lnTo>
                <a:lnTo>
                  <a:pt x="4188385" y="1904999"/>
                </a:lnTo>
                <a:lnTo>
                  <a:pt x="4188385" y="1892299"/>
                </a:lnTo>
                <a:close/>
              </a:path>
              <a:path w="4197984" h="2768600">
                <a:moveTo>
                  <a:pt x="25461" y="1879599"/>
                </a:moveTo>
                <a:lnTo>
                  <a:pt x="23246" y="1879599"/>
                </a:lnTo>
                <a:lnTo>
                  <a:pt x="24447" y="1892299"/>
                </a:lnTo>
                <a:lnTo>
                  <a:pt x="26594" y="1892299"/>
                </a:lnTo>
                <a:lnTo>
                  <a:pt x="25461" y="1879599"/>
                </a:lnTo>
                <a:close/>
              </a:path>
              <a:path w="4197984" h="2768600">
                <a:moveTo>
                  <a:pt x="40456" y="1879599"/>
                </a:moveTo>
                <a:lnTo>
                  <a:pt x="38898" y="1879599"/>
                </a:lnTo>
                <a:lnTo>
                  <a:pt x="37262" y="1892299"/>
                </a:lnTo>
                <a:lnTo>
                  <a:pt x="41219" y="1892299"/>
                </a:lnTo>
                <a:lnTo>
                  <a:pt x="40456" y="1879599"/>
                </a:lnTo>
                <a:close/>
              </a:path>
              <a:path w="4197984" h="2768600">
                <a:moveTo>
                  <a:pt x="40672" y="1854199"/>
                </a:moveTo>
                <a:lnTo>
                  <a:pt x="39752" y="1854199"/>
                </a:lnTo>
                <a:lnTo>
                  <a:pt x="40080" y="1879599"/>
                </a:lnTo>
                <a:lnTo>
                  <a:pt x="41523" y="1879599"/>
                </a:lnTo>
                <a:lnTo>
                  <a:pt x="40672" y="1854199"/>
                </a:lnTo>
                <a:close/>
              </a:path>
              <a:path w="4197984" h="2768600">
                <a:moveTo>
                  <a:pt x="4168448" y="1854199"/>
                </a:moveTo>
                <a:lnTo>
                  <a:pt x="4137893" y="1854199"/>
                </a:lnTo>
                <a:lnTo>
                  <a:pt x="4138164" y="1879599"/>
                </a:lnTo>
                <a:lnTo>
                  <a:pt x="4138490" y="1879599"/>
                </a:lnTo>
                <a:lnTo>
                  <a:pt x="4138789" y="1866899"/>
                </a:lnTo>
                <a:lnTo>
                  <a:pt x="4168722" y="1866899"/>
                </a:lnTo>
                <a:lnTo>
                  <a:pt x="4168448" y="1854199"/>
                </a:lnTo>
                <a:close/>
              </a:path>
              <a:path w="4197984" h="2768600">
                <a:moveTo>
                  <a:pt x="4169396" y="1816099"/>
                </a:moveTo>
                <a:lnTo>
                  <a:pt x="4116751" y="1816099"/>
                </a:lnTo>
                <a:lnTo>
                  <a:pt x="4118338" y="1828799"/>
                </a:lnTo>
                <a:lnTo>
                  <a:pt x="4116610" y="1828799"/>
                </a:lnTo>
                <a:lnTo>
                  <a:pt x="4115299" y="1841499"/>
                </a:lnTo>
                <a:lnTo>
                  <a:pt x="4137543" y="1841499"/>
                </a:lnTo>
                <a:lnTo>
                  <a:pt x="4137757" y="1854199"/>
                </a:lnTo>
                <a:lnTo>
                  <a:pt x="4169639" y="1854199"/>
                </a:lnTo>
                <a:lnTo>
                  <a:pt x="4169902" y="1866899"/>
                </a:lnTo>
                <a:lnTo>
                  <a:pt x="4171343" y="1866899"/>
                </a:lnTo>
                <a:lnTo>
                  <a:pt x="4171960" y="1854199"/>
                </a:lnTo>
                <a:lnTo>
                  <a:pt x="4171011" y="1841499"/>
                </a:lnTo>
                <a:lnTo>
                  <a:pt x="4169452" y="1828799"/>
                </a:lnTo>
                <a:lnTo>
                  <a:pt x="4169396" y="1816099"/>
                </a:lnTo>
                <a:close/>
              </a:path>
              <a:path w="4197984" h="2768600">
                <a:moveTo>
                  <a:pt x="26240" y="1803399"/>
                </a:moveTo>
                <a:lnTo>
                  <a:pt x="24904" y="1803399"/>
                </a:lnTo>
                <a:lnTo>
                  <a:pt x="24503" y="1816099"/>
                </a:lnTo>
                <a:lnTo>
                  <a:pt x="24300" y="1828799"/>
                </a:lnTo>
                <a:lnTo>
                  <a:pt x="24227" y="1841499"/>
                </a:lnTo>
                <a:lnTo>
                  <a:pt x="26036" y="1854199"/>
                </a:lnTo>
                <a:lnTo>
                  <a:pt x="27366" y="1841499"/>
                </a:lnTo>
                <a:lnTo>
                  <a:pt x="28145" y="1841499"/>
                </a:lnTo>
                <a:lnTo>
                  <a:pt x="28282" y="1828799"/>
                </a:lnTo>
                <a:lnTo>
                  <a:pt x="27022" y="1816099"/>
                </a:lnTo>
                <a:lnTo>
                  <a:pt x="26240" y="1803399"/>
                </a:lnTo>
                <a:close/>
              </a:path>
              <a:path w="4197984" h="2768600">
                <a:moveTo>
                  <a:pt x="4188188" y="1816099"/>
                </a:moveTo>
                <a:lnTo>
                  <a:pt x="4186650" y="1816099"/>
                </a:lnTo>
                <a:lnTo>
                  <a:pt x="4185835" y="1828799"/>
                </a:lnTo>
                <a:lnTo>
                  <a:pt x="4185310" y="1828799"/>
                </a:lnTo>
                <a:lnTo>
                  <a:pt x="4184647" y="1841499"/>
                </a:lnTo>
                <a:lnTo>
                  <a:pt x="4186324" y="1841499"/>
                </a:lnTo>
                <a:lnTo>
                  <a:pt x="4188188" y="1816099"/>
                </a:lnTo>
                <a:close/>
              </a:path>
              <a:path w="4197984" h="2768600">
                <a:moveTo>
                  <a:pt x="55149" y="1816099"/>
                </a:moveTo>
                <a:lnTo>
                  <a:pt x="54009" y="1816099"/>
                </a:lnTo>
                <a:lnTo>
                  <a:pt x="53324" y="1828799"/>
                </a:lnTo>
                <a:lnTo>
                  <a:pt x="55210" y="1828799"/>
                </a:lnTo>
                <a:lnTo>
                  <a:pt x="55149" y="1816099"/>
                </a:lnTo>
                <a:close/>
              </a:path>
              <a:path w="4197984" h="2768600">
                <a:moveTo>
                  <a:pt x="4184400" y="1549399"/>
                </a:moveTo>
                <a:lnTo>
                  <a:pt x="4113161" y="1549399"/>
                </a:lnTo>
                <a:lnTo>
                  <a:pt x="4113951" y="1562099"/>
                </a:lnTo>
                <a:lnTo>
                  <a:pt x="4113717" y="1574799"/>
                </a:lnTo>
                <a:lnTo>
                  <a:pt x="4113684" y="1638299"/>
                </a:lnTo>
                <a:lnTo>
                  <a:pt x="4113838" y="1650999"/>
                </a:lnTo>
                <a:lnTo>
                  <a:pt x="4114031" y="1663699"/>
                </a:lnTo>
                <a:lnTo>
                  <a:pt x="4114952" y="1702194"/>
                </a:lnTo>
                <a:lnTo>
                  <a:pt x="4115147" y="1714499"/>
                </a:lnTo>
                <a:lnTo>
                  <a:pt x="4115311" y="1727199"/>
                </a:lnTo>
                <a:lnTo>
                  <a:pt x="4115417" y="1765299"/>
                </a:lnTo>
                <a:lnTo>
                  <a:pt x="4115352" y="1777999"/>
                </a:lnTo>
                <a:lnTo>
                  <a:pt x="4115145" y="1790699"/>
                </a:lnTo>
                <a:lnTo>
                  <a:pt x="4114826" y="1803399"/>
                </a:lnTo>
                <a:lnTo>
                  <a:pt x="4114381" y="1816099"/>
                </a:lnTo>
                <a:lnTo>
                  <a:pt x="4170058" y="1816099"/>
                </a:lnTo>
                <a:lnTo>
                  <a:pt x="4170347" y="1828799"/>
                </a:lnTo>
                <a:lnTo>
                  <a:pt x="4171751" y="1816099"/>
                </a:lnTo>
                <a:lnTo>
                  <a:pt x="4173102" y="1803399"/>
                </a:lnTo>
                <a:lnTo>
                  <a:pt x="4185585" y="1803399"/>
                </a:lnTo>
                <a:lnTo>
                  <a:pt x="4186422" y="1790699"/>
                </a:lnTo>
                <a:lnTo>
                  <a:pt x="4189149" y="1790699"/>
                </a:lnTo>
                <a:lnTo>
                  <a:pt x="4189873" y="1777999"/>
                </a:lnTo>
                <a:lnTo>
                  <a:pt x="4190375" y="1777999"/>
                </a:lnTo>
                <a:lnTo>
                  <a:pt x="4188272" y="1765299"/>
                </a:lnTo>
                <a:lnTo>
                  <a:pt x="4136011" y="1765299"/>
                </a:lnTo>
                <a:lnTo>
                  <a:pt x="4135374" y="1752599"/>
                </a:lnTo>
                <a:lnTo>
                  <a:pt x="4134395" y="1752599"/>
                </a:lnTo>
                <a:lnTo>
                  <a:pt x="4133184" y="1739899"/>
                </a:lnTo>
                <a:lnTo>
                  <a:pt x="4132472" y="1727199"/>
                </a:lnTo>
                <a:lnTo>
                  <a:pt x="4132190" y="1714499"/>
                </a:lnTo>
                <a:lnTo>
                  <a:pt x="4132265" y="1701799"/>
                </a:lnTo>
                <a:lnTo>
                  <a:pt x="4132629" y="1689099"/>
                </a:lnTo>
                <a:lnTo>
                  <a:pt x="4131939" y="1676399"/>
                </a:lnTo>
                <a:lnTo>
                  <a:pt x="4134654" y="1676399"/>
                </a:lnTo>
                <a:lnTo>
                  <a:pt x="4135086" y="1663699"/>
                </a:lnTo>
                <a:lnTo>
                  <a:pt x="4136397" y="1638299"/>
                </a:lnTo>
                <a:lnTo>
                  <a:pt x="4134767" y="1638299"/>
                </a:lnTo>
                <a:lnTo>
                  <a:pt x="4133487" y="1625599"/>
                </a:lnTo>
                <a:lnTo>
                  <a:pt x="4133001" y="1612899"/>
                </a:lnTo>
                <a:lnTo>
                  <a:pt x="4132425" y="1600199"/>
                </a:lnTo>
                <a:lnTo>
                  <a:pt x="4132554" y="1587499"/>
                </a:lnTo>
                <a:lnTo>
                  <a:pt x="4136799" y="1587499"/>
                </a:lnTo>
                <a:lnTo>
                  <a:pt x="4137402" y="1574799"/>
                </a:lnTo>
                <a:lnTo>
                  <a:pt x="4185866" y="1574799"/>
                </a:lnTo>
                <a:lnTo>
                  <a:pt x="4184400" y="1549399"/>
                </a:lnTo>
                <a:close/>
              </a:path>
              <a:path w="4197984" h="2768600">
                <a:moveTo>
                  <a:pt x="19834" y="1727199"/>
                </a:moveTo>
                <a:lnTo>
                  <a:pt x="5880" y="1727199"/>
                </a:lnTo>
                <a:lnTo>
                  <a:pt x="5483" y="1739899"/>
                </a:lnTo>
                <a:lnTo>
                  <a:pt x="4982" y="1752599"/>
                </a:lnTo>
                <a:lnTo>
                  <a:pt x="4727" y="1765299"/>
                </a:lnTo>
                <a:lnTo>
                  <a:pt x="5277" y="1765299"/>
                </a:lnTo>
                <a:lnTo>
                  <a:pt x="5739" y="1777999"/>
                </a:lnTo>
                <a:lnTo>
                  <a:pt x="6789" y="1777999"/>
                </a:lnTo>
                <a:lnTo>
                  <a:pt x="7281" y="1790699"/>
                </a:lnTo>
                <a:lnTo>
                  <a:pt x="7688" y="1803399"/>
                </a:lnTo>
                <a:lnTo>
                  <a:pt x="6658" y="1816099"/>
                </a:lnTo>
                <a:lnTo>
                  <a:pt x="23002" y="1816099"/>
                </a:lnTo>
                <a:lnTo>
                  <a:pt x="22278" y="1803399"/>
                </a:lnTo>
                <a:lnTo>
                  <a:pt x="18538" y="1803399"/>
                </a:lnTo>
                <a:lnTo>
                  <a:pt x="17684" y="1790699"/>
                </a:lnTo>
                <a:lnTo>
                  <a:pt x="17341" y="1777999"/>
                </a:lnTo>
                <a:lnTo>
                  <a:pt x="17448" y="1765299"/>
                </a:lnTo>
                <a:lnTo>
                  <a:pt x="17941" y="1752599"/>
                </a:lnTo>
                <a:lnTo>
                  <a:pt x="18758" y="1739899"/>
                </a:lnTo>
                <a:lnTo>
                  <a:pt x="19834" y="1727199"/>
                </a:lnTo>
                <a:close/>
              </a:path>
              <a:path w="4197984" h="2768600">
                <a:moveTo>
                  <a:pt x="37458" y="1803399"/>
                </a:moveTo>
                <a:lnTo>
                  <a:pt x="36423" y="1816099"/>
                </a:lnTo>
                <a:lnTo>
                  <a:pt x="38328" y="1816099"/>
                </a:lnTo>
                <a:lnTo>
                  <a:pt x="37458" y="1803399"/>
                </a:lnTo>
                <a:close/>
              </a:path>
              <a:path w="4197984" h="2768600">
                <a:moveTo>
                  <a:pt x="50905" y="1803399"/>
                </a:moveTo>
                <a:lnTo>
                  <a:pt x="49254" y="1803399"/>
                </a:lnTo>
                <a:lnTo>
                  <a:pt x="48761" y="1816099"/>
                </a:lnTo>
                <a:lnTo>
                  <a:pt x="51502" y="1816099"/>
                </a:lnTo>
                <a:lnTo>
                  <a:pt x="50905" y="1803399"/>
                </a:lnTo>
                <a:close/>
              </a:path>
              <a:path w="4197984" h="2768600">
                <a:moveTo>
                  <a:pt x="21014" y="1790699"/>
                </a:moveTo>
                <a:lnTo>
                  <a:pt x="19628" y="1790699"/>
                </a:lnTo>
                <a:lnTo>
                  <a:pt x="18538" y="1803399"/>
                </a:lnTo>
                <a:lnTo>
                  <a:pt x="22278" y="1803399"/>
                </a:lnTo>
                <a:lnTo>
                  <a:pt x="21014" y="1790699"/>
                </a:lnTo>
                <a:close/>
              </a:path>
              <a:path w="4197984" h="2768600">
                <a:moveTo>
                  <a:pt x="50026" y="1790699"/>
                </a:moveTo>
                <a:lnTo>
                  <a:pt x="49670" y="1803399"/>
                </a:lnTo>
                <a:lnTo>
                  <a:pt x="50340" y="1803399"/>
                </a:lnTo>
                <a:lnTo>
                  <a:pt x="50026" y="1790699"/>
                </a:lnTo>
                <a:close/>
              </a:path>
              <a:path w="4197984" h="2768600">
                <a:moveTo>
                  <a:pt x="49568" y="1498599"/>
                </a:moveTo>
                <a:lnTo>
                  <a:pt x="29331" y="1498599"/>
                </a:lnTo>
                <a:lnTo>
                  <a:pt x="26754" y="1562099"/>
                </a:lnTo>
                <a:lnTo>
                  <a:pt x="26864" y="1574799"/>
                </a:lnTo>
                <a:lnTo>
                  <a:pt x="28263" y="1574799"/>
                </a:lnTo>
                <a:lnTo>
                  <a:pt x="27519" y="1600199"/>
                </a:lnTo>
                <a:lnTo>
                  <a:pt x="26835" y="1612899"/>
                </a:lnTo>
                <a:lnTo>
                  <a:pt x="26368" y="1625599"/>
                </a:lnTo>
                <a:lnTo>
                  <a:pt x="26276" y="1638299"/>
                </a:lnTo>
                <a:lnTo>
                  <a:pt x="26716" y="1650999"/>
                </a:lnTo>
                <a:lnTo>
                  <a:pt x="27847" y="1663699"/>
                </a:lnTo>
                <a:lnTo>
                  <a:pt x="27920" y="1739899"/>
                </a:lnTo>
                <a:lnTo>
                  <a:pt x="27763" y="1752599"/>
                </a:lnTo>
                <a:lnTo>
                  <a:pt x="27462" y="1765299"/>
                </a:lnTo>
                <a:lnTo>
                  <a:pt x="26979" y="1777999"/>
                </a:lnTo>
                <a:lnTo>
                  <a:pt x="26971" y="1790699"/>
                </a:lnTo>
                <a:lnTo>
                  <a:pt x="27196" y="1790699"/>
                </a:lnTo>
                <a:lnTo>
                  <a:pt x="28048" y="1777999"/>
                </a:lnTo>
                <a:lnTo>
                  <a:pt x="38027" y="1777999"/>
                </a:lnTo>
                <a:lnTo>
                  <a:pt x="37700" y="1765299"/>
                </a:lnTo>
                <a:lnTo>
                  <a:pt x="34508" y="1765299"/>
                </a:lnTo>
                <a:lnTo>
                  <a:pt x="34378" y="1752599"/>
                </a:lnTo>
                <a:lnTo>
                  <a:pt x="34378" y="1727199"/>
                </a:lnTo>
                <a:lnTo>
                  <a:pt x="46621" y="1727199"/>
                </a:lnTo>
                <a:lnTo>
                  <a:pt x="47961" y="1714499"/>
                </a:lnTo>
                <a:lnTo>
                  <a:pt x="49080" y="1702194"/>
                </a:lnTo>
                <a:lnTo>
                  <a:pt x="49094" y="1701799"/>
                </a:lnTo>
                <a:lnTo>
                  <a:pt x="51790" y="1701799"/>
                </a:lnTo>
                <a:lnTo>
                  <a:pt x="51972" y="1689099"/>
                </a:lnTo>
                <a:lnTo>
                  <a:pt x="51999" y="1663699"/>
                </a:lnTo>
                <a:lnTo>
                  <a:pt x="51871" y="1663699"/>
                </a:lnTo>
                <a:lnTo>
                  <a:pt x="51479" y="1650999"/>
                </a:lnTo>
                <a:lnTo>
                  <a:pt x="51236" y="1650999"/>
                </a:lnTo>
                <a:lnTo>
                  <a:pt x="50713" y="1625599"/>
                </a:lnTo>
                <a:lnTo>
                  <a:pt x="53479" y="1625599"/>
                </a:lnTo>
                <a:lnTo>
                  <a:pt x="53243" y="1612899"/>
                </a:lnTo>
                <a:lnTo>
                  <a:pt x="52531" y="1600199"/>
                </a:lnTo>
                <a:lnTo>
                  <a:pt x="51668" y="1587499"/>
                </a:lnTo>
                <a:lnTo>
                  <a:pt x="50742" y="1574799"/>
                </a:lnTo>
                <a:lnTo>
                  <a:pt x="49842" y="1562099"/>
                </a:lnTo>
                <a:lnTo>
                  <a:pt x="46338" y="1562099"/>
                </a:lnTo>
                <a:lnTo>
                  <a:pt x="45811" y="1549399"/>
                </a:lnTo>
                <a:lnTo>
                  <a:pt x="46410" y="1536699"/>
                </a:lnTo>
                <a:lnTo>
                  <a:pt x="47159" y="1523999"/>
                </a:lnTo>
                <a:lnTo>
                  <a:pt x="47985" y="1511299"/>
                </a:lnTo>
                <a:lnTo>
                  <a:pt x="48812" y="1511299"/>
                </a:lnTo>
                <a:lnTo>
                  <a:pt x="49568" y="1498599"/>
                </a:lnTo>
                <a:close/>
              </a:path>
              <a:path w="4197984" h="2768600">
                <a:moveTo>
                  <a:pt x="37374" y="1752599"/>
                </a:moveTo>
                <a:lnTo>
                  <a:pt x="36025" y="1752599"/>
                </a:lnTo>
                <a:lnTo>
                  <a:pt x="35361" y="1765299"/>
                </a:lnTo>
                <a:lnTo>
                  <a:pt x="37700" y="1765299"/>
                </a:lnTo>
                <a:lnTo>
                  <a:pt x="37374" y="1752599"/>
                </a:lnTo>
                <a:close/>
              </a:path>
              <a:path w="4197984" h="2768600">
                <a:moveTo>
                  <a:pt x="51790" y="1701799"/>
                </a:moveTo>
                <a:lnTo>
                  <a:pt x="49116" y="1701799"/>
                </a:lnTo>
                <a:lnTo>
                  <a:pt x="49080" y="1702194"/>
                </a:lnTo>
                <a:lnTo>
                  <a:pt x="48644" y="1714499"/>
                </a:lnTo>
                <a:lnTo>
                  <a:pt x="50571" y="1714499"/>
                </a:lnTo>
                <a:lnTo>
                  <a:pt x="51665" y="1727199"/>
                </a:lnTo>
                <a:lnTo>
                  <a:pt x="52268" y="1739899"/>
                </a:lnTo>
                <a:lnTo>
                  <a:pt x="52717" y="1752599"/>
                </a:lnTo>
                <a:lnTo>
                  <a:pt x="53353" y="1765299"/>
                </a:lnTo>
                <a:lnTo>
                  <a:pt x="54516" y="1765299"/>
                </a:lnTo>
                <a:lnTo>
                  <a:pt x="54514" y="1739899"/>
                </a:lnTo>
                <a:lnTo>
                  <a:pt x="53818" y="1727199"/>
                </a:lnTo>
                <a:lnTo>
                  <a:pt x="52718" y="1727199"/>
                </a:lnTo>
                <a:lnTo>
                  <a:pt x="51503" y="1714499"/>
                </a:lnTo>
                <a:lnTo>
                  <a:pt x="51790" y="1701799"/>
                </a:lnTo>
                <a:close/>
              </a:path>
              <a:path w="4197984" h="2768600">
                <a:moveTo>
                  <a:pt x="4171816" y="1752599"/>
                </a:moveTo>
                <a:lnTo>
                  <a:pt x="4139729" y="1752599"/>
                </a:lnTo>
                <a:lnTo>
                  <a:pt x="4138383" y="1765299"/>
                </a:lnTo>
                <a:lnTo>
                  <a:pt x="4172349" y="1765299"/>
                </a:lnTo>
                <a:lnTo>
                  <a:pt x="4171816" y="1752599"/>
                </a:lnTo>
                <a:close/>
              </a:path>
              <a:path w="4197984" h="2768600">
                <a:moveTo>
                  <a:pt x="4185905" y="1727199"/>
                </a:moveTo>
                <a:lnTo>
                  <a:pt x="4170817" y="1727199"/>
                </a:lnTo>
                <a:lnTo>
                  <a:pt x="4171520" y="1739899"/>
                </a:lnTo>
                <a:lnTo>
                  <a:pt x="4173143" y="1739899"/>
                </a:lnTo>
                <a:lnTo>
                  <a:pt x="4173314" y="1752599"/>
                </a:lnTo>
                <a:lnTo>
                  <a:pt x="4173370" y="1765299"/>
                </a:lnTo>
                <a:lnTo>
                  <a:pt x="4188272" y="1765299"/>
                </a:lnTo>
                <a:lnTo>
                  <a:pt x="4186168" y="1752599"/>
                </a:lnTo>
                <a:lnTo>
                  <a:pt x="4184647" y="1739899"/>
                </a:lnTo>
                <a:lnTo>
                  <a:pt x="4185905" y="1727199"/>
                </a:lnTo>
                <a:close/>
              </a:path>
              <a:path w="4197984" h="2768600">
                <a:moveTo>
                  <a:pt x="49478" y="1739899"/>
                </a:moveTo>
                <a:lnTo>
                  <a:pt x="37971" y="1739899"/>
                </a:lnTo>
                <a:lnTo>
                  <a:pt x="39510" y="1752599"/>
                </a:lnTo>
                <a:lnTo>
                  <a:pt x="50355" y="1752599"/>
                </a:lnTo>
                <a:lnTo>
                  <a:pt x="49478" y="1739899"/>
                </a:lnTo>
                <a:close/>
              </a:path>
              <a:path w="4197984" h="2768600">
                <a:moveTo>
                  <a:pt x="4184559" y="1638299"/>
                </a:moveTo>
                <a:lnTo>
                  <a:pt x="4136687" y="1638299"/>
                </a:lnTo>
                <a:lnTo>
                  <a:pt x="4137053" y="1663699"/>
                </a:lnTo>
                <a:lnTo>
                  <a:pt x="4138212" y="1663699"/>
                </a:lnTo>
                <a:lnTo>
                  <a:pt x="4137661" y="1676399"/>
                </a:lnTo>
                <a:lnTo>
                  <a:pt x="4137335" y="1689099"/>
                </a:lnTo>
                <a:lnTo>
                  <a:pt x="4137240" y="1714499"/>
                </a:lnTo>
                <a:lnTo>
                  <a:pt x="4137412" y="1727199"/>
                </a:lnTo>
                <a:lnTo>
                  <a:pt x="4137690" y="1739899"/>
                </a:lnTo>
                <a:lnTo>
                  <a:pt x="4138046" y="1752599"/>
                </a:lnTo>
                <a:lnTo>
                  <a:pt x="4169377" y="1752599"/>
                </a:lnTo>
                <a:lnTo>
                  <a:pt x="4169508" y="1739899"/>
                </a:lnTo>
                <a:lnTo>
                  <a:pt x="4168328" y="1739899"/>
                </a:lnTo>
                <a:lnTo>
                  <a:pt x="4168693" y="1727199"/>
                </a:lnTo>
                <a:lnTo>
                  <a:pt x="4187222" y="1727199"/>
                </a:lnTo>
                <a:lnTo>
                  <a:pt x="4188383" y="1714499"/>
                </a:lnTo>
                <a:lnTo>
                  <a:pt x="4189168" y="1701799"/>
                </a:lnTo>
                <a:lnTo>
                  <a:pt x="4188733" y="1689099"/>
                </a:lnTo>
                <a:lnTo>
                  <a:pt x="4187915" y="1676399"/>
                </a:lnTo>
                <a:lnTo>
                  <a:pt x="4184959" y="1676399"/>
                </a:lnTo>
                <a:lnTo>
                  <a:pt x="4184406" y="1663699"/>
                </a:lnTo>
                <a:lnTo>
                  <a:pt x="4185066" y="1650999"/>
                </a:lnTo>
                <a:lnTo>
                  <a:pt x="4184559" y="1638299"/>
                </a:lnTo>
                <a:close/>
              </a:path>
              <a:path w="4197984" h="2768600">
                <a:moveTo>
                  <a:pt x="4170274" y="1739899"/>
                </a:moveTo>
                <a:lnTo>
                  <a:pt x="4169822" y="1752599"/>
                </a:lnTo>
                <a:lnTo>
                  <a:pt x="4170766" y="1752599"/>
                </a:lnTo>
                <a:lnTo>
                  <a:pt x="4170274" y="1739899"/>
                </a:lnTo>
                <a:close/>
              </a:path>
              <a:path w="4197984" h="2768600">
                <a:moveTo>
                  <a:pt x="47018" y="1727199"/>
                </a:moveTo>
                <a:lnTo>
                  <a:pt x="34378" y="1727199"/>
                </a:lnTo>
                <a:lnTo>
                  <a:pt x="36308" y="1739899"/>
                </a:lnTo>
                <a:lnTo>
                  <a:pt x="47700" y="1739899"/>
                </a:lnTo>
                <a:lnTo>
                  <a:pt x="47018" y="1727199"/>
                </a:lnTo>
                <a:close/>
              </a:path>
              <a:path w="4197984" h="2768600">
                <a:moveTo>
                  <a:pt x="21313" y="1523999"/>
                </a:moveTo>
                <a:lnTo>
                  <a:pt x="6845" y="1523999"/>
                </a:lnTo>
                <a:lnTo>
                  <a:pt x="6647" y="1536699"/>
                </a:lnTo>
                <a:lnTo>
                  <a:pt x="6545" y="1702194"/>
                </a:lnTo>
                <a:lnTo>
                  <a:pt x="6402" y="1714499"/>
                </a:lnTo>
                <a:lnTo>
                  <a:pt x="6183" y="1727199"/>
                </a:lnTo>
                <a:lnTo>
                  <a:pt x="19076" y="1727199"/>
                </a:lnTo>
                <a:lnTo>
                  <a:pt x="18662" y="1714499"/>
                </a:lnTo>
                <a:lnTo>
                  <a:pt x="18596" y="1689099"/>
                </a:lnTo>
                <a:lnTo>
                  <a:pt x="18882" y="1676399"/>
                </a:lnTo>
                <a:lnTo>
                  <a:pt x="19525" y="1663699"/>
                </a:lnTo>
                <a:lnTo>
                  <a:pt x="20527" y="1650999"/>
                </a:lnTo>
                <a:lnTo>
                  <a:pt x="21894" y="1650999"/>
                </a:lnTo>
                <a:lnTo>
                  <a:pt x="21309" y="1625599"/>
                </a:lnTo>
                <a:lnTo>
                  <a:pt x="21474" y="1612899"/>
                </a:lnTo>
                <a:lnTo>
                  <a:pt x="21905" y="1600199"/>
                </a:lnTo>
                <a:lnTo>
                  <a:pt x="22114" y="1587499"/>
                </a:lnTo>
                <a:lnTo>
                  <a:pt x="21617" y="1574799"/>
                </a:lnTo>
                <a:lnTo>
                  <a:pt x="21449" y="1562099"/>
                </a:lnTo>
                <a:lnTo>
                  <a:pt x="21313" y="1523999"/>
                </a:lnTo>
                <a:close/>
              </a:path>
              <a:path w="4197984" h="2768600">
                <a:moveTo>
                  <a:pt x="4134617" y="1676399"/>
                </a:moveTo>
                <a:lnTo>
                  <a:pt x="4132534" y="1676399"/>
                </a:lnTo>
                <a:lnTo>
                  <a:pt x="4133250" y="1689099"/>
                </a:lnTo>
                <a:lnTo>
                  <a:pt x="4133873" y="1702194"/>
                </a:lnTo>
                <a:lnTo>
                  <a:pt x="4134095" y="1714499"/>
                </a:lnTo>
                <a:lnTo>
                  <a:pt x="4135193" y="1714499"/>
                </a:lnTo>
                <a:lnTo>
                  <a:pt x="4136474" y="1701799"/>
                </a:lnTo>
                <a:lnTo>
                  <a:pt x="4135162" y="1689099"/>
                </a:lnTo>
                <a:lnTo>
                  <a:pt x="4134617" y="1676399"/>
                </a:lnTo>
                <a:close/>
              </a:path>
              <a:path w="4197984" h="2768600">
                <a:moveTo>
                  <a:pt x="49116" y="1701799"/>
                </a:moveTo>
                <a:lnTo>
                  <a:pt x="49080" y="1702194"/>
                </a:lnTo>
                <a:lnTo>
                  <a:pt x="49116" y="1701799"/>
                </a:lnTo>
                <a:close/>
              </a:path>
              <a:path w="4197984" h="2768600">
                <a:moveTo>
                  <a:pt x="4194596" y="1650999"/>
                </a:moveTo>
                <a:lnTo>
                  <a:pt x="4190306" y="1650999"/>
                </a:lnTo>
                <a:lnTo>
                  <a:pt x="4189691" y="1663699"/>
                </a:lnTo>
                <a:lnTo>
                  <a:pt x="4190973" y="1663699"/>
                </a:lnTo>
                <a:lnTo>
                  <a:pt x="4192346" y="1676399"/>
                </a:lnTo>
                <a:lnTo>
                  <a:pt x="4193667" y="1689099"/>
                </a:lnTo>
                <a:lnTo>
                  <a:pt x="4195579" y="1689099"/>
                </a:lnTo>
                <a:lnTo>
                  <a:pt x="4194285" y="1676399"/>
                </a:lnTo>
                <a:lnTo>
                  <a:pt x="4194011" y="1663699"/>
                </a:lnTo>
                <a:lnTo>
                  <a:pt x="4194596" y="1650999"/>
                </a:lnTo>
                <a:close/>
              </a:path>
              <a:path w="4197984" h="2768600">
                <a:moveTo>
                  <a:pt x="53479" y="1625599"/>
                </a:moveTo>
                <a:lnTo>
                  <a:pt x="51944" y="1625599"/>
                </a:lnTo>
                <a:lnTo>
                  <a:pt x="52076" y="1638299"/>
                </a:lnTo>
                <a:lnTo>
                  <a:pt x="53715" y="1638299"/>
                </a:lnTo>
                <a:lnTo>
                  <a:pt x="53479" y="1625599"/>
                </a:lnTo>
                <a:close/>
              </a:path>
              <a:path w="4197984" h="2768600">
                <a:moveTo>
                  <a:pt x="4187258" y="1574799"/>
                </a:moveTo>
                <a:lnTo>
                  <a:pt x="4137879" y="1574799"/>
                </a:lnTo>
                <a:lnTo>
                  <a:pt x="4138212" y="1587499"/>
                </a:lnTo>
                <a:lnTo>
                  <a:pt x="4138386" y="1587499"/>
                </a:lnTo>
                <a:lnTo>
                  <a:pt x="4138381" y="1600199"/>
                </a:lnTo>
                <a:lnTo>
                  <a:pt x="4138182" y="1612899"/>
                </a:lnTo>
                <a:lnTo>
                  <a:pt x="4137848" y="1625599"/>
                </a:lnTo>
                <a:lnTo>
                  <a:pt x="4134964" y="1625599"/>
                </a:lnTo>
                <a:lnTo>
                  <a:pt x="4134767" y="1638299"/>
                </a:lnTo>
                <a:lnTo>
                  <a:pt x="4186255" y="1638299"/>
                </a:lnTo>
                <a:lnTo>
                  <a:pt x="4187268" y="1612899"/>
                </a:lnTo>
                <a:lnTo>
                  <a:pt x="4186518" y="1600199"/>
                </a:lnTo>
                <a:lnTo>
                  <a:pt x="4186661" y="1587499"/>
                </a:lnTo>
                <a:lnTo>
                  <a:pt x="4187258" y="1574799"/>
                </a:lnTo>
                <a:close/>
              </a:path>
              <a:path w="4197984" h="2768600">
                <a:moveTo>
                  <a:pt x="4107263" y="1384299"/>
                </a:moveTo>
                <a:lnTo>
                  <a:pt x="4106646" y="1396999"/>
                </a:lnTo>
                <a:lnTo>
                  <a:pt x="4106330" y="1422399"/>
                </a:lnTo>
                <a:lnTo>
                  <a:pt x="4106195" y="1435099"/>
                </a:lnTo>
                <a:lnTo>
                  <a:pt x="4106122" y="1447799"/>
                </a:lnTo>
                <a:lnTo>
                  <a:pt x="4105993" y="1460499"/>
                </a:lnTo>
                <a:lnTo>
                  <a:pt x="4105687" y="1473199"/>
                </a:lnTo>
                <a:lnTo>
                  <a:pt x="4105087" y="1485899"/>
                </a:lnTo>
                <a:lnTo>
                  <a:pt x="4104073" y="1485899"/>
                </a:lnTo>
                <a:lnTo>
                  <a:pt x="4104994" y="1498599"/>
                </a:lnTo>
                <a:lnTo>
                  <a:pt x="4106260" y="1511299"/>
                </a:lnTo>
                <a:lnTo>
                  <a:pt x="4107745" y="1523999"/>
                </a:lnTo>
                <a:lnTo>
                  <a:pt x="4107422" y="1536699"/>
                </a:lnTo>
                <a:lnTo>
                  <a:pt x="4107146" y="1549399"/>
                </a:lnTo>
                <a:lnTo>
                  <a:pt x="4107108" y="1587499"/>
                </a:lnTo>
                <a:lnTo>
                  <a:pt x="4107531" y="1600199"/>
                </a:lnTo>
                <a:lnTo>
                  <a:pt x="4108373" y="1612899"/>
                </a:lnTo>
                <a:lnTo>
                  <a:pt x="4108469" y="1600199"/>
                </a:lnTo>
                <a:lnTo>
                  <a:pt x="4108784" y="1587499"/>
                </a:lnTo>
                <a:lnTo>
                  <a:pt x="4109281" y="1574799"/>
                </a:lnTo>
                <a:lnTo>
                  <a:pt x="4109921" y="1562099"/>
                </a:lnTo>
                <a:lnTo>
                  <a:pt x="4110667" y="1562099"/>
                </a:lnTo>
                <a:lnTo>
                  <a:pt x="4111482" y="1549399"/>
                </a:lnTo>
                <a:lnTo>
                  <a:pt x="4184400" y="1549399"/>
                </a:lnTo>
                <a:lnTo>
                  <a:pt x="4183609" y="1536699"/>
                </a:lnTo>
                <a:lnTo>
                  <a:pt x="4184241" y="1523999"/>
                </a:lnTo>
                <a:lnTo>
                  <a:pt x="4186352" y="1523999"/>
                </a:lnTo>
                <a:lnTo>
                  <a:pt x="4186614" y="1511299"/>
                </a:lnTo>
                <a:lnTo>
                  <a:pt x="4112844" y="1511299"/>
                </a:lnTo>
                <a:lnTo>
                  <a:pt x="4111010" y="1498599"/>
                </a:lnTo>
                <a:lnTo>
                  <a:pt x="4109445" y="1485899"/>
                </a:lnTo>
                <a:lnTo>
                  <a:pt x="4108033" y="1473199"/>
                </a:lnTo>
                <a:lnTo>
                  <a:pt x="4108137" y="1460499"/>
                </a:lnTo>
                <a:lnTo>
                  <a:pt x="4107938" y="1447799"/>
                </a:lnTo>
                <a:lnTo>
                  <a:pt x="4107766" y="1435099"/>
                </a:lnTo>
                <a:lnTo>
                  <a:pt x="4109167" y="1435099"/>
                </a:lnTo>
                <a:lnTo>
                  <a:pt x="4109508" y="1422399"/>
                </a:lnTo>
                <a:lnTo>
                  <a:pt x="4109463" y="1409699"/>
                </a:lnTo>
                <a:lnTo>
                  <a:pt x="4108919" y="1396999"/>
                </a:lnTo>
                <a:lnTo>
                  <a:pt x="4108109" y="1396999"/>
                </a:lnTo>
                <a:lnTo>
                  <a:pt x="4107263" y="1384299"/>
                </a:lnTo>
                <a:close/>
              </a:path>
              <a:path w="4197984" h="2768600">
                <a:moveTo>
                  <a:pt x="4137979" y="1587499"/>
                </a:moveTo>
                <a:lnTo>
                  <a:pt x="4134431" y="1587499"/>
                </a:lnTo>
                <a:lnTo>
                  <a:pt x="4135146" y="1600199"/>
                </a:lnTo>
                <a:lnTo>
                  <a:pt x="4136082" y="1600199"/>
                </a:lnTo>
                <a:lnTo>
                  <a:pt x="4137979" y="1587499"/>
                </a:lnTo>
                <a:close/>
              </a:path>
              <a:path w="4197984" h="2768600">
                <a:moveTo>
                  <a:pt x="4194416" y="1473199"/>
                </a:moveTo>
                <a:lnTo>
                  <a:pt x="4191729" y="1473199"/>
                </a:lnTo>
                <a:lnTo>
                  <a:pt x="4191861" y="1485899"/>
                </a:lnTo>
                <a:lnTo>
                  <a:pt x="4191954" y="1511299"/>
                </a:lnTo>
                <a:lnTo>
                  <a:pt x="4190570" y="1549399"/>
                </a:lnTo>
                <a:lnTo>
                  <a:pt x="4189143" y="1574799"/>
                </a:lnTo>
                <a:lnTo>
                  <a:pt x="4190025" y="1574799"/>
                </a:lnTo>
                <a:lnTo>
                  <a:pt x="4190614" y="1587499"/>
                </a:lnTo>
                <a:lnTo>
                  <a:pt x="4192712" y="1587499"/>
                </a:lnTo>
                <a:lnTo>
                  <a:pt x="4192398" y="1574799"/>
                </a:lnTo>
                <a:lnTo>
                  <a:pt x="4192342" y="1562099"/>
                </a:lnTo>
                <a:lnTo>
                  <a:pt x="4193351" y="1523999"/>
                </a:lnTo>
                <a:lnTo>
                  <a:pt x="4195340" y="1485899"/>
                </a:lnTo>
                <a:lnTo>
                  <a:pt x="4194416" y="1473199"/>
                </a:lnTo>
                <a:close/>
              </a:path>
              <a:path w="4197984" h="2768600">
                <a:moveTo>
                  <a:pt x="48474" y="1549399"/>
                </a:moveTo>
                <a:lnTo>
                  <a:pt x="46994" y="1549399"/>
                </a:lnTo>
                <a:lnTo>
                  <a:pt x="46338" y="1562099"/>
                </a:lnTo>
                <a:lnTo>
                  <a:pt x="49056" y="1562099"/>
                </a:lnTo>
                <a:lnTo>
                  <a:pt x="48474" y="1549399"/>
                </a:lnTo>
                <a:close/>
              </a:path>
              <a:path w="4197984" h="2768600">
                <a:moveTo>
                  <a:pt x="26169" y="1498599"/>
                </a:moveTo>
                <a:lnTo>
                  <a:pt x="22610" y="1498599"/>
                </a:lnTo>
                <a:lnTo>
                  <a:pt x="23329" y="1511299"/>
                </a:lnTo>
                <a:lnTo>
                  <a:pt x="23698" y="1523999"/>
                </a:lnTo>
                <a:lnTo>
                  <a:pt x="24039" y="1536699"/>
                </a:lnTo>
                <a:lnTo>
                  <a:pt x="24670" y="1549399"/>
                </a:lnTo>
                <a:lnTo>
                  <a:pt x="25737" y="1549399"/>
                </a:lnTo>
                <a:lnTo>
                  <a:pt x="26181" y="1536699"/>
                </a:lnTo>
                <a:lnTo>
                  <a:pt x="26169" y="1498599"/>
                </a:lnTo>
                <a:close/>
              </a:path>
              <a:path w="4197984" h="2768600">
                <a:moveTo>
                  <a:pt x="48276" y="1536699"/>
                </a:moveTo>
                <a:lnTo>
                  <a:pt x="48107" y="1536699"/>
                </a:lnTo>
                <a:lnTo>
                  <a:pt x="47632" y="1549399"/>
                </a:lnTo>
                <a:lnTo>
                  <a:pt x="48185" y="1549399"/>
                </a:lnTo>
                <a:lnTo>
                  <a:pt x="48276" y="1536699"/>
                </a:lnTo>
                <a:close/>
              </a:path>
              <a:path w="4197984" h="2768600">
                <a:moveTo>
                  <a:pt x="4186352" y="1523999"/>
                </a:moveTo>
                <a:lnTo>
                  <a:pt x="4185633" y="1523999"/>
                </a:lnTo>
                <a:lnTo>
                  <a:pt x="4185239" y="1549399"/>
                </a:lnTo>
                <a:lnTo>
                  <a:pt x="4186354" y="1549399"/>
                </a:lnTo>
                <a:lnTo>
                  <a:pt x="4186352" y="1523999"/>
                </a:lnTo>
                <a:close/>
              </a:path>
              <a:path w="4197984" h="2768600">
                <a:moveTo>
                  <a:pt x="52211" y="1384299"/>
                </a:moveTo>
                <a:lnTo>
                  <a:pt x="38478" y="1384299"/>
                </a:lnTo>
                <a:lnTo>
                  <a:pt x="39230" y="1396999"/>
                </a:lnTo>
                <a:lnTo>
                  <a:pt x="39372" y="1409699"/>
                </a:lnTo>
                <a:lnTo>
                  <a:pt x="39159" y="1422399"/>
                </a:lnTo>
                <a:lnTo>
                  <a:pt x="38847" y="1435099"/>
                </a:lnTo>
                <a:lnTo>
                  <a:pt x="38691" y="1447799"/>
                </a:lnTo>
                <a:lnTo>
                  <a:pt x="38949" y="1460499"/>
                </a:lnTo>
                <a:lnTo>
                  <a:pt x="38114" y="1473199"/>
                </a:lnTo>
                <a:lnTo>
                  <a:pt x="5054" y="1473199"/>
                </a:lnTo>
                <a:lnTo>
                  <a:pt x="5252" y="1485899"/>
                </a:lnTo>
                <a:lnTo>
                  <a:pt x="5284" y="1498599"/>
                </a:lnTo>
                <a:lnTo>
                  <a:pt x="5028" y="1511299"/>
                </a:lnTo>
                <a:lnTo>
                  <a:pt x="4530" y="1523999"/>
                </a:lnTo>
                <a:lnTo>
                  <a:pt x="4191" y="1536699"/>
                </a:lnTo>
                <a:lnTo>
                  <a:pt x="5804" y="1536699"/>
                </a:lnTo>
                <a:lnTo>
                  <a:pt x="6397" y="1523999"/>
                </a:lnTo>
                <a:lnTo>
                  <a:pt x="21313" y="1523999"/>
                </a:lnTo>
                <a:lnTo>
                  <a:pt x="21222" y="1498599"/>
                </a:lnTo>
                <a:lnTo>
                  <a:pt x="49568" y="1498599"/>
                </a:lnTo>
                <a:lnTo>
                  <a:pt x="50178" y="1485899"/>
                </a:lnTo>
                <a:lnTo>
                  <a:pt x="50569" y="1473199"/>
                </a:lnTo>
                <a:lnTo>
                  <a:pt x="48768" y="1460499"/>
                </a:lnTo>
                <a:lnTo>
                  <a:pt x="47626" y="1447799"/>
                </a:lnTo>
                <a:lnTo>
                  <a:pt x="49256" y="1435099"/>
                </a:lnTo>
                <a:lnTo>
                  <a:pt x="51225" y="1422399"/>
                </a:lnTo>
                <a:lnTo>
                  <a:pt x="51312" y="1409699"/>
                </a:lnTo>
                <a:lnTo>
                  <a:pt x="51687" y="1396999"/>
                </a:lnTo>
                <a:lnTo>
                  <a:pt x="52211" y="1384299"/>
                </a:lnTo>
                <a:close/>
              </a:path>
              <a:path w="4197984" h="2768600">
                <a:moveTo>
                  <a:pt x="63718" y="1473199"/>
                </a:moveTo>
                <a:lnTo>
                  <a:pt x="63205" y="1473199"/>
                </a:lnTo>
                <a:lnTo>
                  <a:pt x="63196" y="1511299"/>
                </a:lnTo>
                <a:lnTo>
                  <a:pt x="63556" y="1523999"/>
                </a:lnTo>
                <a:lnTo>
                  <a:pt x="64296" y="1536699"/>
                </a:lnTo>
                <a:lnTo>
                  <a:pt x="65522" y="1536699"/>
                </a:lnTo>
                <a:lnTo>
                  <a:pt x="65518" y="1511299"/>
                </a:lnTo>
                <a:lnTo>
                  <a:pt x="66333" y="1498599"/>
                </a:lnTo>
                <a:lnTo>
                  <a:pt x="64996" y="1498599"/>
                </a:lnTo>
                <a:lnTo>
                  <a:pt x="64616" y="1485899"/>
                </a:lnTo>
                <a:lnTo>
                  <a:pt x="64189" y="1485899"/>
                </a:lnTo>
                <a:lnTo>
                  <a:pt x="63718" y="1473199"/>
                </a:lnTo>
                <a:close/>
              </a:path>
              <a:path w="4197984" h="2768600">
                <a:moveTo>
                  <a:pt x="4135926" y="1384299"/>
                </a:moveTo>
                <a:lnTo>
                  <a:pt x="4110034" y="1384299"/>
                </a:lnTo>
                <a:lnTo>
                  <a:pt x="4111832" y="1396999"/>
                </a:lnTo>
                <a:lnTo>
                  <a:pt x="4113038" y="1409699"/>
                </a:lnTo>
                <a:lnTo>
                  <a:pt x="4113500" y="1422399"/>
                </a:lnTo>
                <a:lnTo>
                  <a:pt x="4113469" y="1435099"/>
                </a:lnTo>
                <a:lnTo>
                  <a:pt x="4112933" y="1460499"/>
                </a:lnTo>
                <a:lnTo>
                  <a:pt x="4112930" y="1473199"/>
                </a:lnTo>
                <a:lnTo>
                  <a:pt x="4113441" y="1485899"/>
                </a:lnTo>
                <a:lnTo>
                  <a:pt x="4113623" y="1498599"/>
                </a:lnTo>
                <a:lnTo>
                  <a:pt x="4112844" y="1511299"/>
                </a:lnTo>
                <a:lnTo>
                  <a:pt x="4186614" y="1511299"/>
                </a:lnTo>
                <a:lnTo>
                  <a:pt x="4187014" y="1498599"/>
                </a:lnTo>
                <a:lnTo>
                  <a:pt x="4185253" y="1485899"/>
                </a:lnTo>
                <a:lnTo>
                  <a:pt x="4136259" y="1485899"/>
                </a:lnTo>
                <a:lnTo>
                  <a:pt x="4135909" y="1473199"/>
                </a:lnTo>
                <a:lnTo>
                  <a:pt x="4135552" y="1473199"/>
                </a:lnTo>
                <a:lnTo>
                  <a:pt x="4134449" y="1435099"/>
                </a:lnTo>
                <a:lnTo>
                  <a:pt x="4134072" y="1435099"/>
                </a:lnTo>
                <a:lnTo>
                  <a:pt x="4134181" y="1422399"/>
                </a:lnTo>
                <a:lnTo>
                  <a:pt x="4134664" y="1409699"/>
                </a:lnTo>
                <a:lnTo>
                  <a:pt x="4135278" y="1409699"/>
                </a:lnTo>
                <a:lnTo>
                  <a:pt x="4135780" y="1396999"/>
                </a:lnTo>
                <a:lnTo>
                  <a:pt x="4135926" y="1384299"/>
                </a:lnTo>
                <a:close/>
              </a:path>
              <a:path w="4197984" h="2768600">
                <a:moveTo>
                  <a:pt x="66769" y="1485899"/>
                </a:moveTo>
                <a:lnTo>
                  <a:pt x="65841" y="1485899"/>
                </a:lnTo>
                <a:lnTo>
                  <a:pt x="65610" y="1498599"/>
                </a:lnTo>
                <a:lnTo>
                  <a:pt x="66333" y="1498599"/>
                </a:lnTo>
                <a:lnTo>
                  <a:pt x="66769" y="1485899"/>
                </a:lnTo>
                <a:close/>
              </a:path>
              <a:path w="4197984" h="2768600">
                <a:moveTo>
                  <a:pt x="4106748" y="1257299"/>
                </a:moveTo>
                <a:lnTo>
                  <a:pt x="4104669" y="1257299"/>
                </a:lnTo>
                <a:lnTo>
                  <a:pt x="4105463" y="1282699"/>
                </a:lnTo>
                <a:lnTo>
                  <a:pt x="4105981" y="1295399"/>
                </a:lnTo>
                <a:lnTo>
                  <a:pt x="4106322" y="1308099"/>
                </a:lnTo>
                <a:lnTo>
                  <a:pt x="4106855" y="1346199"/>
                </a:lnTo>
                <a:lnTo>
                  <a:pt x="4108734" y="1384299"/>
                </a:lnTo>
                <a:lnTo>
                  <a:pt x="4136603" y="1384299"/>
                </a:lnTo>
                <a:lnTo>
                  <a:pt x="4137456" y="1396999"/>
                </a:lnTo>
                <a:lnTo>
                  <a:pt x="4139539" y="1396999"/>
                </a:lnTo>
                <a:lnTo>
                  <a:pt x="4137765" y="1409699"/>
                </a:lnTo>
                <a:lnTo>
                  <a:pt x="4135530" y="1409699"/>
                </a:lnTo>
                <a:lnTo>
                  <a:pt x="4135822" y="1422399"/>
                </a:lnTo>
                <a:lnTo>
                  <a:pt x="4137327" y="1422399"/>
                </a:lnTo>
                <a:lnTo>
                  <a:pt x="4137071" y="1460499"/>
                </a:lnTo>
                <a:lnTo>
                  <a:pt x="4137270" y="1473199"/>
                </a:lnTo>
                <a:lnTo>
                  <a:pt x="4136940" y="1473199"/>
                </a:lnTo>
                <a:lnTo>
                  <a:pt x="4136603" y="1485899"/>
                </a:lnTo>
                <a:lnTo>
                  <a:pt x="4184184" y="1485899"/>
                </a:lnTo>
                <a:lnTo>
                  <a:pt x="4183646" y="1473199"/>
                </a:lnTo>
                <a:lnTo>
                  <a:pt x="4183604" y="1422399"/>
                </a:lnTo>
                <a:lnTo>
                  <a:pt x="4183319" y="1396999"/>
                </a:lnTo>
                <a:lnTo>
                  <a:pt x="4182604" y="1384299"/>
                </a:lnTo>
                <a:lnTo>
                  <a:pt x="4183248" y="1371599"/>
                </a:lnTo>
                <a:lnTo>
                  <a:pt x="4186844" y="1371599"/>
                </a:lnTo>
                <a:lnTo>
                  <a:pt x="4187560" y="1358899"/>
                </a:lnTo>
                <a:lnTo>
                  <a:pt x="4133653" y="1358899"/>
                </a:lnTo>
                <a:lnTo>
                  <a:pt x="4134112" y="1346199"/>
                </a:lnTo>
                <a:lnTo>
                  <a:pt x="4132735" y="1346199"/>
                </a:lnTo>
                <a:lnTo>
                  <a:pt x="4133526" y="1333499"/>
                </a:lnTo>
                <a:lnTo>
                  <a:pt x="4134537" y="1308099"/>
                </a:lnTo>
                <a:lnTo>
                  <a:pt x="4136011" y="1308099"/>
                </a:lnTo>
                <a:lnTo>
                  <a:pt x="4137026" y="1295399"/>
                </a:lnTo>
                <a:lnTo>
                  <a:pt x="4134012" y="1295399"/>
                </a:lnTo>
                <a:lnTo>
                  <a:pt x="4133129" y="1282699"/>
                </a:lnTo>
                <a:lnTo>
                  <a:pt x="4109810" y="1282699"/>
                </a:lnTo>
                <a:lnTo>
                  <a:pt x="4109019" y="1269999"/>
                </a:lnTo>
                <a:lnTo>
                  <a:pt x="4106748" y="1257299"/>
                </a:lnTo>
                <a:close/>
              </a:path>
              <a:path w="4197984" h="2768600">
                <a:moveTo>
                  <a:pt x="17118" y="939799"/>
                </a:moveTo>
                <a:lnTo>
                  <a:pt x="7586" y="939799"/>
                </a:lnTo>
                <a:lnTo>
                  <a:pt x="7897" y="952499"/>
                </a:lnTo>
                <a:lnTo>
                  <a:pt x="8683" y="952499"/>
                </a:lnTo>
                <a:lnTo>
                  <a:pt x="8880" y="965199"/>
                </a:lnTo>
                <a:lnTo>
                  <a:pt x="7197" y="965199"/>
                </a:lnTo>
                <a:lnTo>
                  <a:pt x="7245" y="977899"/>
                </a:lnTo>
                <a:lnTo>
                  <a:pt x="5930" y="1003299"/>
                </a:lnTo>
                <a:lnTo>
                  <a:pt x="7399" y="1003299"/>
                </a:lnTo>
                <a:lnTo>
                  <a:pt x="7543" y="1015999"/>
                </a:lnTo>
                <a:lnTo>
                  <a:pt x="7624" y="1054099"/>
                </a:lnTo>
                <a:lnTo>
                  <a:pt x="7951" y="1066799"/>
                </a:lnTo>
                <a:lnTo>
                  <a:pt x="8730" y="1079499"/>
                </a:lnTo>
                <a:lnTo>
                  <a:pt x="5996" y="1079499"/>
                </a:lnTo>
                <a:lnTo>
                  <a:pt x="5865" y="1092199"/>
                </a:lnTo>
                <a:lnTo>
                  <a:pt x="6423" y="1104899"/>
                </a:lnTo>
                <a:lnTo>
                  <a:pt x="6847" y="1130299"/>
                </a:lnTo>
                <a:lnTo>
                  <a:pt x="7153" y="1142999"/>
                </a:lnTo>
                <a:lnTo>
                  <a:pt x="7353" y="1155699"/>
                </a:lnTo>
                <a:lnTo>
                  <a:pt x="7389" y="1219199"/>
                </a:lnTo>
                <a:lnTo>
                  <a:pt x="7281" y="1244599"/>
                </a:lnTo>
                <a:lnTo>
                  <a:pt x="6862" y="1308099"/>
                </a:lnTo>
                <a:lnTo>
                  <a:pt x="6754" y="1358899"/>
                </a:lnTo>
                <a:lnTo>
                  <a:pt x="6884" y="1371599"/>
                </a:lnTo>
                <a:lnTo>
                  <a:pt x="7109" y="1384299"/>
                </a:lnTo>
                <a:lnTo>
                  <a:pt x="7442" y="1396999"/>
                </a:lnTo>
                <a:lnTo>
                  <a:pt x="7897" y="1409699"/>
                </a:lnTo>
                <a:lnTo>
                  <a:pt x="6140" y="1422399"/>
                </a:lnTo>
                <a:lnTo>
                  <a:pt x="4115" y="1447799"/>
                </a:lnTo>
                <a:lnTo>
                  <a:pt x="4281" y="1460499"/>
                </a:lnTo>
                <a:lnTo>
                  <a:pt x="4523" y="1473199"/>
                </a:lnTo>
                <a:lnTo>
                  <a:pt x="26363" y="1473199"/>
                </a:lnTo>
                <a:lnTo>
                  <a:pt x="25468" y="1460499"/>
                </a:lnTo>
                <a:lnTo>
                  <a:pt x="24940" y="1447799"/>
                </a:lnTo>
                <a:lnTo>
                  <a:pt x="24658" y="1435099"/>
                </a:lnTo>
                <a:lnTo>
                  <a:pt x="24341" y="1396999"/>
                </a:lnTo>
                <a:lnTo>
                  <a:pt x="24062" y="1384299"/>
                </a:lnTo>
                <a:lnTo>
                  <a:pt x="23541" y="1371599"/>
                </a:lnTo>
                <a:lnTo>
                  <a:pt x="22654" y="1358899"/>
                </a:lnTo>
                <a:lnTo>
                  <a:pt x="21280" y="1358899"/>
                </a:lnTo>
                <a:lnTo>
                  <a:pt x="22326" y="1333499"/>
                </a:lnTo>
                <a:lnTo>
                  <a:pt x="24269" y="1320799"/>
                </a:lnTo>
                <a:lnTo>
                  <a:pt x="21831" y="1320799"/>
                </a:lnTo>
                <a:lnTo>
                  <a:pt x="21104" y="1295399"/>
                </a:lnTo>
                <a:lnTo>
                  <a:pt x="20094" y="1269999"/>
                </a:lnTo>
                <a:lnTo>
                  <a:pt x="19618" y="1257299"/>
                </a:lnTo>
                <a:lnTo>
                  <a:pt x="19032" y="1244599"/>
                </a:lnTo>
                <a:lnTo>
                  <a:pt x="18239" y="1231899"/>
                </a:lnTo>
                <a:lnTo>
                  <a:pt x="17143" y="1219199"/>
                </a:lnTo>
                <a:lnTo>
                  <a:pt x="18026" y="1206499"/>
                </a:lnTo>
                <a:lnTo>
                  <a:pt x="17891" y="1193799"/>
                </a:lnTo>
                <a:lnTo>
                  <a:pt x="17179" y="1193799"/>
                </a:lnTo>
                <a:lnTo>
                  <a:pt x="16334" y="1168399"/>
                </a:lnTo>
                <a:lnTo>
                  <a:pt x="18629" y="1168399"/>
                </a:lnTo>
                <a:lnTo>
                  <a:pt x="18228" y="1155699"/>
                </a:lnTo>
                <a:lnTo>
                  <a:pt x="18319" y="1130299"/>
                </a:lnTo>
                <a:lnTo>
                  <a:pt x="20758" y="1130299"/>
                </a:lnTo>
                <a:lnTo>
                  <a:pt x="20808" y="1117599"/>
                </a:lnTo>
                <a:lnTo>
                  <a:pt x="21038" y="1104899"/>
                </a:lnTo>
                <a:lnTo>
                  <a:pt x="20076" y="1104899"/>
                </a:lnTo>
                <a:lnTo>
                  <a:pt x="18559" y="1092199"/>
                </a:lnTo>
                <a:lnTo>
                  <a:pt x="18086" y="1079499"/>
                </a:lnTo>
                <a:lnTo>
                  <a:pt x="18217" y="1066799"/>
                </a:lnTo>
                <a:lnTo>
                  <a:pt x="18514" y="1054099"/>
                </a:lnTo>
                <a:lnTo>
                  <a:pt x="18539" y="1041399"/>
                </a:lnTo>
                <a:lnTo>
                  <a:pt x="17852" y="1028699"/>
                </a:lnTo>
                <a:lnTo>
                  <a:pt x="21023" y="1028699"/>
                </a:lnTo>
                <a:lnTo>
                  <a:pt x="19866" y="1015999"/>
                </a:lnTo>
                <a:lnTo>
                  <a:pt x="18793" y="1003299"/>
                </a:lnTo>
                <a:lnTo>
                  <a:pt x="17808" y="990599"/>
                </a:lnTo>
                <a:lnTo>
                  <a:pt x="16917" y="977899"/>
                </a:lnTo>
                <a:lnTo>
                  <a:pt x="16124" y="965199"/>
                </a:lnTo>
                <a:lnTo>
                  <a:pt x="16534" y="952499"/>
                </a:lnTo>
                <a:lnTo>
                  <a:pt x="17118" y="939799"/>
                </a:lnTo>
                <a:close/>
              </a:path>
              <a:path w="4197984" h="2768600">
                <a:moveTo>
                  <a:pt x="25201" y="1282699"/>
                </a:moveTo>
                <a:lnTo>
                  <a:pt x="24625" y="1282699"/>
                </a:lnTo>
                <a:lnTo>
                  <a:pt x="24325" y="1295399"/>
                </a:lnTo>
                <a:lnTo>
                  <a:pt x="23410" y="1308099"/>
                </a:lnTo>
                <a:lnTo>
                  <a:pt x="21831" y="1320799"/>
                </a:lnTo>
                <a:lnTo>
                  <a:pt x="26511" y="1320799"/>
                </a:lnTo>
                <a:lnTo>
                  <a:pt x="27102" y="1333499"/>
                </a:lnTo>
                <a:lnTo>
                  <a:pt x="28282" y="1333499"/>
                </a:lnTo>
                <a:lnTo>
                  <a:pt x="26852" y="1346199"/>
                </a:lnTo>
                <a:lnTo>
                  <a:pt x="27097" y="1358899"/>
                </a:lnTo>
                <a:lnTo>
                  <a:pt x="27840" y="1371599"/>
                </a:lnTo>
                <a:lnTo>
                  <a:pt x="27905" y="1384299"/>
                </a:lnTo>
                <a:lnTo>
                  <a:pt x="26250" y="1396999"/>
                </a:lnTo>
                <a:lnTo>
                  <a:pt x="26757" y="1409699"/>
                </a:lnTo>
                <a:lnTo>
                  <a:pt x="28264" y="1409699"/>
                </a:lnTo>
                <a:lnTo>
                  <a:pt x="28885" y="1422399"/>
                </a:lnTo>
                <a:lnTo>
                  <a:pt x="28327" y="1435099"/>
                </a:lnTo>
                <a:lnTo>
                  <a:pt x="26880" y="1447799"/>
                </a:lnTo>
                <a:lnTo>
                  <a:pt x="26363" y="1473199"/>
                </a:lnTo>
                <a:lnTo>
                  <a:pt x="38114" y="1473199"/>
                </a:lnTo>
                <a:lnTo>
                  <a:pt x="37852" y="1447799"/>
                </a:lnTo>
                <a:lnTo>
                  <a:pt x="36410" y="1447799"/>
                </a:lnTo>
                <a:lnTo>
                  <a:pt x="36310" y="1435099"/>
                </a:lnTo>
                <a:lnTo>
                  <a:pt x="36579" y="1422399"/>
                </a:lnTo>
                <a:lnTo>
                  <a:pt x="37653" y="1422399"/>
                </a:lnTo>
                <a:lnTo>
                  <a:pt x="38175" y="1409699"/>
                </a:lnTo>
                <a:lnTo>
                  <a:pt x="38497" y="1396999"/>
                </a:lnTo>
                <a:lnTo>
                  <a:pt x="38478" y="1384299"/>
                </a:lnTo>
                <a:lnTo>
                  <a:pt x="52211" y="1384299"/>
                </a:lnTo>
                <a:lnTo>
                  <a:pt x="51126" y="1371599"/>
                </a:lnTo>
                <a:lnTo>
                  <a:pt x="49148" y="1371599"/>
                </a:lnTo>
                <a:lnTo>
                  <a:pt x="48628" y="1358899"/>
                </a:lnTo>
                <a:lnTo>
                  <a:pt x="49084" y="1346199"/>
                </a:lnTo>
                <a:lnTo>
                  <a:pt x="50160" y="1333499"/>
                </a:lnTo>
                <a:lnTo>
                  <a:pt x="51562" y="1320799"/>
                </a:lnTo>
                <a:lnTo>
                  <a:pt x="52994" y="1308099"/>
                </a:lnTo>
                <a:lnTo>
                  <a:pt x="54163" y="1295399"/>
                </a:lnTo>
                <a:lnTo>
                  <a:pt x="25689" y="1295399"/>
                </a:lnTo>
                <a:lnTo>
                  <a:pt x="25201" y="1282699"/>
                </a:lnTo>
                <a:close/>
              </a:path>
              <a:path w="4197984" h="2768600">
                <a:moveTo>
                  <a:pt x="4109167" y="1435099"/>
                </a:moveTo>
                <a:lnTo>
                  <a:pt x="4107951" y="1435099"/>
                </a:lnTo>
                <a:lnTo>
                  <a:pt x="4108825" y="1447799"/>
                </a:lnTo>
                <a:lnTo>
                  <a:pt x="4109167" y="1435099"/>
                </a:lnTo>
                <a:close/>
              </a:path>
              <a:path w="4197984" h="2768600">
                <a:moveTo>
                  <a:pt x="4193366" y="1358899"/>
                </a:moveTo>
                <a:lnTo>
                  <a:pt x="4190003" y="1358899"/>
                </a:lnTo>
                <a:lnTo>
                  <a:pt x="4190049" y="1371599"/>
                </a:lnTo>
                <a:lnTo>
                  <a:pt x="4190351" y="1384299"/>
                </a:lnTo>
                <a:lnTo>
                  <a:pt x="4189983" y="1409699"/>
                </a:lnTo>
                <a:lnTo>
                  <a:pt x="4190495" y="1422399"/>
                </a:lnTo>
                <a:lnTo>
                  <a:pt x="4190680" y="1422399"/>
                </a:lnTo>
                <a:lnTo>
                  <a:pt x="4190877" y="1409699"/>
                </a:lnTo>
                <a:lnTo>
                  <a:pt x="4191532" y="1396999"/>
                </a:lnTo>
                <a:lnTo>
                  <a:pt x="4192690" y="1396999"/>
                </a:lnTo>
                <a:lnTo>
                  <a:pt x="4192669" y="1384299"/>
                </a:lnTo>
                <a:lnTo>
                  <a:pt x="4193366" y="1358899"/>
                </a:lnTo>
                <a:close/>
              </a:path>
              <a:path w="4197984" h="2768600">
                <a:moveTo>
                  <a:pt x="4192690" y="1396999"/>
                </a:moveTo>
                <a:lnTo>
                  <a:pt x="4191532" y="1396999"/>
                </a:lnTo>
                <a:lnTo>
                  <a:pt x="4192712" y="1409699"/>
                </a:lnTo>
                <a:lnTo>
                  <a:pt x="4192690" y="1396999"/>
                </a:lnTo>
                <a:close/>
              </a:path>
              <a:path w="4197984" h="2768600">
                <a:moveTo>
                  <a:pt x="4187415" y="1333499"/>
                </a:moveTo>
                <a:lnTo>
                  <a:pt x="4186658" y="1333499"/>
                </a:lnTo>
                <a:lnTo>
                  <a:pt x="4185756" y="1346199"/>
                </a:lnTo>
                <a:lnTo>
                  <a:pt x="4135017" y="1346199"/>
                </a:lnTo>
                <a:lnTo>
                  <a:pt x="4134849" y="1358899"/>
                </a:lnTo>
                <a:lnTo>
                  <a:pt x="4188897" y="1358899"/>
                </a:lnTo>
                <a:lnTo>
                  <a:pt x="4188127" y="1346199"/>
                </a:lnTo>
                <a:lnTo>
                  <a:pt x="4187415" y="1333499"/>
                </a:lnTo>
                <a:close/>
              </a:path>
              <a:path w="4197984" h="2768600">
                <a:moveTo>
                  <a:pt x="4191471" y="1346199"/>
                </a:moveTo>
                <a:lnTo>
                  <a:pt x="4190411" y="1358899"/>
                </a:lnTo>
                <a:lnTo>
                  <a:pt x="4193382" y="1358899"/>
                </a:lnTo>
                <a:lnTo>
                  <a:pt x="4191471" y="1346199"/>
                </a:lnTo>
                <a:close/>
              </a:path>
              <a:path w="4197984" h="2768600">
                <a:moveTo>
                  <a:pt x="4188091" y="1206499"/>
                </a:moveTo>
                <a:lnTo>
                  <a:pt x="4112806" y="1206499"/>
                </a:lnTo>
                <a:lnTo>
                  <a:pt x="4112870" y="1219199"/>
                </a:lnTo>
                <a:lnTo>
                  <a:pt x="4112710" y="1231899"/>
                </a:lnTo>
                <a:lnTo>
                  <a:pt x="4112372" y="1231899"/>
                </a:lnTo>
                <a:lnTo>
                  <a:pt x="4111902" y="1244599"/>
                </a:lnTo>
                <a:lnTo>
                  <a:pt x="4109592" y="1244599"/>
                </a:lnTo>
                <a:lnTo>
                  <a:pt x="4109134" y="1257299"/>
                </a:lnTo>
                <a:lnTo>
                  <a:pt x="4139880" y="1257299"/>
                </a:lnTo>
                <a:lnTo>
                  <a:pt x="4139360" y="1269999"/>
                </a:lnTo>
                <a:lnTo>
                  <a:pt x="4138770" y="1282699"/>
                </a:lnTo>
                <a:lnTo>
                  <a:pt x="4138808" y="1295399"/>
                </a:lnTo>
                <a:lnTo>
                  <a:pt x="4138453" y="1308099"/>
                </a:lnTo>
                <a:lnTo>
                  <a:pt x="4138057" y="1320799"/>
                </a:lnTo>
                <a:lnTo>
                  <a:pt x="4137635" y="1320799"/>
                </a:lnTo>
                <a:lnTo>
                  <a:pt x="4137198" y="1333499"/>
                </a:lnTo>
                <a:lnTo>
                  <a:pt x="4135574" y="1333499"/>
                </a:lnTo>
                <a:lnTo>
                  <a:pt x="4135263" y="1346199"/>
                </a:lnTo>
                <a:lnTo>
                  <a:pt x="4184607" y="1346199"/>
                </a:lnTo>
                <a:lnTo>
                  <a:pt x="4183351" y="1333499"/>
                </a:lnTo>
                <a:lnTo>
                  <a:pt x="4182388" y="1320799"/>
                </a:lnTo>
                <a:lnTo>
                  <a:pt x="4182262" y="1295399"/>
                </a:lnTo>
                <a:lnTo>
                  <a:pt x="4186200" y="1295399"/>
                </a:lnTo>
                <a:lnTo>
                  <a:pt x="4185714" y="1282699"/>
                </a:lnTo>
                <a:lnTo>
                  <a:pt x="4184413" y="1282699"/>
                </a:lnTo>
                <a:lnTo>
                  <a:pt x="4187163" y="1257299"/>
                </a:lnTo>
                <a:lnTo>
                  <a:pt x="4187837" y="1231899"/>
                </a:lnTo>
                <a:lnTo>
                  <a:pt x="4188091" y="1206499"/>
                </a:lnTo>
                <a:close/>
              </a:path>
              <a:path w="4197984" h="2768600">
                <a:moveTo>
                  <a:pt x="4186200" y="1295399"/>
                </a:moveTo>
                <a:lnTo>
                  <a:pt x="4182262" y="1295399"/>
                </a:lnTo>
                <a:lnTo>
                  <a:pt x="4184111" y="1308099"/>
                </a:lnTo>
                <a:lnTo>
                  <a:pt x="4184924" y="1320799"/>
                </a:lnTo>
                <a:lnTo>
                  <a:pt x="4186200" y="1295399"/>
                </a:lnTo>
                <a:close/>
              </a:path>
              <a:path w="4197984" h="2768600">
                <a:moveTo>
                  <a:pt x="54774" y="1282699"/>
                </a:moveTo>
                <a:lnTo>
                  <a:pt x="26692" y="1282699"/>
                </a:lnTo>
                <a:lnTo>
                  <a:pt x="26162" y="1295399"/>
                </a:lnTo>
                <a:lnTo>
                  <a:pt x="54163" y="1295399"/>
                </a:lnTo>
                <a:lnTo>
                  <a:pt x="54774" y="1282699"/>
                </a:lnTo>
                <a:close/>
              </a:path>
              <a:path w="4197984" h="2768600">
                <a:moveTo>
                  <a:pt x="4138511" y="1269999"/>
                </a:moveTo>
                <a:lnTo>
                  <a:pt x="4137570" y="1269999"/>
                </a:lnTo>
                <a:lnTo>
                  <a:pt x="4136932" y="1282699"/>
                </a:lnTo>
                <a:lnTo>
                  <a:pt x="4135302" y="1282699"/>
                </a:lnTo>
                <a:lnTo>
                  <a:pt x="4134012" y="1295399"/>
                </a:lnTo>
                <a:lnTo>
                  <a:pt x="4137026" y="1295399"/>
                </a:lnTo>
                <a:lnTo>
                  <a:pt x="4137878" y="1282699"/>
                </a:lnTo>
                <a:lnTo>
                  <a:pt x="4138511" y="1269999"/>
                </a:lnTo>
                <a:close/>
              </a:path>
              <a:path w="4197984" h="2768600">
                <a:moveTo>
                  <a:pt x="52877" y="1079499"/>
                </a:moveTo>
                <a:lnTo>
                  <a:pt x="29003" y="1079499"/>
                </a:lnTo>
                <a:lnTo>
                  <a:pt x="29200" y="1092199"/>
                </a:lnTo>
                <a:lnTo>
                  <a:pt x="28608" y="1104899"/>
                </a:lnTo>
                <a:lnTo>
                  <a:pt x="27529" y="1117599"/>
                </a:lnTo>
                <a:lnTo>
                  <a:pt x="26311" y="1130299"/>
                </a:lnTo>
                <a:lnTo>
                  <a:pt x="25302" y="1142999"/>
                </a:lnTo>
                <a:lnTo>
                  <a:pt x="26830" y="1155699"/>
                </a:lnTo>
                <a:lnTo>
                  <a:pt x="26489" y="1168399"/>
                </a:lnTo>
                <a:lnTo>
                  <a:pt x="25292" y="1181099"/>
                </a:lnTo>
                <a:lnTo>
                  <a:pt x="27989" y="1181099"/>
                </a:lnTo>
                <a:lnTo>
                  <a:pt x="28048" y="1206499"/>
                </a:lnTo>
                <a:lnTo>
                  <a:pt x="27414" y="1219199"/>
                </a:lnTo>
                <a:lnTo>
                  <a:pt x="26464" y="1231899"/>
                </a:lnTo>
                <a:lnTo>
                  <a:pt x="25573" y="1244599"/>
                </a:lnTo>
                <a:lnTo>
                  <a:pt x="25118" y="1257299"/>
                </a:lnTo>
                <a:lnTo>
                  <a:pt x="28020" y="1257299"/>
                </a:lnTo>
                <a:lnTo>
                  <a:pt x="28217" y="1269999"/>
                </a:lnTo>
                <a:lnTo>
                  <a:pt x="27353" y="1282699"/>
                </a:lnTo>
                <a:lnTo>
                  <a:pt x="53055" y="1282699"/>
                </a:lnTo>
                <a:lnTo>
                  <a:pt x="52171" y="1269999"/>
                </a:lnTo>
                <a:lnTo>
                  <a:pt x="51911" y="1257299"/>
                </a:lnTo>
                <a:lnTo>
                  <a:pt x="52066" y="1244599"/>
                </a:lnTo>
                <a:lnTo>
                  <a:pt x="52427" y="1231899"/>
                </a:lnTo>
                <a:lnTo>
                  <a:pt x="51396" y="1219199"/>
                </a:lnTo>
                <a:lnTo>
                  <a:pt x="49673" y="1181099"/>
                </a:lnTo>
                <a:lnTo>
                  <a:pt x="48923" y="1130299"/>
                </a:lnTo>
                <a:lnTo>
                  <a:pt x="48717" y="1117599"/>
                </a:lnTo>
                <a:lnTo>
                  <a:pt x="50218" y="1104899"/>
                </a:lnTo>
                <a:lnTo>
                  <a:pt x="51026" y="1104899"/>
                </a:lnTo>
                <a:lnTo>
                  <a:pt x="51719" y="1092199"/>
                </a:lnTo>
                <a:lnTo>
                  <a:pt x="52877" y="1079499"/>
                </a:lnTo>
                <a:close/>
              </a:path>
              <a:path w="4197984" h="2768600">
                <a:moveTo>
                  <a:pt x="4135079" y="1257299"/>
                </a:moveTo>
                <a:lnTo>
                  <a:pt x="4108765" y="1257299"/>
                </a:lnTo>
                <a:lnTo>
                  <a:pt x="4109128" y="1269999"/>
                </a:lnTo>
                <a:lnTo>
                  <a:pt x="4109810" y="1282699"/>
                </a:lnTo>
                <a:lnTo>
                  <a:pt x="4133129" y="1282699"/>
                </a:lnTo>
                <a:lnTo>
                  <a:pt x="4132718" y="1269999"/>
                </a:lnTo>
                <a:lnTo>
                  <a:pt x="4135079" y="1257299"/>
                </a:lnTo>
                <a:close/>
              </a:path>
              <a:path w="4197984" h="2768600">
                <a:moveTo>
                  <a:pt x="4110362" y="850899"/>
                </a:moveTo>
                <a:lnTo>
                  <a:pt x="4109100" y="850899"/>
                </a:lnTo>
                <a:lnTo>
                  <a:pt x="4108268" y="863599"/>
                </a:lnTo>
                <a:lnTo>
                  <a:pt x="4107802" y="876299"/>
                </a:lnTo>
                <a:lnTo>
                  <a:pt x="4107722" y="901699"/>
                </a:lnTo>
                <a:lnTo>
                  <a:pt x="4107983" y="914399"/>
                </a:lnTo>
                <a:lnTo>
                  <a:pt x="4108362" y="939799"/>
                </a:lnTo>
                <a:lnTo>
                  <a:pt x="4109224" y="965199"/>
                </a:lnTo>
                <a:lnTo>
                  <a:pt x="4107868" y="965199"/>
                </a:lnTo>
                <a:lnTo>
                  <a:pt x="4107478" y="977899"/>
                </a:lnTo>
                <a:lnTo>
                  <a:pt x="4107619" y="1015999"/>
                </a:lnTo>
                <a:lnTo>
                  <a:pt x="4107162" y="1028699"/>
                </a:lnTo>
                <a:lnTo>
                  <a:pt x="4105694" y="1041399"/>
                </a:lnTo>
                <a:lnTo>
                  <a:pt x="4106451" y="1041399"/>
                </a:lnTo>
                <a:lnTo>
                  <a:pt x="4107565" y="1054099"/>
                </a:lnTo>
                <a:lnTo>
                  <a:pt x="4108286" y="1066799"/>
                </a:lnTo>
                <a:lnTo>
                  <a:pt x="4107092" y="1079499"/>
                </a:lnTo>
                <a:lnTo>
                  <a:pt x="4108380" y="1092199"/>
                </a:lnTo>
                <a:lnTo>
                  <a:pt x="4105317" y="1092199"/>
                </a:lnTo>
                <a:lnTo>
                  <a:pt x="4105766" y="1104899"/>
                </a:lnTo>
                <a:lnTo>
                  <a:pt x="4106104" y="1117599"/>
                </a:lnTo>
                <a:lnTo>
                  <a:pt x="4106334" y="1130299"/>
                </a:lnTo>
                <a:lnTo>
                  <a:pt x="4106370" y="1155699"/>
                </a:lnTo>
                <a:lnTo>
                  <a:pt x="4106167" y="1168399"/>
                </a:lnTo>
                <a:lnTo>
                  <a:pt x="4105857" y="1181099"/>
                </a:lnTo>
                <a:lnTo>
                  <a:pt x="4105441" y="1206499"/>
                </a:lnTo>
                <a:lnTo>
                  <a:pt x="4107419" y="1219199"/>
                </a:lnTo>
                <a:lnTo>
                  <a:pt x="4109618" y="1231899"/>
                </a:lnTo>
                <a:lnTo>
                  <a:pt x="4111596" y="1219199"/>
                </a:lnTo>
                <a:lnTo>
                  <a:pt x="4112806" y="1206499"/>
                </a:lnTo>
                <a:lnTo>
                  <a:pt x="4188091" y="1206499"/>
                </a:lnTo>
                <a:lnTo>
                  <a:pt x="4187990" y="1193799"/>
                </a:lnTo>
                <a:lnTo>
                  <a:pt x="4187594" y="1181099"/>
                </a:lnTo>
                <a:lnTo>
                  <a:pt x="4186968" y="1168399"/>
                </a:lnTo>
                <a:lnTo>
                  <a:pt x="4186174" y="1155699"/>
                </a:lnTo>
                <a:lnTo>
                  <a:pt x="4185274" y="1155699"/>
                </a:lnTo>
                <a:lnTo>
                  <a:pt x="4183408" y="1130299"/>
                </a:lnTo>
                <a:lnTo>
                  <a:pt x="4182567" y="1130299"/>
                </a:lnTo>
                <a:lnTo>
                  <a:pt x="4183374" y="1117599"/>
                </a:lnTo>
                <a:lnTo>
                  <a:pt x="4183920" y="1107823"/>
                </a:lnTo>
                <a:lnTo>
                  <a:pt x="4183889" y="1104899"/>
                </a:lnTo>
                <a:lnTo>
                  <a:pt x="4185795" y="1104899"/>
                </a:lnTo>
                <a:lnTo>
                  <a:pt x="4186323" y="1092199"/>
                </a:lnTo>
                <a:lnTo>
                  <a:pt x="4187006" y="1079499"/>
                </a:lnTo>
                <a:lnTo>
                  <a:pt x="4190465" y="1079499"/>
                </a:lnTo>
                <a:lnTo>
                  <a:pt x="4190093" y="1066799"/>
                </a:lnTo>
                <a:lnTo>
                  <a:pt x="4188959" y="1066799"/>
                </a:lnTo>
                <a:lnTo>
                  <a:pt x="4188588" y="1054099"/>
                </a:lnTo>
                <a:lnTo>
                  <a:pt x="4180258" y="1054099"/>
                </a:lnTo>
                <a:lnTo>
                  <a:pt x="4181049" y="1041399"/>
                </a:lnTo>
                <a:lnTo>
                  <a:pt x="4181465" y="1028699"/>
                </a:lnTo>
                <a:lnTo>
                  <a:pt x="4181663" y="1015999"/>
                </a:lnTo>
                <a:lnTo>
                  <a:pt x="4118512" y="1015999"/>
                </a:lnTo>
                <a:lnTo>
                  <a:pt x="4117789" y="1003299"/>
                </a:lnTo>
                <a:lnTo>
                  <a:pt x="4118190" y="990599"/>
                </a:lnTo>
                <a:lnTo>
                  <a:pt x="4120132" y="965199"/>
                </a:lnTo>
                <a:lnTo>
                  <a:pt x="4120544" y="952499"/>
                </a:lnTo>
                <a:lnTo>
                  <a:pt x="4184889" y="952499"/>
                </a:lnTo>
                <a:lnTo>
                  <a:pt x="4185491" y="939799"/>
                </a:lnTo>
                <a:lnTo>
                  <a:pt x="4188022" y="939799"/>
                </a:lnTo>
                <a:lnTo>
                  <a:pt x="4187789" y="927099"/>
                </a:lnTo>
                <a:lnTo>
                  <a:pt x="4120478" y="927099"/>
                </a:lnTo>
                <a:lnTo>
                  <a:pt x="4120310" y="914399"/>
                </a:lnTo>
                <a:lnTo>
                  <a:pt x="4115803" y="914399"/>
                </a:lnTo>
                <a:lnTo>
                  <a:pt x="4115490" y="901699"/>
                </a:lnTo>
                <a:lnTo>
                  <a:pt x="4112058" y="901699"/>
                </a:lnTo>
                <a:lnTo>
                  <a:pt x="4110866" y="888999"/>
                </a:lnTo>
                <a:lnTo>
                  <a:pt x="4110839" y="876299"/>
                </a:lnTo>
                <a:lnTo>
                  <a:pt x="4110997" y="863599"/>
                </a:lnTo>
                <a:lnTo>
                  <a:pt x="4110362" y="850899"/>
                </a:lnTo>
                <a:close/>
              </a:path>
              <a:path w="4197984" h="2768600">
                <a:moveTo>
                  <a:pt x="27027" y="1181099"/>
                </a:moveTo>
                <a:lnTo>
                  <a:pt x="25766" y="1181099"/>
                </a:lnTo>
                <a:lnTo>
                  <a:pt x="26215" y="1193799"/>
                </a:lnTo>
                <a:lnTo>
                  <a:pt x="26636" y="1193799"/>
                </a:lnTo>
                <a:lnTo>
                  <a:pt x="27027" y="1181099"/>
                </a:lnTo>
                <a:close/>
              </a:path>
              <a:path w="4197984" h="2768600">
                <a:moveTo>
                  <a:pt x="20758" y="1130299"/>
                </a:moveTo>
                <a:lnTo>
                  <a:pt x="18319" y="1130299"/>
                </a:lnTo>
                <a:lnTo>
                  <a:pt x="19577" y="1142999"/>
                </a:lnTo>
                <a:lnTo>
                  <a:pt x="20608" y="1168399"/>
                </a:lnTo>
                <a:lnTo>
                  <a:pt x="20758" y="1130299"/>
                </a:lnTo>
                <a:close/>
              </a:path>
              <a:path w="4197984" h="2768600">
                <a:moveTo>
                  <a:pt x="4185944" y="1130299"/>
                </a:moveTo>
                <a:lnTo>
                  <a:pt x="4184895" y="1130299"/>
                </a:lnTo>
                <a:lnTo>
                  <a:pt x="4185445" y="1142999"/>
                </a:lnTo>
                <a:lnTo>
                  <a:pt x="4185944" y="1130299"/>
                </a:lnTo>
                <a:close/>
              </a:path>
              <a:path w="4197984" h="2768600">
                <a:moveTo>
                  <a:pt x="4185795" y="1104899"/>
                </a:moveTo>
                <a:lnTo>
                  <a:pt x="4184083" y="1104899"/>
                </a:lnTo>
                <a:lnTo>
                  <a:pt x="4184022" y="1117599"/>
                </a:lnTo>
                <a:lnTo>
                  <a:pt x="4184389" y="1130299"/>
                </a:lnTo>
                <a:lnTo>
                  <a:pt x="4186300" y="1130299"/>
                </a:lnTo>
                <a:lnTo>
                  <a:pt x="4185695" y="1117599"/>
                </a:lnTo>
                <a:lnTo>
                  <a:pt x="4185795" y="1104899"/>
                </a:lnTo>
                <a:close/>
              </a:path>
              <a:path w="4197984" h="2768600">
                <a:moveTo>
                  <a:pt x="52478" y="1003299"/>
                </a:moveTo>
                <a:lnTo>
                  <a:pt x="51618" y="1003299"/>
                </a:lnTo>
                <a:lnTo>
                  <a:pt x="52392" y="1015999"/>
                </a:lnTo>
                <a:lnTo>
                  <a:pt x="52224" y="1028699"/>
                </a:lnTo>
                <a:lnTo>
                  <a:pt x="50998" y="1054099"/>
                </a:lnTo>
                <a:lnTo>
                  <a:pt x="50904" y="1066799"/>
                </a:lnTo>
                <a:lnTo>
                  <a:pt x="51618" y="1079499"/>
                </a:lnTo>
                <a:lnTo>
                  <a:pt x="52877" y="1079499"/>
                </a:lnTo>
                <a:lnTo>
                  <a:pt x="53693" y="1104899"/>
                </a:lnTo>
                <a:lnTo>
                  <a:pt x="54641" y="1117599"/>
                </a:lnTo>
                <a:lnTo>
                  <a:pt x="54833" y="1092199"/>
                </a:lnTo>
                <a:lnTo>
                  <a:pt x="54428" y="1079499"/>
                </a:lnTo>
                <a:lnTo>
                  <a:pt x="53734" y="1066799"/>
                </a:lnTo>
                <a:lnTo>
                  <a:pt x="53058" y="1066799"/>
                </a:lnTo>
                <a:lnTo>
                  <a:pt x="52707" y="1054099"/>
                </a:lnTo>
                <a:lnTo>
                  <a:pt x="52990" y="1041399"/>
                </a:lnTo>
                <a:lnTo>
                  <a:pt x="54213" y="1028699"/>
                </a:lnTo>
                <a:lnTo>
                  <a:pt x="52478" y="1003299"/>
                </a:lnTo>
                <a:close/>
              </a:path>
              <a:path w="4197984" h="2768600">
                <a:moveTo>
                  <a:pt x="4184083" y="1104899"/>
                </a:moveTo>
                <a:lnTo>
                  <a:pt x="4183889" y="1104899"/>
                </a:lnTo>
                <a:lnTo>
                  <a:pt x="4183920" y="1107823"/>
                </a:lnTo>
                <a:lnTo>
                  <a:pt x="4184083" y="1104899"/>
                </a:lnTo>
                <a:close/>
              </a:path>
              <a:path w="4197984" h="2768600">
                <a:moveTo>
                  <a:pt x="22121" y="1041399"/>
                </a:moveTo>
                <a:lnTo>
                  <a:pt x="21480" y="1054099"/>
                </a:lnTo>
                <a:lnTo>
                  <a:pt x="21145" y="1079499"/>
                </a:lnTo>
                <a:lnTo>
                  <a:pt x="20786" y="1092199"/>
                </a:lnTo>
                <a:lnTo>
                  <a:pt x="20076" y="1104899"/>
                </a:lnTo>
                <a:lnTo>
                  <a:pt x="21455" y="1104899"/>
                </a:lnTo>
                <a:lnTo>
                  <a:pt x="22123" y="1092199"/>
                </a:lnTo>
                <a:lnTo>
                  <a:pt x="23107" y="1079499"/>
                </a:lnTo>
                <a:lnTo>
                  <a:pt x="24469" y="1066799"/>
                </a:lnTo>
                <a:lnTo>
                  <a:pt x="23759" y="1054099"/>
                </a:lnTo>
                <a:lnTo>
                  <a:pt x="22907" y="1054099"/>
                </a:lnTo>
                <a:lnTo>
                  <a:pt x="22121" y="1041399"/>
                </a:lnTo>
                <a:close/>
              </a:path>
              <a:path w="4197984" h="2768600">
                <a:moveTo>
                  <a:pt x="50216" y="965199"/>
                </a:moveTo>
                <a:lnTo>
                  <a:pt x="35772" y="965199"/>
                </a:lnTo>
                <a:lnTo>
                  <a:pt x="36117" y="977899"/>
                </a:lnTo>
                <a:lnTo>
                  <a:pt x="34177" y="977899"/>
                </a:lnTo>
                <a:lnTo>
                  <a:pt x="31189" y="990599"/>
                </a:lnTo>
                <a:lnTo>
                  <a:pt x="28388" y="1003299"/>
                </a:lnTo>
                <a:lnTo>
                  <a:pt x="27908" y="1028699"/>
                </a:lnTo>
                <a:lnTo>
                  <a:pt x="27263" y="1041399"/>
                </a:lnTo>
                <a:lnTo>
                  <a:pt x="25082" y="1079499"/>
                </a:lnTo>
                <a:lnTo>
                  <a:pt x="24522" y="1079499"/>
                </a:lnTo>
                <a:lnTo>
                  <a:pt x="24170" y="1092199"/>
                </a:lnTo>
                <a:lnTo>
                  <a:pt x="25392" y="1104899"/>
                </a:lnTo>
                <a:lnTo>
                  <a:pt x="26041" y="1092199"/>
                </a:lnTo>
                <a:lnTo>
                  <a:pt x="26383" y="1092199"/>
                </a:lnTo>
                <a:lnTo>
                  <a:pt x="26682" y="1079499"/>
                </a:lnTo>
                <a:lnTo>
                  <a:pt x="27203" y="1066799"/>
                </a:lnTo>
                <a:lnTo>
                  <a:pt x="49516" y="1066799"/>
                </a:lnTo>
                <a:lnTo>
                  <a:pt x="49628" y="1041399"/>
                </a:lnTo>
                <a:lnTo>
                  <a:pt x="49699" y="1015999"/>
                </a:lnTo>
                <a:lnTo>
                  <a:pt x="51520" y="1015999"/>
                </a:lnTo>
                <a:lnTo>
                  <a:pt x="51618" y="1003299"/>
                </a:lnTo>
                <a:lnTo>
                  <a:pt x="52478" y="1003299"/>
                </a:lnTo>
                <a:lnTo>
                  <a:pt x="51652" y="990599"/>
                </a:lnTo>
                <a:lnTo>
                  <a:pt x="50890" y="977899"/>
                </a:lnTo>
                <a:lnTo>
                  <a:pt x="50216" y="965199"/>
                </a:lnTo>
                <a:close/>
              </a:path>
              <a:path w="4197984" h="2768600">
                <a:moveTo>
                  <a:pt x="4190465" y="1079499"/>
                </a:moveTo>
                <a:lnTo>
                  <a:pt x="4188119" y="1079499"/>
                </a:lnTo>
                <a:lnTo>
                  <a:pt x="4188830" y="1092199"/>
                </a:lnTo>
                <a:lnTo>
                  <a:pt x="4189849" y="1104899"/>
                </a:lnTo>
                <a:lnTo>
                  <a:pt x="4190449" y="1092199"/>
                </a:lnTo>
                <a:lnTo>
                  <a:pt x="4190465" y="1079499"/>
                </a:lnTo>
                <a:close/>
              </a:path>
              <a:path w="4197984" h="2768600">
                <a:moveTo>
                  <a:pt x="49516" y="1066799"/>
                </a:moveTo>
                <a:lnTo>
                  <a:pt x="28211" y="1066799"/>
                </a:lnTo>
                <a:lnTo>
                  <a:pt x="28151" y="1079499"/>
                </a:lnTo>
                <a:lnTo>
                  <a:pt x="49809" y="1079499"/>
                </a:lnTo>
                <a:lnTo>
                  <a:pt x="49516" y="1066799"/>
                </a:lnTo>
                <a:close/>
              </a:path>
              <a:path w="4197984" h="2768600">
                <a:moveTo>
                  <a:pt x="4185669" y="1028699"/>
                </a:moveTo>
                <a:lnTo>
                  <a:pt x="4184453" y="1041399"/>
                </a:lnTo>
                <a:lnTo>
                  <a:pt x="4182029" y="1041399"/>
                </a:lnTo>
                <a:lnTo>
                  <a:pt x="4180258" y="1054099"/>
                </a:lnTo>
                <a:lnTo>
                  <a:pt x="4186975" y="1054099"/>
                </a:lnTo>
                <a:lnTo>
                  <a:pt x="4185669" y="1028699"/>
                </a:lnTo>
                <a:close/>
              </a:path>
              <a:path w="4197984" h="2768600">
                <a:moveTo>
                  <a:pt x="4189210" y="1041399"/>
                </a:moveTo>
                <a:lnTo>
                  <a:pt x="4187781" y="1041399"/>
                </a:lnTo>
                <a:lnTo>
                  <a:pt x="4186975" y="1054099"/>
                </a:lnTo>
                <a:lnTo>
                  <a:pt x="4188607" y="1054099"/>
                </a:lnTo>
                <a:lnTo>
                  <a:pt x="4189210" y="1041399"/>
                </a:lnTo>
                <a:close/>
              </a:path>
              <a:path w="4197984" h="2768600">
                <a:moveTo>
                  <a:pt x="51520" y="1015999"/>
                </a:moveTo>
                <a:lnTo>
                  <a:pt x="50503" y="1015999"/>
                </a:lnTo>
                <a:lnTo>
                  <a:pt x="51421" y="1028699"/>
                </a:lnTo>
                <a:lnTo>
                  <a:pt x="51520" y="1015999"/>
                </a:lnTo>
                <a:close/>
              </a:path>
              <a:path w="4197984" h="2768600">
                <a:moveTo>
                  <a:pt x="4120550" y="990599"/>
                </a:moveTo>
                <a:lnTo>
                  <a:pt x="4119626" y="990599"/>
                </a:lnTo>
                <a:lnTo>
                  <a:pt x="4118709" y="1003299"/>
                </a:lnTo>
                <a:lnTo>
                  <a:pt x="4118512" y="1015999"/>
                </a:lnTo>
                <a:lnTo>
                  <a:pt x="4121483" y="1015999"/>
                </a:lnTo>
                <a:lnTo>
                  <a:pt x="4120738" y="1003299"/>
                </a:lnTo>
                <a:lnTo>
                  <a:pt x="4120550" y="990599"/>
                </a:lnTo>
                <a:close/>
              </a:path>
              <a:path w="4197984" h="2768600">
                <a:moveTo>
                  <a:pt x="4184382" y="952499"/>
                </a:moveTo>
                <a:lnTo>
                  <a:pt x="4121434" y="952499"/>
                </a:lnTo>
                <a:lnTo>
                  <a:pt x="4121700" y="965199"/>
                </a:lnTo>
                <a:lnTo>
                  <a:pt x="4121534" y="990599"/>
                </a:lnTo>
                <a:lnTo>
                  <a:pt x="4121483" y="1015999"/>
                </a:lnTo>
                <a:lnTo>
                  <a:pt x="4181804" y="1015999"/>
                </a:lnTo>
                <a:lnTo>
                  <a:pt x="4182045" y="1003299"/>
                </a:lnTo>
                <a:lnTo>
                  <a:pt x="4183463" y="1003299"/>
                </a:lnTo>
                <a:lnTo>
                  <a:pt x="4183511" y="990599"/>
                </a:lnTo>
                <a:lnTo>
                  <a:pt x="4183685" y="977899"/>
                </a:lnTo>
                <a:lnTo>
                  <a:pt x="4183978" y="965199"/>
                </a:lnTo>
                <a:lnTo>
                  <a:pt x="4184382" y="952499"/>
                </a:lnTo>
                <a:close/>
              </a:path>
              <a:path w="4197984" h="2768600">
                <a:moveTo>
                  <a:pt x="8160" y="698499"/>
                </a:moveTo>
                <a:lnTo>
                  <a:pt x="6904" y="698499"/>
                </a:lnTo>
                <a:lnTo>
                  <a:pt x="6301" y="711199"/>
                </a:lnTo>
                <a:lnTo>
                  <a:pt x="5872" y="723899"/>
                </a:lnTo>
                <a:lnTo>
                  <a:pt x="5595" y="736599"/>
                </a:lnTo>
                <a:lnTo>
                  <a:pt x="5497" y="761999"/>
                </a:lnTo>
                <a:lnTo>
                  <a:pt x="5591" y="787399"/>
                </a:lnTo>
                <a:lnTo>
                  <a:pt x="6344" y="838199"/>
                </a:lnTo>
                <a:lnTo>
                  <a:pt x="6493" y="850899"/>
                </a:lnTo>
                <a:lnTo>
                  <a:pt x="6508" y="888999"/>
                </a:lnTo>
                <a:lnTo>
                  <a:pt x="6299" y="901699"/>
                </a:lnTo>
                <a:lnTo>
                  <a:pt x="5948" y="914399"/>
                </a:lnTo>
                <a:lnTo>
                  <a:pt x="5434" y="939799"/>
                </a:lnTo>
                <a:lnTo>
                  <a:pt x="4736" y="952499"/>
                </a:lnTo>
                <a:lnTo>
                  <a:pt x="3833" y="977899"/>
                </a:lnTo>
                <a:lnTo>
                  <a:pt x="4010" y="990599"/>
                </a:lnTo>
                <a:lnTo>
                  <a:pt x="4203" y="977899"/>
                </a:lnTo>
                <a:lnTo>
                  <a:pt x="4468" y="977899"/>
                </a:lnTo>
                <a:lnTo>
                  <a:pt x="5213" y="965199"/>
                </a:lnTo>
                <a:lnTo>
                  <a:pt x="5694" y="952499"/>
                </a:lnTo>
                <a:lnTo>
                  <a:pt x="6250" y="939799"/>
                </a:lnTo>
                <a:lnTo>
                  <a:pt x="17118" y="939799"/>
                </a:lnTo>
                <a:lnTo>
                  <a:pt x="18498" y="914399"/>
                </a:lnTo>
                <a:lnTo>
                  <a:pt x="17723" y="901699"/>
                </a:lnTo>
                <a:lnTo>
                  <a:pt x="17071" y="888999"/>
                </a:lnTo>
                <a:lnTo>
                  <a:pt x="19325" y="888999"/>
                </a:lnTo>
                <a:lnTo>
                  <a:pt x="19920" y="876299"/>
                </a:lnTo>
                <a:lnTo>
                  <a:pt x="17642" y="838199"/>
                </a:lnTo>
                <a:lnTo>
                  <a:pt x="16980" y="825499"/>
                </a:lnTo>
                <a:lnTo>
                  <a:pt x="15397" y="787399"/>
                </a:lnTo>
                <a:lnTo>
                  <a:pt x="14591" y="749299"/>
                </a:lnTo>
                <a:lnTo>
                  <a:pt x="14593" y="723899"/>
                </a:lnTo>
                <a:lnTo>
                  <a:pt x="10060" y="723899"/>
                </a:lnTo>
                <a:lnTo>
                  <a:pt x="8684" y="711199"/>
                </a:lnTo>
                <a:lnTo>
                  <a:pt x="7503" y="711199"/>
                </a:lnTo>
                <a:lnTo>
                  <a:pt x="8160" y="698499"/>
                </a:lnTo>
                <a:close/>
              </a:path>
              <a:path w="4197984" h="2768600">
                <a:moveTo>
                  <a:pt x="48594" y="888999"/>
                </a:moveTo>
                <a:lnTo>
                  <a:pt x="25168" y="888999"/>
                </a:lnTo>
                <a:lnTo>
                  <a:pt x="25147" y="901699"/>
                </a:lnTo>
                <a:lnTo>
                  <a:pt x="25398" y="914399"/>
                </a:lnTo>
                <a:lnTo>
                  <a:pt x="25703" y="927099"/>
                </a:lnTo>
                <a:lnTo>
                  <a:pt x="25843" y="939799"/>
                </a:lnTo>
                <a:lnTo>
                  <a:pt x="25601" y="952499"/>
                </a:lnTo>
                <a:lnTo>
                  <a:pt x="24759" y="965199"/>
                </a:lnTo>
                <a:lnTo>
                  <a:pt x="26142" y="977899"/>
                </a:lnTo>
                <a:lnTo>
                  <a:pt x="31813" y="977899"/>
                </a:lnTo>
                <a:lnTo>
                  <a:pt x="33187" y="965199"/>
                </a:lnTo>
                <a:lnTo>
                  <a:pt x="50216" y="965199"/>
                </a:lnTo>
                <a:lnTo>
                  <a:pt x="49657" y="952499"/>
                </a:lnTo>
                <a:lnTo>
                  <a:pt x="51142" y="952499"/>
                </a:lnTo>
                <a:lnTo>
                  <a:pt x="49567" y="939799"/>
                </a:lnTo>
                <a:lnTo>
                  <a:pt x="48190" y="914399"/>
                </a:lnTo>
                <a:lnTo>
                  <a:pt x="48602" y="901699"/>
                </a:lnTo>
                <a:lnTo>
                  <a:pt x="48594" y="888999"/>
                </a:lnTo>
                <a:close/>
              </a:path>
              <a:path w="4197984" h="2768600">
                <a:moveTo>
                  <a:pt x="53383" y="952499"/>
                </a:moveTo>
                <a:lnTo>
                  <a:pt x="50950" y="952499"/>
                </a:lnTo>
                <a:lnTo>
                  <a:pt x="51536" y="965199"/>
                </a:lnTo>
                <a:lnTo>
                  <a:pt x="52080" y="977899"/>
                </a:lnTo>
                <a:lnTo>
                  <a:pt x="53450" y="977899"/>
                </a:lnTo>
                <a:lnTo>
                  <a:pt x="52933" y="965199"/>
                </a:lnTo>
                <a:lnTo>
                  <a:pt x="53383" y="952499"/>
                </a:lnTo>
                <a:close/>
              </a:path>
              <a:path w="4197984" h="2768600">
                <a:moveTo>
                  <a:pt x="21924" y="914399"/>
                </a:moveTo>
                <a:lnTo>
                  <a:pt x="20089" y="914399"/>
                </a:lnTo>
                <a:lnTo>
                  <a:pt x="20003" y="927099"/>
                </a:lnTo>
                <a:lnTo>
                  <a:pt x="20939" y="939799"/>
                </a:lnTo>
                <a:lnTo>
                  <a:pt x="23944" y="939799"/>
                </a:lnTo>
                <a:lnTo>
                  <a:pt x="23969" y="927099"/>
                </a:lnTo>
                <a:lnTo>
                  <a:pt x="22274" y="927099"/>
                </a:lnTo>
                <a:lnTo>
                  <a:pt x="21924" y="914399"/>
                </a:lnTo>
                <a:close/>
              </a:path>
              <a:path w="4197984" h="2768600">
                <a:moveTo>
                  <a:pt x="48358" y="863599"/>
                </a:moveTo>
                <a:lnTo>
                  <a:pt x="21166" y="863599"/>
                </a:lnTo>
                <a:lnTo>
                  <a:pt x="21138" y="876299"/>
                </a:lnTo>
                <a:lnTo>
                  <a:pt x="23059" y="876299"/>
                </a:lnTo>
                <a:lnTo>
                  <a:pt x="24101" y="901699"/>
                </a:lnTo>
                <a:lnTo>
                  <a:pt x="23060" y="914399"/>
                </a:lnTo>
                <a:lnTo>
                  <a:pt x="22274" y="927099"/>
                </a:lnTo>
                <a:lnTo>
                  <a:pt x="23969" y="927099"/>
                </a:lnTo>
                <a:lnTo>
                  <a:pt x="23994" y="914399"/>
                </a:lnTo>
                <a:lnTo>
                  <a:pt x="24378" y="901699"/>
                </a:lnTo>
                <a:lnTo>
                  <a:pt x="25168" y="888999"/>
                </a:lnTo>
                <a:lnTo>
                  <a:pt x="48594" y="888999"/>
                </a:lnTo>
                <a:lnTo>
                  <a:pt x="48586" y="876299"/>
                </a:lnTo>
                <a:lnTo>
                  <a:pt x="48358" y="863599"/>
                </a:lnTo>
                <a:close/>
              </a:path>
              <a:path w="4197984" h="2768600">
                <a:moveTo>
                  <a:pt x="4186522" y="914399"/>
                </a:moveTo>
                <a:lnTo>
                  <a:pt x="4121527" y="914399"/>
                </a:lnTo>
                <a:lnTo>
                  <a:pt x="4121330" y="927099"/>
                </a:lnTo>
                <a:lnTo>
                  <a:pt x="4186817" y="927099"/>
                </a:lnTo>
                <a:lnTo>
                  <a:pt x="4186522" y="914399"/>
                </a:lnTo>
                <a:close/>
              </a:path>
              <a:path w="4197984" h="2768600">
                <a:moveTo>
                  <a:pt x="4119576" y="901699"/>
                </a:moveTo>
                <a:lnTo>
                  <a:pt x="4118499" y="901699"/>
                </a:lnTo>
                <a:lnTo>
                  <a:pt x="4117904" y="914399"/>
                </a:lnTo>
                <a:lnTo>
                  <a:pt x="4120000" y="914399"/>
                </a:lnTo>
                <a:lnTo>
                  <a:pt x="4119576" y="901699"/>
                </a:lnTo>
                <a:close/>
              </a:path>
              <a:path w="4197984" h="2768600">
                <a:moveTo>
                  <a:pt x="4122510" y="825499"/>
                </a:moveTo>
                <a:lnTo>
                  <a:pt x="4122110" y="850899"/>
                </a:lnTo>
                <a:lnTo>
                  <a:pt x="4121583" y="850899"/>
                </a:lnTo>
                <a:lnTo>
                  <a:pt x="4120983" y="863599"/>
                </a:lnTo>
                <a:lnTo>
                  <a:pt x="4119777" y="863599"/>
                </a:lnTo>
                <a:lnTo>
                  <a:pt x="4120415" y="876299"/>
                </a:lnTo>
                <a:lnTo>
                  <a:pt x="4120893" y="888999"/>
                </a:lnTo>
                <a:lnTo>
                  <a:pt x="4121470" y="901699"/>
                </a:lnTo>
                <a:lnTo>
                  <a:pt x="4122401" y="914399"/>
                </a:lnTo>
                <a:lnTo>
                  <a:pt x="4182218" y="914399"/>
                </a:lnTo>
                <a:lnTo>
                  <a:pt x="4180040" y="901699"/>
                </a:lnTo>
                <a:lnTo>
                  <a:pt x="4125642" y="901699"/>
                </a:lnTo>
                <a:lnTo>
                  <a:pt x="4124959" y="888999"/>
                </a:lnTo>
                <a:lnTo>
                  <a:pt x="4124641" y="876299"/>
                </a:lnTo>
                <a:lnTo>
                  <a:pt x="4124684" y="863599"/>
                </a:lnTo>
                <a:lnTo>
                  <a:pt x="4125085" y="850899"/>
                </a:lnTo>
                <a:lnTo>
                  <a:pt x="4124215" y="838199"/>
                </a:lnTo>
                <a:lnTo>
                  <a:pt x="4123362" y="838199"/>
                </a:lnTo>
                <a:lnTo>
                  <a:pt x="4122510" y="825499"/>
                </a:lnTo>
                <a:close/>
              </a:path>
              <a:path w="4197984" h="2768600">
                <a:moveTo>
                  <a:pt x="4118136" y="876299"/>
                </a:moveTo>
                <a:lnTo>
                  <a:pt x="4113754" y="876299"/>
                </a:lnTo>
                <a:lnTo>
                  <a:pt x="4112986" y="888999"/>
                </a:lnTo>
                <a:lnTo>
                  <a:pt x="4112058" y="901699"/>
                </a:lnTo>
                <a:lnTo>
                  <a:pt x="4115818" y="901699"/>
                </a:lnTo>
                <a:lnTo>
                  <a:pt x="4116546" y="888999"/>
                </a:lnTo>
                <a:lnTo>
                  <a:pt x="4117407" y="888999"/>
                </a:lnTo>
                <a:lnTo>
                  <a:pt x="4118136" y="876299"/>
                </a:lnTo>
                <a:close/>
              </a:path>
              <a:path w="4197984" h="2768600">
                <a:moveTo>
                  <a:pt x="4183029" y="850899"/>
                </a:moveTo>
                <a:lnTo>
                  <a:pt x="4134562" y="850899"/>
                </a:lnTo>
                <a:lnTo>
                  <a:pt x="4135073" y="863599"/>
                </a:lnTo>
                <a:lnTo>
                  <a:pt x="4137849" y="863599"/>
                </a:lnTo>
                <a:lnTo>
                  <a:pt x="4136607" y="888999"/>
                </a:lnTo>
                <a:lnTo>
                  <a:pt x="4126659" y="888999"/>
                </a:lnTo>
                <a:lnTo>
                  <a:pt x="4125642" y="901699"/>
                </a:lnTo>
                <a:lnTo>
                  <a:pt x="4180040" y="901699"/>
                </a:lnTo>
                <a:lnTo>
                  <a:pt x="4181181" y="888999"/>
                </a:lnTo>
                <a:lnTo>
                  <a:pt x="4182587" y="876299"/>
                </a:lnTo>
                <a:lnTo>
                  <a:pt x="4183029" y="850899"/>
                </a:lnTo>
                <a:close/>
              </a:path>
              <a:path w="4197984" h="2768600">
                <a:moveTo>
                  <a:pt x="4129561" y="774699"/>
                </a:moveTo>
                <a:lnTo>
                  <a:pt x="4124715" y="774699"/>
                </a:lnTo>
                <a:lnTo>
                  <a:pt x="4124517" y="787399"/>
                </a:lnTo>
                <a:lnTo>
                  <a:pt x="4124484" y="800099"/>
                </a:lnTo>
                <a:lnTo>
                  <a:pt x="4125633" y="812799"/>
                </a:lnTo>
                <a:lnTo>
                  <a:pt x="4126552" y="825499"/>
                </a:lnTo>
                <a:lnTo>
                  <a:pt x="4127285" y="838199"/>
                </a:lnTo>
                <a:lnTo>
                  <a:pt x="4127877" y="850899"/>
                </a:lnTo>
                <a:lnTo>
                  <a:pt x="4128375" y="863599"/>
                </a:lnTo>
                <a:lnTo>
                  <a:pt x="4129264" y="888999"/>
                </a:lnTo>
                <a:lnTo>
                  <a:pt x="4133735" y="888999"/>
                </a:lnTo>
                <a:lnTo>
                  <a:pt x="4133782" y="863599"/>
                </a:lnTo>
                <a:lnTo>
                  <a:pt x="4134562" y="850899"/>
                </a:lnTo>
                <a:lnTo>
                  <a:pt x="4183029" y="850899"/>
                </a:lnTo>
                <a:lnTo>
                  <a:pt x="4183055" y="838199"/>
                </a:lnTo>
                <a:lnTo>
                  <a:pt x="4182893" y="825499"/>
                </a:lnTo>
                <a:lnTo>
                  <a:pt x="4127598" y="825499"/>
                </a:lnTo>
                <a:lnTo>
                  <a:pt x="4127846" y="812799"/>
                </a:lnTo>
                <a:lnTo>
                  <a:pt x="4128138" y="800099"/>
                </a:lnTo>
                <a:lnTo>
                  <a:pt x="4128464" y="787399"/>
                </a:lnTo>
                <a:lnTo>
                  <a:pt x="4129185" y="787399"/>
                </a:lnTo>
                <a:lnTo>
                  <a:pt x="4129561" y="774699"/>
                </a:lnTo>
                <a:close/>
              </a:path>
              <a:path w="4197984" h="2768600">
                <a:moveTo>
                  <a:pt x="4117096" y="863599"/>
                </a:moveTo>
                <a:lnTo>
                  <a:pt x="4115183" y="863599"/>
                </a:lnTo>
                <a:lnTo>
                  <a:pt x="4114455" y="876299"/>
                </a:lnTo>
                <a:lnTo>
                  <a:pt x="4118468" y="876299"/>
                </a:lnTo>
                <a:lnTo>
                  <a:pt x="4117096" y="863599"/>
                </a:lnTo>
                <a:close/>
              </a:path>
              <a:path w="4197984" h="2768600">
                <a:moveTo>
                  <a:pt x="4137849" y="863599"/>
                </a:moveTo>
                <a:lnTo>
                  <a:pt x="4135726" y="863599"/>
                </a:lnTo>
                <a:lnTo>
                  <a:pt x="4136938" y="876299"/>
                </a:lnTo>
                <a:lnTo>
                  <a:pt x="4137849" y="863599"/>
                </a:lnTo>
                <a:close/>
              </a:path>
              <a:path w="4197984" h="2768600">
                <a:moveTo>
                  <a:pt x="47965" y="850899"/>
                </a:moveTo>
                <a:lnTo>
                  <a:pt x="26796" y="850899"/>
                </a:lnTo>
                <a:lnTo>
                  <a:pt x="26510" y="863599"/>
                </a:lnTo>
                <a:lnTo>
                  <a:pt x="48118" y="863599"/>
                </a:lnTo>
                <a:lnTo>
                  <a:pt x="47965" y="850899"/>
                </a:lnTo>
                <a:close/>
              </a:path>
              <a:path w="4197984" h="2768600">
                <a:moveTo>
                  <a:pt x="26313" y="787399"/>
                </a:moveTo>
                <a:lnTo>
                  <a:pt x="26723" y="812799"/>
                </a:lnTo>
                <a:lnTo>
                  <a:pt x="26958" y="825499"/>
                </a:lnTo>
                <a:lnTo>
                  <a:pt x="26978" y="850899"/>
                </a:lnTo>
                <a:lnTo>
                  <a:pt x="48001" y="850899"/>
                </a:lnTo>
                <a:lnTo>
                  <a:pt x="48324" y="838199"/>
                </a:lnTo>
                <a:lnTo>
                  <a:pt x="49222" y="838199"/>
                </a:lnTo>
                <a:lnTo>
                  <a:pt x="48947" y="825499"/>
                </a:lnTo>
                <a:lnTo>
                  <a:pt x="37394" y="825499"/>
                </a:lnTo>
                <a:lnTo>
                  <a:pt x="36773" y="812799"/>
                </a:lnTo>
                <a:lnTo>
                  <a:pt x="27708" y="812799"/>
                </a:lnTo>
                <a:lnTo>
                  <a:pt x="27426" y="800099"/>
                </a:lnTo>
                <a:lnTo>
                  <a:pt x="27059" y="800099"/>
                </a:lnTo>
                <a:lnTo>
                  <a:pt x="26313" y="787399"/>
                </a:lnTo>
                <a:close/>
              </a:path>
              <a:path w="4197984" h="2768600">
                <a:moveTo>
                  <a:pt x="49222" y="838199"/>
                </a:moveTo>
                <a:lnTo>
                  <a:pt x="48324" y="838199"/>
                </a:lnTo>
                <a:lnTo>
                  <a:pt x="49036" y="850899"/>
                </a:lnTo>
                <a:lnTo>
                  <a:pt x="49222" y="838199"/>
                </a:lnTo>
                <a:close/>
              </a:path>
              <a:path w="4197984" h="2768600">
                <a:moveTo>
                  <a:pt x="4121168" y="761999"/>
                </a:moveTo>
                <a:lnTo>
                  <a:pt x="4120972" y="761999"/>
                </a:lnTo>
                <a:lnTo>
                  <a:pt x="4120027" y="774699"/>
                </a:lnTo>
                <a:lnTo>
                  <a:pt x="4118923" y="787399"/>
                </a:lnTo>
                <a:lnTo>
                  <a:pt x="4117845" y="800099"/>
                </a:lnTo>
                <a:lnTo>
                  <a:pt x="4116980" y="812799"/>
                </a:lnTo>
                <a:lnTo>
                  <a:pt x="4116514" y="825499"/>
                </a:lnTo>
                <a:lnTo>
                  <a:pt x="4118356" y="825499"/>
                </a:lnTo>
                <a:lnTo>
                  <a:pt x="4119489" y="838199"/>
                </a:lnTo>
                <a:lnTo>
                  <a:pt x="4120488" y="838199"/>
                </a:lnTo>
                <a:lnTo>
                  <a:pt x="4120489" y="812799"/>
                </a:lnTo>
                <a:lnTo>
                  <a:pt x="4120660" y="800099"/>
                </a:lnTo>
                <a:lnTo>
                  <a:pt x="4121060" y="774699"/>
                </a:lnTo>
                <a:lnTo>
                  <a:pt x="4121168" y="761999"/>
                </a:lnTo>
                <a:close/>
              </a:path>
              <a:path w="4197984" h="2768600">
                <a:moveTo>
                  <a:pt x="39949" y="647699"/>
                </a:moveTo>
                <a:lnTo>
                  <a:pt x="39023" y="647699"/>
                </a:lnTo>
                <a:lnTo>
                  <a:pt x="39835" y="673099"/>
                </a:lnTo>
                <a:lnTo>
                  <a:pt x="40159" y="685799"/>
                </a:lnTo>
                <a:lnTo>
                  <a:pt x="40094" y="698499"/>
                </a:lnTo>
                <a:lnTo>
                  <a:pt x="39738" y="711199"/>
                </a:lnTo>
                <a:lnTo>
                  <a:pt x="39189" y="723899"/>
                </a:lnTo>
                <a:lnTo>
                  <a:pt x="37908" y="736599"/>
                </a:lnTo>
                <a:lnTo>
                  <a:pt x="37373" y="749299"/>
                </a:lnTo>
                <a:lnTo>
                  <a:pt x="37039" y="761999"/>
                </a:lnTo>
                <a:lnTo>
                  <a:pt x="37006" y="774699"/>
                </a:lnTo>
                <a:lnTo>
                  <a:pt x="37371" y="787399"/>
                </a:lnTo>
                <a:lnTo>
                  <a:pt x="38234" y="800099"/>
                </a:lnTo>
                <a:lnTo>
                  <a:pt x="38443" y="812799"/>
                </a:lnTo>
                <a:lnTo>
                  <a:pt x="38246" y="825499"/>
                </a:lnTo>
                <a:lnTo>
                  <a:pt x="46613" y="825499"/>
                </a:lnTo>
                <a:lnTo>
                  <a:pt x="45750" y="812799"/>
                </a:lnTo>
                <a:lnTo>
                  <a:pt x="45054" y="812799"/>
                </a:lnTo>
                <a:lnTo>
                  <a:pt x="44651" y="800099"/>
                </a:lnTo>
                <a:lnTo>
                  <a:pt x="48099" y="800099"/>
                </a:lnTo>
                <a:lnTo>
                  <a:pt x="48834" y="787399"/>
                </a:lnTo>
                <a:lnTo>
                  <a:pt x="51547" y="787399"/>
                </a:lnTo>
                <a:lnTo>
                  <a:pt x="51525" y="761999"/>
                </a:lnTo>
                <a:lnTo>
                  <a:pt x="45941" y="761999"/>
                </a:lnTo>
                <a:lnTo>
                  <a:pt x="45625" y="749299"/>
                </a:lnTo>
                <a:lnTo>
                  <a:pt x="45776" y="723899"/>
                </a:lnTo>
                <a:lnTo>
                  <a:pt x="46095" y="723899"/>
                </a:lnTo>
                <a:lnTo>
                  <a:pt x="46279" y="711199"/>
                </a:lnTo>
                <a:lnTo>
                  <a:pt x="46027" y="698499"/>
                </a:lnTo>
                <a:lnTo>
                  <a:pt x="47678" y="698499"/>
                </a:lnTo>
                <a:lnTo>
                  <a:pt x="48341" y="685799"/>
                </a:lnTo>
                <a:lnTo>
                  <a:pt x="48865" y="685799"/>
                </a:lnTo>
                <a:lnTo>
                  <a:pt x="49228" y="673099"/>
                </a:lnTo>
                <a:lnTo>
                  <a:pt x="40767" y="673099"/>
                </a:lnTo>
                <a:lnTo>
                  <a:pt x="39949" y="647699"/>
                </a:lnTo>
                <a:close/>
              </a:path>
              <a:path w="4197984" h="2768600">
                <a:moveTo>
                  <a:pt x="4181354" y="723899"/>
                </a:moveTo>
                <a:lnTo>
                  <a:pt x="4134768" y="723899"/>
                </a:lnTo>
                <a:lnTo>
                  <a:pt x="4133822" y="749299"/>
                </a:lnTo>
                <a:lnTo>
                  <a:pt x="4133185" y="761999"/>
                </a:lnTo>
                <a:lnTo>
                  <a:pt x="4134869" y="761999"/>
                </a:lnTo>
                <a:lnTo>
                  <a:pt x="4134898" y="774699"/>
                </a:lnTo>
                <a:lnTo>
                  <a:pt x="4133436" y="787399"/>
                </a:lnTo>
                <a:lnTo>
                  <a:pt x="4132709" y="800099"/>
                </a:lnTo>
                <a:lnTo>
                  <a:pt x="4133785" y="812799"/>
                </a:lnTo>
                <a:lnTo>
                  <a:pt x="4128996" y="812799"/>
                </a:lnTo>
                <a:lnTo>
                  <a:pt x="4127598" y="825499"/>
                </a:lnTo>
                <a:lnTo>
                  <a:pt x="4182893" y="825499"/>
                </a:lnTo>
                <a:lnTo>
                  <a:pt x="4182732" y="812799"/>
                </a:lnTo>
                <a:lnTo>
                  <a:pt x="4182129" y="800099"/>
                </a:lnTo>
                <a:lnTo>
                  <a:pt x="4181313" y="800099"/>
                </a:lnTo>
                <a:lnTo>
                  <a:pt x="4180353" y="787399"/>
                </a:lnTo>
                <a:lnTo>
                  <a:pt x="4178267" y="774699"/>
                </a:lnTo>
                <a:lnTo>
                  <a:pt x="4180875" y="774699"/>
                </a:lnTo>
                <a:lnTo>
                  <a:pt x="4180891" y="761999"/>
                </a:lnTo>
                <a:lnTo>
                  <a:pt x="4181128" y="749299"/>
                </a:lnTo>
                <a:lnTo>
                  <a:pt x="4181972" y="736599"/>
                </a:lnTo>
                <a:lnTo>
                  <a:pt x="4181354" y="723899"/>
                </a:lnTo>
                <a:close/>
              </a:path>
              <a:path w="4197984" h="2768600">
                <a:moveTo>
                  <a:pt x="31963" y="634999"/>
                </a:moveTo>
                <a:lnTo>
                  <a:pt x="29567" y="634999"/>
                </a:lnTo>
                <a:lnTo>
                  <a:pt x="27911" y="647699"/>
                </a:lnTo>
                <a:lnTo>
                  <a:pt x="27409" y="660399"/>
                </a:lnTo>
                <a:lnTo>
                  <a:pt x="27083" y="685799"/>
                </a:lnTo>
                <a:lnTo>
                  <a:pt x="26985" y="723899"/>
                </a:lnTo>
                <a:lnTo>
                  <a:pt x="27173" y="736599"/>
                </a:lnTo>
                <a:lnTo>
                  <a:pt x="27438" y="749299"/>
                </a:lnTo>
                <a:lnTo>
                  <a:pt x="27758" y="761999"/>
                </a:lnTo>
                <a:lnTo>
                  <a:pt x="28848" y="787399"/>
                </a:lnTo>
                <a:lnTo>
                  <a:pt x="29186" y="800099"/>
                </a:lnTo>
                <a:lnTo>
                  <a:pt x="28197" y="812799"/>
                </a:lnTo>
                <a:lnTo>
                  <a:pt x="36773" y="812799"/>
                </a:lnTo>
                <a:lnTo>
                  <a:pt x="36237" y="800099"/>
                </a:lnTo>
                <a:lnTo>
                  <a:pt x="35235" y="761999"/>
                </a:lnTo>
                <a:lnTo>
                  <a:pt x="34682" y="749299"/>
                </a:lnTo>
                <a:lnTo>
                  <a:pt x="34033" y="736599"/>
                </a:lnTo>
                <a:lnTo>
                  <a:pt x="33244" y="723899"/>
                </a:lnTo>
                <a:lnTo>
                  <a:pt x="32270" y="711199"/>
                </a:lnTo>
                <a:lnTo>
                  <a:pt x="31067" y="711199"/>
                </a:lnTo>
                <a:lnTo>
                  <a:pt x="31708" y="685799"/>
                </a:lnTo>
                <a:lnTo>
                  <a:pt x="32964" y="673099"/>
                </a:lnTo>
                <a:lnTo>
                  <a:pt x="34369" y="673099"/>
                </a:lnTo>
                <a:lnTo>
                  <a:pt x="33072" y="647699"/>
                </a:lnTo>
                <a:lnTo>
                  <a:pt x="31963" y="634999"/>
                </a:lnTo>
                <a:close/>
              </a:path>
              <a:path w="4197984" h="2768600">
                <a:moveTo>
                  <a:pt x="47203" y="800099"/>
                </a:moveTo>
                <a:lnTo>
                  <a:pt x="44651" y="800099"/>
                </a:lnTo>
                <a:lnTo>
                  <a:pt x="46076" y="812799"/>
                </a:lnTo>
                <a:lnTo>
                  <a:pt x="47203" y="800099"/>
                </a:lnTo>
                <a:close/>
              </a:path>
              <a:path w="4197984" h="2768600">
                <a:moveTo>
                  <a:pt x="4132704" y="800099"/>
                </a:moveTo>
                <a:lnTo>
                  <a:pt x="4131547" y="800099"/>
                </a:lnTo>
                <a:lnTo>
                  <a:pt x="4130312" y="812799"/>
                </a:lnTo>
                <a:lnTo>
                  <a:pt x="4133785" y="812799"/>
                </a:lnTo>
                <a:lnTo>
                  <a:pt x="4132704" y="800099"/>
                </a:lnTo>
                <a:close/>
              </a:path>
              <a:path w="4197984" h="2768600">
                <a:moveTo>
                  <a:pt x="4131253" y="761999"/>
                </a:moveTo>
                <a:lnTo>
                  <a:pt x="4125548" y="761999"/>
                </a:lnTo>
                <a:lnTo>
                  <a:pt x="4125064" y="774699"/>
                </a:lnTo>
                <a:lnTo>
                  <a:pt x="4130970" y="774699"/>
                </a:lnTo>
                <a:lnTo>
                  <a:pt x="4131253" y="761999"/>
                </a:lnTo>
                <a:close/>
              </a:path>
              <a:path w="4197984" h="2768600">
                <a:moveTo>
                  <a:pt x="18884" y="711199"/>
                </a:moveTo>
                <a:lnTo>
                  <a:pt x="14780" y="711199"/>
                </a:lnTo>
                <a:lnTo>
                  <a:pt x="15417" y="723899"/>
                </a:lnTo>
                <a:lnTo>
                  <a:pt x="17103" y="736599"/>
                </a:lnTo>
                <a:lnTo>
                  <a:pt x="17936" y="749299"/>
                </a:lnTo>
                <a:lnTo>
                  <a:pt x="18616" y="761999"/>
                </a:lnTo>
                <a:lnTo>
                  <a:pt x="19037" y="761999"/>
                </a:lnTo>
                <a:lnTo>
                  <a:pt x="18559" y="749299"/>
                </a:lnTo>
                <a:lnTo>
                  <a:pt x="18469" y="736599"/>
                </a:lnTo>
                <a:lnTo>
                  <a:pt x="18628" y="723899"/>
                </a:lnTo>
                <a:lnTo>
                  <a:pt x="18884" y="711199"/>
                </a:lnTo>
                <a:close/>
              </a:path>
              <a:path w="4197984" h="2768600">
                <a:moveTo>
                  <a:pt x="49019" y="749299"/>
                </a:moveTo>
                <a:lnTo>
                  <a:pt x="47348" y="749299"/>
                </a:lnTo>
                <a:lnTo>
                  <a:pt x="45941" y="761999"/>
                </a:lnTo>
                <a:lnTo>
                  <a:pt x="50546" y="761999"/>
                </a:lnTo>
                <a:lnTo>
                  <a:pt x="49019" y="749299"/>
                </a:lnTo>
                <a:close/>
              </a:path>
              <a:path w="4197984" h="2768600">
                <a:moveTo>
                  <a:pt x="4131696" y="711199"/>
                </a:moveTo>
                <a:lnTo>
                  <a:pt x="4121055" y="711199"/>
                </a:lnTo>
                <a:lnTo>
                  <a:pt x="4120766" y="723899"/>
                </a:lnTo>
                <a:lnTo>
                  <a:pt x="4120771" y="736599"/>
                </a:lnTo>
                <a:lnTo>
                  <a:pt x="4121484" y="736599"/>
                </a:lnTo>
                <a:lnTo>
                  <a:pt x="4122104" y="749299"/>
                </a:lnTo>
                <a:lnTo>
                  <a:pt x="4127249" y="749299"/>
                </a:lnTo>
                <a:lnTo>
                  <a:pt x="4127569" y="761999"/>
                </a:lnTo>
                <a:lnTo>
                  <a:pt x="4131492" y="761999"/>
                </a:lnTo>
                <a:lnTo>
                  <a:pt x="4131847" y="736599"/>
                </a:lnTo>
                <a:lnTo>
                  <a:pt x="4131696" y="711199"/>
                </a:lnTo>
                <a:close/>
              </a:path>
              <a:path w="4197984" h="2768600">
                <a:moveTo>
                  <a:pt x="18320" y="660399"/>
                </a:moveTo>
                <a:lnTo>
                  <a:pt x="17758" y="660399"/>
                </a:lnTo>
                <a:lnTo>
                  <a:pt x="17516" y="673099"/>
                </a:lnTo>
                <a:lnTo>
                  <a:pt x="16731" y="673099"/>
                </a:lnTo>
                <a:lnTo>
                  <a:pt x="14976" y="685799"/>
                </a:lnTo>
                <a:lnTo>
                  <a:pt x="10083" y="685799"/>
                </a:lnTo>
                <a:lnTo>
                  <a:pt x="10569" y="698499"/>
                </a:lnTo>
                <a:lnTo>
                  <a:pt x="10899" y="711199"/>
                </a:lnTo>
                <a:lnTo>
                  <a:pt x="11025" y="723899"/>
                </a:lnTo>
                <a:lnTo>
                  <a:pt x="14593" y="723899"/>
                </a:lnTo>
                <a:lnTo>
                  <a:pt x="14780" y="711199"/>
                </a:lnTo>
                <a:lnTo>
                  <a:pt x="18884" y="711199"/>
                </a:lnTo>
                <a:lnTo>
                  <a:pt x="19141" y="698499"/>
                </a:lnTo>
                <a:lnTo>
                  <a:pt x="19218" y="685799"/>
                </a:lnTo>
                <a:lnTo>
                  <a:pt x="18990" y="673099"/>
                </a:lnTo>
                <a:lnTo>
                  <a:pt x="18320" y="660399"/>
                </a:lnTo>
                <a:close/>
              </a:path>
              <a:path w="4197984" h="2768600">
                <a:moveTo>
                  <a:pt x="4116923" y="647699"/>
                </a:moveTo>
                <a:lnTo>
                  <a:pt x="4113861" y="647699"/>
                </a:lnTo>
                <a:lnTo>
                  <a:pt x="4113470" y="660399"/>
                </a:lnTo>
                <a:lnTo>
                  <a:pt x="4113835" y="685799"/>
                </a:lnTo>
                <a:lnTo>
                  <a:pt x="4113459" y="698499"/>
                </a:lnTo>
                <a:lnTo>
                  <a:pt x="4114821" y="711199"/>
                </a:lnTo>
                <a:lnTo>
                  <a:pt x="4115783" y="723899"/>
                </a:lnTo>
                <a:lnTo>
                  <a:pt x="4116743" y="723899"/>
                </a:lnTo>
                <a:lnTo>
                  <a:pt x="4116814" y="711199"/>
                </a:lnTo>
                <a:lnTo>
                  <a:pt x="4116472" y="698499"/>
                </a:lnTo>
                <a:lnTo>
                  <a:pt x="4116294" y="698499"/>
                </a:lnTo>
                <a:lnTo>
                  <a:pt x="4116222" y="673099"/>
                </a:lnTo>
                <a:lnTo>
                  <a:pt x="4116446" y="660399"/>
                </a:lnTo>
                <a:lnTo>
                  <a:pt x="4116923" y="647699"/>
                </a:lnTo>
                <a:close/>
              </a:path>
              <a:path w="4197984" h="2768600">
                <a:moveTo>
                  <a:pt x="4178723" y="711199"/>
                </a:moveTo>
                <a:lnTo>
                  <a:pt x="4132539" y="711199"/>
                </a:lnTo>
                <a:lnTo>
                  <a:pt x="4133392" y="723899"/>
                </a:lnTo>
                <a:lnTo>
                  <a:pt x="4179564" y="723899"/>
                </a:lnTo>
                <a:lnTo>
                  <a:pt x="4178723" y="711199"/>
                </a:lnTo>
                <a:close/>
              </a:path>
              <a:path w="4197984" h="2768600">
                <a:moveTo>
                  <a:pt x="4128581" y="660399"/>
                </a:moveTo>
                <a:lnTo>
                  <a:pt x="4126371" y="660399"/>
                </a:lnTo>
                <a:lnTo>
                  <a:pt x="4126743" y="673099"/>
                </a:lnTo>
                <a:lnTo>
                  <a:pt x="4127296" y="685799"/>
                </a:lnTo>
                <a:lnTo>
                  <a:pt x="4124068" y="685799"/>
                </a:lnTo>
                <a:lnTo>
                  <a:pt x="4123260" y="698499"/>
                </a:lnTo>
                <a:lnTo>
                  <a:pt x="4122861" y="711199"/>
                </a:lnTo>
                <a:lnTo>
                  <a:pt x="4129697" y="711199"/>
                </a:lnTo>
                <a:lnTo>
                  <a:pt x="4129032" y="698499"/>
                </a:lnTo>
                <a:lnTo>
                  <a:pt x="4128659" y="685799"/>
                </a:lnTo>
                <a:lnTo>
                  <a:pt x="4128581" y="660399"/>
                </a:lnTo>
                <a:close/>
              </a:path>
              <a:path w="4197984" h="2768600">
                <a:moveTo>
                  <a:pt x="4134798" y="609599"/>
                </a:moveTo>
                <a:lnTo>
                  <a:pt x="4133615" y="622299"/>
                </a:lnTo>
                <a:lnTo>
                  <a:pt x="4133099" y="634999"/>
                </a:lnTo>
                <a:lnTo>
                  <a:pt x="4133230" y="673099"/>
                </a:lnTo>
                <a:lnTo>
                  <a:pt x="4133058" y="685799"/>
                </a:lnTo>
                <a:lnTo>
                  <a:pt x="4129937" y="685799"/>
                </a:lnTo>
                <a:lnTo>
                  <a:pt x="4129697" y="711199"/>
                </a:lnTo>
                <a:lnTo>
                  <a:pt x="4178139" y="711199"/>
                </a:lnTo>
                <a:lnTo>
                  <a:pt x="4177978" y="698499"/>
                </a:lnTo>
                <a:lnTo>
                  <a:pt x="4161036" y="698499"/>
                </a:lnTo>
                <a:lnTo>
                  <a:pt x="4162114" y="685799"/>
                </a:lnTo>
                <a:lnTo>
                  <a:pt x="4161009" y="673099"/>
                </a:lnTo>
                <a:lnTo>
                  <a:pt x="4159582" y="660399"/>
                </a:lnTo>
                <a:lnTo>
                  <a:pt x="4159152" y="647699"/>
                </a:lnTo>
                <a:lnTo>
                  <a:pt x="4161184" y="647699"/>
                </a:lnTo>
                <a:lnTo>
                  <a:pt x="4161315" y="634999"/>
                </a:lnTo>
                <a:lnTo>
                  <a:pt x="4160201" y="634999"/>
                </a:lnTo>
                <a:lnTo>
                  <a:pt x="4160922" y="622299"/>
                </a:lnTo>
                <a:lnTo>
                  <a:pt x="4135299" y="622299"/>
                </a:lnTo>
                <a:lnTo>
                  <a:pt x="4134798" y="609599"/>
                </a:lnTo>
                <a:close/>
              </a:path>
              <a:path w="4197984" h="2768600">
                <a:moveTo>
                  <a:pt x="4180041" y="698499"/>
                </a:moveTo>
                <a:lnTo>
                  <a:pt x="4178872" y="698499"/>
                </a:lnTo>
                <a:lnTo>
                  <a:pt x="4179546" y="711199"/>
                </a:lnTo>
                <a:lnTo>
                  <a:pt x="4180041" y="698499"/>
                </a:lnTo>
                <a:close/>
              </a:path>
              <a:path w="4197984" h="2768600">
                <a:moveTo>
                  <a:pt x="14838" y="469900"/>
                </a:moveTo>
                <a:lnTo>
                  <a:pt x="9542" y="469900"/>
                </a:lnTo>
                <a:lnTo>
                  <a:pt x="9451" y="495300"/>
                </a:lnTo>
                <a:lnTo>
                  <a:pt x="8675" y="508000"/>
                </a:lnTo>
                <a:lnTo>
                  <a:pt x="8669" y="520700"/>
                </a:lnTo>
                <a:lnTo>
                  <a:pt x="9533" y="533400"/>
                </a:lnTo>
                <a:lnTo>
                  <a:pt x="9132" y="546100"/>
                </a:lnTo>
                <a:lnTo>
                  <a:pt x="5865" y="546100"/>
                </a:lnTo>
                <a:lnTo>
                  <a:pt x="5672" y="558800"/>
                </a:lnTo>
                <a:lnTo>
                  <a:pt x="5862" y="596899"/>
                </a:lnTo>
                <a:lnTo>
                  <a:pt x="7086" y="634999"/>
                </a:lnTo>
                <a:lnTo>
                  <a:pt x="8144" y="647699"/>
                </a:lnTo>
                <a:lnTo>
                  <a:pt x="8645" y="660399"/>
                </a:lnTo>
                <a:lnTo>
                  <a:pt x="3833" y="660399"/>
                </a:lnTo>
                <a:lnTo>
                  <a:pt x="4399" y="673099"/>
                </a:lnTo>
                <a:lnTo>
                  <a:pt x="6317" y="685799"/>
                </a:lnTo>
                <a:lnTo>
                  <a:pt x="6904" y="698499"/>
                </a:lnTo>
                <a:lnTo>
                  <a:pt x="7491" y="685799"/>
                </a:lnTo>
                <a:lnTo>
                  <a:pt x="8142" y="673099"/>
                </a:lnTo>
                <a:lnTo>
                  <a:pt x="14785" y="673099"/>
                </a:lnTo>
                <a:lnTo>
                  <a:pt x="14594" y="660399"/>
                </a:lnTo>
                <a:lnTo>
                  <a:pt x="13858" y="634999"/>
                </a:lnTo>
                <a:lnTo>
                  <a:pt x="13443" y="622299"/>
                </a:lnTo>
                <a:lnTo>
                  <a:pt x="14305" y="622299"/>
                </a:lnTo>
                <a:lnTo>
                  <a:pt x="14839" y="609599"/>
                </a:lnTo>
                <a:lnTo>
                  <a:pt x="15608" y="596899"/>
                </a:lnTo>
                <a:lnTo>
                  <a:pt x="18215" y="596899"/>
                </a:lnTo>
                <a:lnTo>
                  <a:pt x="17805" y="584199"/>
                </a:lnTo>
                <a:lnTo>
                  <a:pt x="16940" y="571500"/>
                </a:lnTo>
                <a:lnTo>
                  <a:pt x="15797" y="558800"/>
                </a:lnTo>
                <a:lnTo>
                  <a:pt x="14553" y="546100"/>
                </a:lnTo>
                <a:lnTo>
                  <a:pt x="13385" y="533400"/>
                </a:lnTo>
                <a:lnTo>
                  <a:pt x="12472" y="508000"/>
                </a:lnTo>
                <a:lnTo>
                  <a:pt x="11990" y="495300"/>
                </a:lnTo>
                <a:lnTo>
                  <a:pt x="12431" y="495300"/>
                </a:lnTo>
                <a:lnTo>
                  <a:pt x="12887" y="482600"/>
                </a:lnTo>
                <a:lnTo>
                  <a:pt x="15948" y="482600"/>
                </a:lnTo>
                <a:lnTo>
                  <a:pt x="14838" y="469900"/>
                </a:lnTo>
                <a:close/>
              </a:path>
              <a:path w="4197984" h="2768600">
                <a:moveTo>
                  <a:pt x="4181398" y="533400"/>
                </a:moveTo>
                <a:lnTo>
                  <a:pt x="4179763" y="533400"/>
                </a:lnTo>
                <a:lnTo>
                  <a:pt x="4178515" y="546100"/>
                </a:lnTo>
                <a:lnTo>
                  <a:pt x="4177646" y="558800"/>
                </a:lnTo>
                <a:lnTo>
                  <a:pt x="4178616" y="558800"/>
                </a:lnTo>
                <a:lnTo>
                  <a:pt x="4179227" y="571500"/>
                </a:lnTo>
                <a:lnTo>
                  <a:pt x="4179495" y="584199"/>
                </a:lnTo>
                <a:lnTo>
                  <a:pt x="4179441" y="609599"/>
                </a:lnTo>
                <a:lnTo>
                  <a:pt x="4179084" y="622299"/>
                </a:lnTo>
                <a:lnTo>
                  <a:pt x="4161324" y="622299"/>
                </a:lnTo>
                <a:lnTo>
                  <a:pt x="4161495" y="634999"/>
                </a:lnTo>
                <a:lnTo>
                  <a:pt x="4161529" y="647699"/>
                </a:lnTo>
                <a:lnTo>
                  <a:pt x="4161681" y="660399"/>
                </a:lnTo>
                <a:lnTo>
                  <a:pt x="4163216" y="660399"/>
                </a:lnTo>
                <a:lnTo>
                  <a:pt x="4163291" y="685799"/>
                </a:lnTo>
                <a:lnTo>
                  <a:pt x="4162972" y="698499"/>
                </a:lnTo>
                <a:lnTo>
                  <a:pt x="4180651" y="698499"/>
                </a:lnTo>
                <a:lnTo>
                  <a:pt x="4180844" y="685799"/>
                </a:lnTo>
                <a:lnTo>
                  <a:pt x="4181204" y="673099"/>
                </a:lnTo>
                <a:lnTo>
                  <a:pt x="4181449" y="660399"/>
                </a:lnTo>
                <a:lnTo>
                  <a:pt x="4181790" y="647699"/>
                </a:lnTo>
                <a:lnTo>
                  <a:pt x="4183784" y="647699"/>
                </a:lnTo>
                <a:lnTo>
                  <a:pt x="4182873" y="609599"/>
                </a:lnTo>
                <a:lnTo>
                  <a:pt x="4182554" y="609599"/>
                </a:lnTo>
                <a:lnTo>
                  <a:pt x="4182300" y="596899"/>
                </a:lnTo>
                <a:lnTo>
                  <a:pt x="4182095" y="584199"/>
                </a:lnTo>
                <a:lnTo>
                  <a:pt x="4181590" y="546100"/>
                </a:lnTo>
                <a:lnTo>
                  <a:pt x="4181398" y="533400"/>
                </a:lnTo>
                <a:close/>
              </a:path>
              <a:path w="4197984" h="2768600">
                <a:moveTo>
                  <a:pt x="14785" y="673099"/>
                </a:moveTo>
                <a:lnTo>
                  <a:pt x="8142" y="673099"/>
                </a:lnTo>
                <a:lnTo>
                  <a:pt x="8823" y="685799"/>
                </a:lnTo>
                <a:lnTo>
                  <a:pt x="14976" y="685799"/>
                </a:lnTo>
                <a:lnTo>
                  <a:pt x="14785" y="673099"/>
                </a:lnTo>
                <a:close/>
              </a:path>
              <a:path w="4197984" h="2768600">
                <a:moveTo>
                  <a:pt x="4130615" y="673099"/>
                </a:moveTo>
                <a:lnTo>
                  <a:pt x="4130291" y="673099"/>
                </a:lnTo>
                <a:lnTo>
                  <a:pt x="4130129" y="685799"/>
                </a:lnTo>
                <a:lnTo>
                  <a:pt x="4131074" y="685799"/>
                </a:lnTo>
                <a:lnTo>
                  <a:pt x="4130615" y="673099"/>
                </a:lnTo>
                <a:close/>
              </a:path>
              <a:path w="4197984" h="2768600">
                <a:moveTo>
                  <a:pt x="4398" y="609599"/>
                </a:moveTo>
                <a:lnTo>
                  <a:pt x="3071" y="609599"/>
                </a:lnTo>
                <a:lnTo>
                  <a:pt x="3911" y="622299"/>
                </a:lnTo>
                <a:lnTo>
                  <a:pt x="3050" y="634999"/>
                </a:lnTo>
                <a:lnTo>
                  <a:pt x="1461" y="647699"/>
                </a:lnTo>
                <a:lnTo>
                  <a:pt x="120" y="660399"/>
                </a:lnTo>
                <a:lnTo>
                  <a:pt x="0" y="673099"/>
                </a:lnTo>
                <a:lnTo>
                  <a:pt x="1015" y="660399"/>
                </a:lnTo>
                <a:lnTo>
                  <a:pt x="6551" y="660399"/>
                </a:lnTo>
                <a:lnTo>
                  <a:pt x="5810" y="647699"/>
                </a:lnTo>
                <a:lnTo>
                  <a:pt x="5361" y="634999"/>
                </a:lnTo>
                <a:lnTo>
                  <a:pt x="4398" y="609599"/>
                </a:lnTo>
                <a:close/>
              </a:path>
              <a:path w="4197984" h="2768600">
                <a:moveTo>
                  <a:pt x="46192" y="634999"/>
                </a:moveTo>
                <a:lnTo>
                  <a:pt x="40476" y="634999"/>
                </a:lnTo>
                <a:lnTo>
                  <a:pt x="40906" y="647699"/>
                </a:lnTo>
                <a:lnTo>
                  <a:pt x="41262" y="660399"/>
                </a:lnTo>
                <a:lnTo>
                  <a:pt x="40767" y="673099"/>
                </a:lnTo>
                <a:lnTo>
                  <a:pt x="46904" y="673099"/>
                </a:lnTo>
                <a:lnTo>
                  <a:pt x="46559" y="660399"/>
                </a:lnTo>
                <a:lnTo>
                  <a:pt x="46401" y="647699"/>
                </a:lnTo>
                <a:lnTo>
                  <a:pt x="46192" y="634999"/>
                </a:lnTo>
                <a:close/>
              </a:path>
              <a:path w="4197984" h="2768600">
                <a:moveTo>
                  <a:pt x="4116382" y="520700"/>
                </a:moveTo>
                <a:lnTo>
                  <a:pt x="4114686" y="520700"/>
                </a:lnTo>
                <a:lnTo>
                  <a:pt x="4116759" y="533400"/>
                </a:lnTo>
                <a:lnTo>
                  <a:pt x="4118407" y="546100"/>
                </a:lnTo>
                <a:lnTo>
                  <a:pt x="4118746" y="558800"/>
                </a:lnTo>
                <a:lnTo>
                  <a:pt x="4118708" y="571500"/>
                </a:lnTo>
                <a:lnTo>
                  <a:pt x="4118398" y="571500"/>
                </a:lnTo>
                <a:lnTo>
                  <a:pt x="4117919" y="584199"/>
                </a:lnTo>
                <a:lnTo>
                  <a:pt x="4116869" y="584199"/>
                </a:lnTo>
                <a:lnTo>
                  <a:pt x="4116505" y="596899"/>
                </a:lnTo>
                <a:lnTo>
                  <a:pt x="4116386" y="609599"/>
                </a:lnTo>
                <a:lnTo>
                  <a:pt x="4119416" y="609599"/>
                </a:lnTo>
                <a:lnTo>
                  <a:pt x="4119978" y="622299"/>
                </a:lnTo>
                <a:lnTo>
                  <a:pt x="4120499" y="622299"/>
                </a:lnTo>
                <a:lnTo>
                  <a:pt x="4119930" y="634999"/>
                </a:lnTo>
                <a:lnTo>
                  <a:pt x="4119822" y="647699"/>
                </a:lnTo>
                <a:lnTo>
                  <a:pt x="4120231" y="660399"/>
                </a:lnTo>
                <a:lnTo>
                  <a:pt x="4121215" y="673099"/>
                </a:lnTo>
                <a:lnTo>
                  <a:pt x="4121524" y="660399"/>
                </a:lnTo>
                <a:lnTo>
                  <a:pt x="4128581" y="660399"/>
                </a:lnTo>
                <a:lnTo>
                  <a:pt x="4128653" y="647699"/>
                </a:lnTo>
                <a:lnTo>
                  <a:pt x="4124471" y="647699"/>
                </a:lnTo>
                <a:lnTo>
                  <a:pt x="4124597" y="622299"/>
                </a:lnTo>
                <a:lnTo>
                  <a:pt x="4124992" y="609599"/>
                </a:lnTo>
                <a:lnTo>
                  <a:pt x="4125683" y="596899"/>
                </a:lnTo>
                <a:lnTo>
                  <a:pt x="4123305" y="596899"/>
                </a:lnTo>
                <a:lnTo>
                  <a:pt x="4122300" y="571500"/>
                </a:lnTo>
                <a:lnTo>
                  <a:pt x="4122392" y="558800"/>
                </a:lnTo>
                <a:lnTo>
                  <a:pt x="4121860" y="546100"/>
                </a:lnTo>
                <a:lnTo>
                  <a:pt x="4120654" y="546100"/>
                </a:lnTo>
                <a:lnTo>
                  <a:pt x="4118663" y="533400"/>
                </a:lnTo>
                <a:lnTo>
                  <a:pt x="4116382" y="520700"/>
                </a:lnTo>
                <a:close/>
              </a:path>
              <a:path w="4197984" h="2768600">
                <a:moveTo>
                  <a:pt x="4126371" y="660399"/>
                </a:moveTo>
                <a:lnTo>
                  <a:pt x="4123523" y="660399"/>
                </a:lnTo>
                <a:lnTo>
                  <a:pt x="4124122" y="673099"/>
                </a:lnTo>
                <a:lnTo>
                  <a:pt x="4125868" y="673099"/>
                </a:lnTo>
                <a:lnTo>
                  <a:pt x="4126371" y="660399"/>
                </a:lnTo>
                <a:close/>
              </a:path>
              <a:path w="4197984" h="2768600">
                <a:moveTo>
                  <a:pt x="38548" y="444500"/>
                </a:moveTo>
                <a:lnTo>
                  <a:pt x="38465" y="495300"/>
                </a:lnTo>
                <a:lnTo>
                  <a:pt x="38730" y="508000"/>
                </a:lnTo>
                <a:lnTo>
                  <a:pt x="39185" y="520700"/>
                </a:lnTo>
                <a:lnTo>
                  <a:pt x="39858" y="533400"/>
                </a:lnTo>
                <a:lnTo>
                  <a:pt x="39623" y="546100"/>
                </a:lnTo>
                <a:lnTo>
                  <a:pt x="37147" y="546100"/>
                </a:lnTo>
                <a:lnTo>
                  <a:pt x="36621" y="558800"/>
                </a:lnTo>
                <a:lnTo>
                  <a:pt x="37905" y="558800"/>
                </a:lnTo>
                <a:lnTo>
                  <a:pt x="39317" y="571500"/>
                </a:lnTo>
                <a:lnTo>
                  <a:pt x="40318" y="584199"/>
                </a:lnTo>
                <a:lnTo>
                  <a:pt x="39862" y="596899"/>
                </a:lnTo>
                <a:lnTo>
                  <a:pt x="37736" y="596899"/>
                </a:lnTo>
                <a:lnTo>
                  <a:pt x="37511" y="609599"/>
                </a:lnTo>
                <a:lnTo>
                  <a:pt x="41882" y="609599"/>
                </a:lnTo>
                <a:lnTo>
                  <a:pt x="42233" y="622299"/>
                </a:lnTo>
                <a:lnTo>
                  <a:pt x="42499" y="634999"/>
                </a:lnTo>
                <a:lnTo>
                  <a:pt x="48576" y="634999"/>
                </a:lnTo>
                <a:lnTo>
                  <a:pt x="49292" y="647699"/>
                </a:lnTo>
                <a:lnTo>
                  <a:pt x="49695" y="634999"/>
                </a:lnTo>
                <a:lnTo>
                  <a:pt x="49993" y="622299"/>
                </a:lnTo>
                <a:lnTo>
                  <a:pt x="50155" y="609599"/>
                </a:lnTo>
                <a:lnTo>
                  <a:pt x="50148" y="596899"/>
                </a:lnTo>
                <a:lnTo>
                  <a:pt x="49942" y="584199"/>
                </a:lnTo>
                <a:lnTo>
                  <a:pt x="49505" y="571500"/>
                </a:lnTo>
                <a:lnTo>
                  <a:pt x="48806" y="558800"/>
                </a:lnTo>
                <a:lnTo>
                  <a:pt x="47813" y="546100"/>
                </a:lnTo>
                <a:lnTo>
                  <a:pt x="48414" y="533400"/>
                </a:lnTo>
                <a:lnTo>
                  <a:pt x="48830" y="520700"/>
                </a:lnTo>
                <a:lnTo>
                  <a:pt x="49039" y="508000"/>
                </a:lnTo>
                <a:lnTo>
                  <a:pt x="49021" y="495300"/>
                </a:lnTo>
                <a:lnTo>
                  <a:pt x="48754" y="482600"/>
                </a:lnTo>
                <a:lnTo>
                  <a:pt x="47390" y="482600"/>
                </a:lnTo>
                <a:lnTo>
                  <a:pt x="47320" y="469900"/>
                </a:lnTo>
                <a:lnTo>
                  <a:pt x="40941" y="469900"/>
                </a:lnTo>
                <a:lnTo>
                  <a:pt x="38548" y="444500"/>
                </a:lnTo>
                <a:close/>
              </a:path>
              <a:path w="4197984" h="2768600">
                <a:moveTo>
                  <a:pt x="4109104" y="609599"/>
                </a:moveTo>
                <a:lnTo>
                  <a:pt x="4107320" y="622299"/>
                </a:lnTo>
                <a:lnTo>
                  <a:pt x="4105732" y="634999"/>
                </a:lnTo>
                <a:lnTo>
                  <a:pt x="4109246" y="647699"/>
                </a:lnTo>
                <a:lnTo>
                  <a:pt x="4117712" y="647699"/>
                </a:lnTo>
                <a:lnTo>
                  <a:pt x="4118873" y="634999"/>
                </a:lnTo>
                <a:lnTo>
                  <a:pt x="4116618" y="634999"/>
                </a:lnTo>
                <a:lnTo>
                  <a:pt x="4114841" y="622299"/>
                </a:lnTo>
                <a:lnTo>
                  <a:pt x="4111005" y="622299"/>
                </a:lnTo>
                <a:lnTo>
                  <a:pt x="4109104" y="609599"/>
                </a:lnTo>
                <a:close/>
              </a:path>
              <a:path w="4197984" h="2768600">
                <a:moveTo>
                  <a:pt x="4128741" y="609599"/>
                </a:moveTo>
                <a:lnTo>
                  <a:pt x="4127041" y="609599"/>
                </a:lnTo>
                <a:lnTo>
                  <a:pt x="4125851" y="634999"/>
                </a:lnTo>
                <a:lnTo>
                  <a:pt x="4124471" y="647699"/>
                </a:lnTo>
                <a:lnTo>
                  <a:pt x="4128653" y="647699"/>
                </a:lnTo>
                <a:lnTo>
                  <a:pt x="4128741" y="609599"/>
                </a:lnTo>
                <a:close/>
              </a:path>
              <a:path w="4197984" h="2768600">
                <a:moveTo>
                  <a:pt x="18215" y="596899"/>
                </a:moveTo>
                <a:lnTo>
                  <a:pt x="15608" y="596899"/>
                </a:lnTo>
                <a:lnTo>
                  <a:pt x="15936" y="609599"/>
                </a:lnTo>
                <a:lnTo>
                  <a:pt x="14938" y="622299"/>
                </a:lnTo>
                <a:lnTo>
                  <a:pt x="16959" y="622299"/>
                </a:lnTo>
                <a:lnTo>
                  <a:pt x="17992" y="609599"/>
                </a:lnTo>
                <a:lnTo>
                  <a:pt x="18215" y="596899"/>
                </a:lnTo>
                <a:close/>
              </a:path>
              <a:path w="4197984" h="2768600">
                <a:moveTo>
                  <a:pt x="33883" y="393700"/>
                </a:moveTo>
                <a:lnTo>
                  <a:pt x="29266" y="393700"/>
                </a:lnTo>
                <a:lnTo>
                  <a:pt x="30030" y="406400"/>
                </a:lnTo>
                <a:lnTo>
                  <a:pt x="32456" y="444500"/>
                </a:lnTo>
                <a:lnTo>
                  <a:pt x="33229" y="457200"/>
                </a:lnTo>
                <a:lnTo>
                  <a:pt x="33945" y="469900"/>
                </a:lnTo>
                <a:lnTo>
                  <a:pt x="32798" y="482600"/>
                </a:lnTo>
                <a:lnTo>
                  <a:pt x="30490" y="482600"/>
                </a:lnTo>
                <a:lnTo>
                  <a:pt x="31111" y="495300"/>
                </a:lnTo>
                <a:lnTo>
                  <a:pt x="28897" y="495300"/>
                </a:lnTo>
                <a:lnTo>
                  <a:pt x="28452" y="508000"/>
                </a:lnTo>
                <a:lnTo>
                  <a:pt x="28153" y="520700"/>
                </a:lnTo>
                <a:lnTo>
                  <a:pt x="28069" y="558800"/>
                </a:lnTo>
                <a:lnTo>
                  <a:pt x="28142" y="571500"/>
                </a:lnTo>
                <a:lnTo>
                  <a:pt x="28435" y="584199"/>
                </a:lnTo>
                <a:lnTo>
                  <a:pt x="28877" y="596899"/>
                </a:lnTo>
                <a:lnTo>
                  <a:pt x="29470" y="609599"/>
                </a:lnTo>
                <a:lnTo>
                  <a:pt x="30212" y="609599"/>
                </a:lnTo>
                <a:lnTo>
                  <a:pt x="31105" y="622299"/>
                </a:lnTo>
                <a:lnTo>
                  <a:pt x="31636" y="596899"/>
                </a:lnTo>
                <a:lnTo>
                  <a:pt x="33070" y="596899"/>
                </a:lnTo>
                <a:lnTo>
                  <a:pt x="33408" y="571500"/>
                </a:lnTo>
                <a:lnTo>
                  <a:pt x="33830" y="558800"/>
                </a:lnTo>
                <a:lnTo>
                  <a:pt x="34314" y="546100"/>
                </a:lnTo>
                <a:lnTo>
                  <a:pt x="34837" y="533400"/>
                </a:lnTo>
                <a:lnTo>
                  <a:pt x="35908" y="520700"/>
                </a:lnTo>
                <a:lnTo>
                  <a:pt x="36409" y="508000"/>
                </a:lnTo>
                <a:lnTo>
                  <a:pt x="36857" y="495300"/>
                </a:lnTo>
                <a:lnTo>
                  <a:pt x="37229" y="482600"/>
                </a:lnTo>
                <a:lnTo>
                  <a:pt x="36452" y="469900"/>
                </a:lnTo>
                <a:lnTo>
                  <a:pt x="35766" y="457200"/>
                </a:lnTo>
                <a:lnTo>
                  <a:pt x="35178" y="444500"/>
                </a:lnTo>
                <a:lnTo>
                  <a:pt x="34691" y="431800"/>
                </a:lnTo>
                <a:lnTo>
                  <a:pt x="34309" y="419100"/>
                </a:lnTo>
                <a:lnTo>
                  <a:pt x="34038" y="406400"/>
                </a:lnTo>
                <a:lnTo>
                  <a:pt x="33883" y="393700"/>
                </a:lnTo>
                <a:close/>
              </a:path>
              <a:path w="4197984" h="2768600">
                <a:moveTo>
                  <a:pt x="4132587" y="558800"/>
                </a:moveTo>
                <a:lnTo>
                  <a:pt x="4129840" y="558800"/>
                </a:lnTo>
                <a:lnTo>
                  <a:pt x="4130467" y="584199"/>
                </a:lnTo>
                <a:lnTo>
                  <a:pt x="4131256" y="596899"/>
                </a:lnTo>
                <a:lnTo>
                  <a:pt x="4132162" y="596899"/>
                </a:lnTo>
                <a:lnTo>
                  <a:pt x="4133140" y="609599"/>
                </a:lnTo>
                <a:lnTo>
                  <a:pt x="4135817" y="609599"/>
                </a:lnTo>
                <a:lnTo>
                  <a:pt x="4135299" y="622299"/>
                </a:lnTo>
                <a:lnTo>
                  <a:pt x="4176194" y="622299"/>
                </a:lnTo>
                <a:lnTo>
                  <a:pt x="4176179" y="571500"/>
                </a:lnTo>
                <a:lnTo>
                  <a:pt x="4133858" y="571500"/>
                </a:lnTo>
                <a:lnTo>
                  <a:pt x="4132587" y="558800"/>
                </a:lnTo>
                <a:close/>
              </a:path>
              <a:path w="4197984" h="2768600">
                <a:moveTo>
                  <a:pt x="4132736" y="457200"/>
                </a:moveTo>
                <a:lnTo>
                  <a:pt x="4121332" y="457200"/>
                </a:lnTo>
                <a:lnTo>
                  <a:pt x="4122511" y="469900"/>
                </a:lnTo>
                <a:lnTo>
                  <a:pt x="4122741" y="482600"/>
                </a:lnTo>
                <a:lnTo>
                  <a:pt x="4123125" y="508000"/>
                </a:lnTo>
                <a:lnTo>
                  <a:pt x="4123651" y="520700"/>
                </a:lnTo>
                <a:lnTo>
                  <a:pt x="4124306" y="533400"/>
                </a:lnTo>
                <a:lnTo>
                  <a:pt x="4125947" y="533400"/>
                </a:lnTo>
                <a:lnTo>
                  <a:pt x="4125773" y="558800"/>
                </a:lnTo>
                <a:lnTo>
                  <a:pt x="4125196" y="571500"/>
                </a:lnTo>
                <a:lnTo>
                  <a:pt x="4124335" y="584199"/>
                </a:lnTo>
                <a:lnTo>
                  <a:pt x="4123305" y="596899"/>
                </a:lnTo>
                <a:lnTo>
                  <a:pt x="4125683" y="596899"/>
                </a:lnTo>
                <a:lnTo>
                  <a:pt x="4126702" y="584199"/>
                </a:lnTo>
                <a:lnTo>
                  <a:pt x="4128077" y="571500"/>
                </a:lnTo>
                <a:lnTo>
                  <a:pt x="4129840" y="558800"/>
                </a:lnTo>
                <a:lnTo>
                  <a:pt x="4131777" y="558800"/>
                </a:lnTo>
                <a:lnTo>
                  <a:pt x="4131319" y="546100"/>
                </a:lnTo>
                <a:lnTo>
                  <a:pt x="4131104" y="533400"/>
                </a:lnTo>
                <a:lnTo>
                  <a:pt x="4130819" y="482600"/>
                </a:lnTo>
                <a:lnTo>
                  <a:pt x="4132736" y="482600"/>
                </a:lnTo>
                <a:lnTo>
                  <a:pt x="4132736" y="457200"/>
                </a:lnTo>
                <a:close/>
              </a:path>
              <a:path w="4197984" h="2768600">
                <a:moveTo>
                  <a:pt x="4175583" y="546100"/>
                </a:moveTo>
                <a:lnTo>
                  <a:pt x="4133785" y="546100"/>
                </a:lnTo>
                <a:lnTo>
                  <a:pt x="4134342" y="558800"/>
                </a:lnTo>
                <a:lnTo>
                  <a:pt x="4133858" y="571500"/>
                </a:lnTo>
                <a:lnTo>
                  <a:pt x="4176179" y="571500"/>
                </a:lnTo>
                <a:lnTo>
                  <a:pt x="4175937" y="558800"/>
                </a:lnTo>
                <a:lnTo>
                  <a:pt x="4175583" y="546100"/>
                </a:lnTo>
                <a:close/>
              </a:path>
              <a:path w="4197984" h="2768600">
                <a:moveTo>
                  <a:pt x="6414" y="520700"/>
                </a:moveTo>
                <a:lnTo>
                  <a:pt x="5307" y="533400"/>
                </a:lnTo>
                <a:lnTo>
                  <a:pt x="3414" y="546100"/>
                </a:lnTo>
                <a:lnTo>
                  <a:pt x="2813" y="558800"/>
                </a:lnTo>
                <a:lnTo>
                  <a:pt x="4030" y="558800"/>
                </a:lnTo>
                <a:lnTo>
                  <a:pt x="4948" y="546100"/>
                </a:lnTo>
                <a:lnTo>
                  <a:pt x="9132" y="546100"/>
                </a:lnTo>
                <a:lnTo>
                  <a:pt x="7994" y="533400"/>
                </a:lnTo>
                <a:lnTo>
                  <a:pt x="6414" y="520700"/>
                </a:lnTo>
                <a:close/>
              </a:path>
              <a:path w="4197984" h="2768600">
                <a:moveTo>
                  <a:pt x="4159298" y="457200"/>
                </a:moveTo>
                <a:lnTo>
                  <a:pt x="4132736" y="457200"/>
                </a:lnTo>
                <a:lnTo>
                  <a:pt x="4133687" y="469900"/>
                </a:lnTo>
                <a:lnTo>
                  <a:pt x="4134252" y="482600"/>
                </a:lnTo>
                <a:lnTo>
                  <a:pt x="4134493" y="482600"/>
                </a:lnTo>
                <a:lnTo>
                  <a:pt x="4134472" y="495300"/>
                </a:lnTo>
                <a:lnTo>
                  <a:pt x="4134254" y="508000"/>
                </a:lnTo>
                <a:lnTo>
                  <a:pt x="4133475" y="533400"/>
                </a:lnTo>
                <a:lnTo>
                  <a:pt x="4133039" y="546100"/>
                </a:lnTo>
                <a:lnTo>
                  <a:pt x="4133533" y="558800"/>
                </a:lnTo>
                <a:lnTo>
                  <a:pt x="4133745" y="558800"/>
                </a:lnTo>
                <a:lnTo>
                  <a:pt x="4133785" y="546100"/>
                </a:lnTo>
                <a:lnTo>
                  <a:pt x="4175583" y="546100"/>
                </a:lnTo>
                <a:lnTo>
                  <a:pt x="4175119" y="533400"/>
                </a:lnTo>
                <a:lnTo>
                  <a:pt x="4174550" y="533400"/>
                </a:lnTo>
                <a:lnTo>
                  <a:pt x="4176016" y="520700"/>
                </a:lnTo>
                <a:lnTo>
                  <a:pt x="4177637" y="508000"/>
                </a:lnTo>
                <a:lnTo>
                  <a:pt x="4179832" y="495300"/>
                </a:lnTo>
                <a:lnTo>
                  <a:pt x="4179215" y="482600"/>
                </a:lnTo>
                <a:lnTo>
                  <a:pt x="4179096" y="469900"/>
                </a:lnTo>
                <a:lnTo>
                  <a:pt x="4160206" y="469900"/>
                </a:lnTo>
                <a:lnTo>
                  <a:pt x="4159298" y="457200"/>
                </a:lnTo>
                <a:close/>
              </a:path>
              <a:path w="4197984" h="2768600">
                <a:moveTo>
                  <a:pt x="4113321" y="393700"/>
                </a:moveTo>
                <a:lnTo>
                  <a:pt x="4111764" y="393700"/>
                </a:lnTo>
                <a:lnTo>
                  <a:pt x="4111969" y="406400"/>
                </a:lnTo>
                <a:lnTo>
                  <a:pt x="4111927" y="508000"/>
                </a:lnTo>
                <a:lnTo>
                  <a:pt x="4112177" y="533400"/>
                </a:lnTo>
                <a:lnTo>
                  <a:pt x="4114686" y="520700"/>
                </a:lnTo>
                <a:lnTo>
                  <a:pt x="4116382" y="520700"/>
                </a:lnTo>
                <a:lnTo>
                  <a:pt x="4114303" y="508000"/>
                </a:lnTo>
                <a:lnTo>
                  <a:pt x="4114771" y="495300"/>
                </a:lnTo>
                <a:lnTo>
                  <a:pt x="4114821" y="469900"/>
                </a:lnTo>
                <a:lnTo>
                  <a:pt x="4114570" y="457200"/>
                </a:lnTo>
                <a:lnTo>
                  <a:pt x="4114135" y="457200"/>
                </a:lnTo>
                <a:lnTo>
                  <a:pt x="4113634" y="444500"/>
                </a:lnTo>
                <a:lnTo>
                  <a:pt x="4113185" y="431800"/>
                </a:lnTo>
                <a:lnTo>
                  <a:pt x="4112905" y="419100"/>
                </a:lnTo>
                <a:lnTo>
                  <a:pt x="4112911" y="406400"/>
                </a:lnTo>
                <a:lnTo>
                  <a:pt x="4113321" y="393700"/>
                </a:lnTo>
                <a:close/>
              </a:path>
              <a:path w="4197984" h="2768600">
                <a:moveTo>
                  <a:pt x="15892" y="482600"/>
                </a:moveTo>
                <a:lnTo>
                  <a:pt x="13353" y="482600"/>
                </a:lnTo>
                <a:lnTo>
                  <a:pt x="13819" y="495300"/>
                </a:lnTo>
                <a:lnTo>
                  <a:pt x="15538" y="495300"/>
                </a:lnTo>
                <a:lnTo>
                  <a:pt x="15892" y="482600"/>
                </a:lnTo>
                <a:close/>
              </a:path>
              <a:path w="4197984" h="2768600">
                <a:moveTo>
                  <a:pt x="27845" y="457200"/>
                </a:moveTo>
                <a:lnTo>
                  <a:pt x="27045" y="457200"/>
                </a:lnTo>
                <a:lnTo>
                  <a:pt x="27201" y="469900"/>
                </a:lnTo>
                <a:lnTo>
                  <a:pt x="27797" y="482600"/>
                </a:lnTo>
                <a:lnTo>
                  <a:pt x="31497" y="482600"/>
                </a:lnTo>
                <a:lnTo>
                  <a:pt x="30159" y="469900"/>
                </a:lnTo>
                <a:lnTo>
                  <a:pt x="28903" y="469900"/>
                </a:lnTo>
                <a:lnTo>
                  <a:pt x="27845" y="457200"/>
                </a:lnTo>
                <a:close/>
              </a:path>
              <a:path w="4197984" h="2768600">
                <a:moveTo>
                  <a:pt x="46891" y="355600"/>
                </a:moveTo>
                <a:lnTo>
                  <a:pt x="40682" y="355600"/>
                </a:lnTo>
                <a:lnTo>
                  <a:pt x="41288" y="368300"/>
                </a:lnTo>
                <a:lnTo>
                  <a:pt x="38649" y="368300"/>
                </a:lnTo>
                <a:lnTo>
                  <a:pt x="38302" y="381000"/>
                </a:lnTo>
                <a:lnTo>
                  <a:pt x="43556" y="381000"/>
                </a:lnTo>
                <a:lnTo>
                  <a:pt x="43581" y="406400"/>
                </a:lnTo>
                <a:lnTo>
                  <a:pt x="44358" y="419100"/>
                </a:lnTo>
                <a:lnTo>
                  <a:pt x="44669" y="431800"/>
                </a:lnTo>
                <a:lnTo>
                  <a:pt x="41394" y="431800"/>
                </a:lnTo>
                <a:lnTo>
                  <a:pt x="41581" y="444500"/>
                </a:lnTo>
                <a:lnTo>
                  <a:pt x="44175" y="444500"/>
                </a:lnTo>
                <a:lnTo>
                  <a:pt x="44525" y="457200"/>
                </a:lnTo>
                <a:lnTo>
                  <a:pt x="42461" y="469900"/>
                </a:lnTo>
                <a:lnTo>
                  <a:pt x="47320" y="469900"/>
                </a:lnTo>
                <a:lnTo>
                  <a:pt x="47249" y="457200"/>
                </a:lnTo>
                <a:lnTo>
                  <a:pt x="46805" y="431800"/>
                </a:lnTo>
                <a:lnTo>
                  <a:pt x="47620" y="419100"/>
                </a:lnTo>
                <a:lnTo>
                  <a:pt x="48632" y="419100"/>
                </a:lnTo>
                <a:lnTo>
                  <a:pt x="48497" y="406400"/>
                </a:lnTo>
                <a:lnTo>
                  <a:pt x="48287" y="406400"/>
                </a:lnTo>
                <a:lnTo>
                  <a:pt x="48024" y="393700"/>
                </a:lnTo>
                <a:lnTo>
                  <a:pt x="47429" y="381000"/>
                </a:lnTo>
                <a:lnTo>
                  <a:pt x="47142" y="368300"/>
                </a:lnTo>
                <a:lnTo>
                  <a:pt x="46891" y="355600"/>
                </a:lnTo>
                <a:close/>
              </a:path>
              <a:path w="4197984" h="2768600">
                <a:moveTo>
                  <a:pt x="4160145" y="419100"/>
                </a:moveTo>
                <a:lnTo>
                  <a:pt x="4118468" y="419100"/>
                </a:lnTo>
                <a:lnTo>
                  <a:pt x="4119134" y="444500"/>
                </a:lnTo>
                <a:lnTo>
                  <a:pt x="4119737" y="457200"/>
                </a:lnTo>
                <a:lnTo>
                  <a:pt x="4120274" y="469900"/>
                </a:lnTo>
                <a:lnTo>
                  <a:pt x="4120675" y="469900"/>
                </a:lnTo>
                <a:lnTo>
                  <a:pt x="4121332" y="457200"/>
                </a:lnTo>
                <a:lnTo>
                  <a:pt x="4159298" y="457200"/>
                </a:lnTo>
                <a:lnTo>
                  <a:pt x="4159060" y="444500"/>
                </a:lnTo>
                <a:lnTo>
                  <a:pt x="4159380" y="431800"/>
                </a:lnTo>
                <a:lnTo>
                  <a:pt x="4160145" y="419100"/>
                </a:lnTo>
                <a:close/>
              </a:path>
              <a:path w="4197984" h="2768600">
                <a:moveTo>
                  <a:pt x="4162092" y="444500"/>
                </a:moveTo>
                <a:lnTo>
                  <a:pt x="4160394" y="444500"/>
                </a:lnTo>
                <a:lnTo>
                  <a:pt x="4160206" y="469900"/>
                </a:lnTo>
                <a:lnTo>
                  <a:pt x="4162618" y="469900"/>
                </a:lnTo>
                <a:lnTo>
                  <a:pt x="4161520" y="457200"/>
                </a:lnTo>
                <a:lnTo>
                  <a:pt x="4162092" y="444500"/>
                </a:lnTo>
                <a:close/>
              </a:path>
              <a:path w="4197984" h="2768600">
                <a:moveTo>
                  <a:pt x="4179866" y="393700"/>
                </a:moveTo>
                <a:lnTo>
                  <a:pt x="4179014" y="406400"/>
                </a:lnTo>
                <a:lnTo>
                  <a:pt x="4177820" y="419100"/>
                </a:lnTo>
                <a:lnTo>
                  <a:pt x="4163216" y="419100"/>
                </a:lnTo>
                <a:lnTo>
                  <a:pt x="4163244" y="444500"/>
                </a:lnTo>
                <a:lnTo>
                  <a:pt x="4163002" y="457200"/>
                </a:lnTo>
                <a:lnTo>
                  <a:pt x="4162618" y="469900"/>
                </a:lnTo>
                <a:lnTo>
                  <a:pt x="4179096" y="469900"/>
                </a:lnTo>
                <a:lnTo>
                  <a:pt x="4179315" y="457200"/>
                </a:lnTo>
                <a:lnTo>
                  <a:pt x="4180126" y="431800"/>
                </a:lnTo>
                <a:lnTo>
                  <a:pt x="4180396" y="419100"/>
                </a:lnTo>
                <a:lnTo>
                  <a:pt x="4180363" y="406400"/>
                </a:lnTo>
                <a:lnTo>
                  <a:pt x="4179866" y="393700"/>
                </a:lnTo>
                <a:close/>
              </a:path>
              <a:path w="4197984" h="2768600">
                <a:moveTo>
                  <a:pt x="10978" y="393700"/>
                </a:moveTo>
                <a:lnTo>
                  <a:pt x="10926" y="419100"/>
                </a:lnTo>
                <a:lnTo>
                  <a:pt x="10719" y="431800"/>
                </a:lnTo>
                <a:lnTo>
                  <a:pt x="6659" y="431800"/>
                </a:lnTo>
                <a:lnTo>
                  <a:pt x="7272" y="444500"/>
                </a:lnTo>
                <a:lnTo>
                  <a:pt x="8399" y="457200"/>
                </a:lnTo>
                <a:lnTo>
                  <a:pt x="8822" y="457200"/>
                </a:lnTo>
                <a:lnTo>
                  <a:pt x="9615" y="444500"/>
                </a:lnTo>
                <a:lnTo>
                  <a:pt x="13474" y="444500"/>
                </a:lnTo>
                <a:lnTo>
                  <a:pt x="14507" y="431800"/>
                </a:lnTo>
                <a:lnTo>
                  <a:pt x="15039" y="419100"/>
                </a:lnTo>
                <a:lnTo>
                  <a:pt x="13534" y="419100"/>
                </a:lnTo>
                <a:lnTo>
                  <a:pt x="12485" y="406400"/>
                </a:lnTo>
                <a:lnTo>
                  <a:pt x="10978" y="393700"/>
                </a:lnTo>
                <a:close/>
              </a:path>
              <a:path w="4197984" h="2768600">
                <a:moveTo>
                  <a:pt x="4184728" y="444500"/>
                </a:moveTo>
                <a:lnTo>
                  <a:pt x="4183680" y="444500"/>
                </a:lnTo>
                <a:lnTo>
                  <a:pt x="4184232" y="457200"/>
                </a:lnTo>
                <a:lnTo>
                  <a:pt x="4184728" y="444500"/>
                </a:lnTo>
                <a:close/>
              </a:path>
              <a:path w="4197984" h="2768600">
                <a:moveTo>
                  <a:pt x="5291" y="393700"/>
                </a:moveTo>
                <a:lnTo>
                  <a:pt x="4325" y="393700"/>
                </a:lnTo>
                <a:lnTo>
                  <a:pt x="4034" y="406400"/>
                </a:lnTo>
                <a:lnTo>
                  <a:pt x="3484" y="419100"/>
                </a:lnTo>
                <a:lnTo>
                  <a:pt x="3218" y="431800"/>
                </a:lnTo>
                <a:lnTo>
                  <a:pt x="3784" y="444500"/>
                </a:lnTo>
                <a:lnTo>
                  <a:pt x="4882" y="444500"/>
                </a:lnTo>
                <a:lnTo>
                  <a:pt x="4916" y="431800"/>
                </a:lnTo>
                <a:lnTo>
                  <a:pt x="10719" y="431800"/>
                </a:lnTo>
                <a:lnTo>
                  <a:pt x="10203" y="419100"/>
                </a:lnTo>
                <a:lnTo>
                  <a:pt x="9940" y="406400"/>
                </a:lnTo>
                <a:lnTo>
                  <a:pt x="6248" y="406400"/>
                </a:lnTo>
                <a:lnTo>
                  <a:pt x="5291" y="393700"/>
                </a:lnTo>
                <a:close/>
              </a:path>
              <a:path w="4197984" h="2768600">
                <a:moveTo>
                  <a:pt x="4181994" y="381000"/>
                </a:moveTo>
                <a:lnTo>
                  <a:pt x="4180476" y="381000"/>
                </a:lnTo>
                <a:lnTo>
                  <a:pt x="4181349" y="393700"/>
                </a:lnTo>
                <a:lnTo>
                  <a:pt x="4181809" y="406400"/>
                </a:lnTo>
                <a:lnTo>
                  <a:pt x="4181778" y="419100"/>
                </a:lnTo>
                <a:lnTo>
                  <a:pt x="4181182" y="431800"/>
                </a:lnTo>
                <a:lnTo>
                  <a:pt x="4182459" y="431800"/>
                </a:lnTo>
                <a:lnTo>
                  <a:pt x="4183084" y="444500"/>
                </a:lnTo>
                <a:lnTo>
                  <a:pt x="4183933" y="444500"/>
                </a:lnTo>
                <a:lnTo>
                  <a:pt x="4183539" y="431800"/>
                </a:lnTo>
                <a:lnTo>
                  <a:pt x="4183718" y="419100"/>
                </a:lnTo>
                <a:lnTo>
                  <a:pt x="4184217" y="406400"/>
                </a:lnTo>
                <a:lnTo>
                  <a:pt x="4184785" y="393700"/>
                </a:lnTo>
                <a:lnTo>
                  <a:pt x="4182422" y="393700"/>
                </a:lnTo>
                <a:lnTo>
                  <a:pt x="4181994" y="381000"/>
                </a:lnTo>
                <a:close/>
              </a:path>
              <a:path w="4197984" h="2768600">
                <a:moveTo>
                  <a:pt x="42732" y="419100"/>
                </a:moveTo>
                <a:lnTo>
                  <a:pt x="41925" y="419100"/>
                </a:lnTo>
                <a:lnTo>
                  <a:pt x="41484" y="431800"/>
                </a:lnTo>
                <a:lnTo>
                  <a:pt x="44669" y="431800"/>
                </a:lnTo>
                <a:lnTo>
                  <a:pt x="42732" y="419100"/>
                </a:lnTo>
                <a:close/>
              </a:path>
              <a:path w="4197984" h="2768600">
                <a:moveTo>
                  <a:pt x="48632" y="419100"/>
                </a:moveTo>
                <a:lnTo>
                  <a:pt x="47620" y="419100"/>
                </a:lnTo>
                <a:lnTo>
                  <a:pt x="47817" y="431800"/>
                </a:lnTo>
                <a:lnTo>
                  <a:pt x="48669" y="431800"/>
                </a:lnTo>
                <a:lnTo>
                  <a:pt x="48632" y="419100"/>
                </a:lnTo>
                <a:close/>
              </a:path>
              <a:path w="4197984" h="2768600">
                <a:moveTo>
                  <a:pt x="33851" y="215900"/>
                </a:moveTo>
                <a:lnTo>
                  <a:pt x="29233" y="215900"/>
                </a:lnTo>
                <a:lnTo>
                  <a:pt x="30287" y="228600"/>
                </a:lnTo>
                <a:lnTo>
                  <a:pt x="30866" y="241300"/>
                </a:lnTo>
                <a:lnTo>
                  <a:pt x="31052" y="254000"/>
                </a:lnTo>
                <a:lnTo>
                  <a:pt x="30925" y="266700"/>
                </a:lnTo>
                <a:lnTo>
                  <a:pt x="30564" y="279400"/>
                </a:lnTo>
                <a:lnTo>
                  <a:pt x="30050" y="292100"/>
                </a:lnTo>
                <a:lnTo>
                  <a:pt x="29463" y="304800"/>
                </a:lnTo>
                <a:lnTo>
                  <a:pt x="30708" y="317500"/>
                </a:lnTo>
                <a:lnTo>
                  <a:pt x="32863" y="317500"/>
                </a:lnTo>
                <a:lnTo>
                  <a:pt x="32206" y="330200"/>
                </a:lnTo>
                <a:lnTo>
                  <a:pt x="27145" y="330200"/>
                </a:lnTo>
                <a:lnTo>
                  <a:pt x="27517" y="342900"/>
                </a:lnTo>
                <a:lnTo>
                  <a:pt x="27502" y="368300"/>
                </a:lnTo>
                <a:lnTo>
                  <a:pt x="27233" y="368300"/>
                </a:lnTo>
                <a:lnTo>
                  <a:pt x="26472" y="393700"/>
                </a:lnTo>
                <a:lnTo>
                  <a:pt x="26247" y="406400"/>
                </a:lnTo>
                <a:lnTo>
                  <a:pt x="27955" y="406400"/>
                </a:lnTo>
                <a:lnTo>
                  <a:pt x="28344" y="419100"/>
                </a:lnTo>
                <a:lnTo>
                  <a:pt x="28917" y="419100"/>
                </a:lnTo>
                <a:lnTo>
                  <a:pt x="29120" y="406400"/>
                </a:lnTo>
                <a:lnTo>
                  <a:pt x="29266" y="393700"/>
                </a:lnTo>
                <a:lnTo>
                  <a:pt x="33883" y="393700"/>
                </a:lnTo>
                <a:lnTo>
                  <a:pt x="34155" y="355600"/>
                </a:lnTo>
                <a:lnTo>
                  <a:pt x="35634" y="317500"/>
                </a:lnTo>
                <a:lnTo>
                  <a:pt x="34580" y="304800"/>
                </a:lnTo>
                <a:lnTo>
                  <a:pt x="33860" y="292100"/>
                </a:lnTo>
                <a:lnTo>
                  <a:pt x="33433" y="279400"/>
                </a:lnTo>
                <a:lnTo>
                  <a:pt x="33259" y="266700"/>
                </a:lnTo>
                <a:lnTo>
                  <a:pt x="33298" y="254000"/>
                </a:lnTo>
                <a:lnTo>
                  <a:pt x="33508" y="241300"/>
                </a:lnTo>
                <a:lnTo>
                  <a:pt x="33851" y="215900"/>
                </a:lnTo>
                <a:close/>
              </a:path>
              <a:path w="4197984" h="2768600">
                <a:moveTo>
                  <a:pt x="4135623" y="317500"/>
                </a:moveTo>
                <a:lnTo>
                  <a:pt x="4109994" y="317500"/>
                </a:lnTo>
                <a:lnTo>
                  <a:pt x="4111129" y="330200"/>
                </a:lnTo>
                <a:lnTo>
                  <a:pt x="4112220" y="342900"/>
                </a:lnTo>
                <a:lnTo>
                  <a:pt x="4115214" y="381000"/>
                </a:lnTo>
                <a:lnTo>
                  <a:pt x="4116111" y="393700"/>
                </a:lnTo>
                <a:lnTo>
                  <a:pt x="4116954" y="406400"/>
                </a:lnTo>
                <a:lnTo>
                  <a:pt x="4117740" y="419100"/>
                </a:lnTo>
                <a:lnTo>
                  <a:pt x="4177820" y="419100"/>
                </a:lnTo>
                <a:lnTo>
                  <a:pt x="4178192" y="393700"/>
                </a:lnTo>
                <a:lnTo>
                  <a:pt x="4178991" y="381000"/>
                </a:lnTo>
                <a:lnTo>
                  <a:pt x="4181994" y="381000"/>
                </a:lnTo>
                <a:lnTo>
                  <a:pt x="4181565" y="368300"/>
                </a:lnTo>
                <a:lnTo>
                  <a:pt x="4118259" y="368300"/>
                </a:lnTo>
                <a:lnTo>
                  <a:pt x="4117620" y="342900"/>
                </a:lnTo>
                <a:lnTo>
                  <a:pt x="4116244" y="342900"/>
                </a:lnTo>
                <a:lnTo>
                  <a:pt x="4116603" y="330200"/>
                </a:lnTo>
                <a:lnTo>
                  <a:pt x="4136381" y="330200"/>
                </a:lnTo>
                <a:lnTo>
                  <a:pt x="4135623" y="317500"/>
                </a:lnTo>
                <a:close/>
              </a:path>
              <a:path w="4197984" h="2768600">
                <a:moveTo>
                  <a:pt x="9359" y="393700"/>
                </a:moveTo>
                <a:lnTo>
                  <a:pt x="8753" y="406400"/>
                </a:lnTo>
                <a:lnTo>
                  <a:pt x="9940" y="406400"/>
                </a:lnTo>
                <a:lnTo>
                  <a:pt x="9359" y="393700"/>
                </a:lnTo>
                <a:close/>
              </a:path>
              <a:path w="4197984" h="2768600">
                <a:moveTo>
                  <a:pt x="38443" y="381000"/>
                </a:moveTo>
                <a:lnTo>
                  <a:pt x="38045" y="381000"/>
                </a:lnTo>
                <a:lnTo>
                  <a:pt x="37944" y="406400"/>
                </a:lnTo>
                <a:lnTo>
                  <a:pt x="39111" y="406400"/>
                </a:lnTo>
                <a:lnTo>
                  <a:pt x="38837" y="393700"/>
                </a:lnTo>
                <a:lnTo>
                  <a:pt x="38246" y="393700"/>
                </a:lnTo>
                <a:lnTo>
                  <a:pt x="38443" y="381000"/>
                </a:lnTo>
                <a:close/>
              </a:path>
              <a:path w="4197984" h="2768600">
                <a:moveTo>
                  <a:pt x="40999" y="391318"/>
                </a:moveTo>
                <a:lnTo>
                  <a:pt x="40409" y="393700"/>
                </a:lnTo>
                <a:lnTo>
                  <a:pt x="41589" y="393700"/>
                </a:lnTo>
                <a:lnTo>
                  <a:pt x="40999" y="391318"/>
                </a:lnTo>
                <a:close/>
              </a:path>
              <a:path w="4197984" h="2768600">
                <a:moveTo>
                  <a:pt x="4111228" y="368300"/>
                </a:moveTo>
                <a:lnTo>
                  <a:pt x="4110124" y="368300"/>
                </a:lnTo>
                <a:lnTo>
                  <a:pt x="4110872" y="381000"/>
                </a:lnTo>
                <a:lnTo>
                  <a:pt x="4111409" y="393700"/>
                </a:lnTo>
                <a:lnTo>
                  <a:pt x="4111665" y="393700"/>
                </a:lnTo>
                <a:lnTo>
                  <a:pt x="4111412" y="381000"/>
                </a:lnTo>
                <a:lnTo>
                  <a:pt x="4111228" y="368300"/>
                </a:lnTo>
                <a:close/>
              </a:path>
              <a:path w="4197984" h="2768600">
                <a:moveTo>
                  <a:pt x="4185119" y="381000"/>
                </a:moveTo>
                <a:lnTo>
                  <a:pt x="4184381" y="393700"/>
                </a:lnTo>
                <a:lnTo>
                  <a:pt x="4185170" y="393700"/>
                </a:lnTo>
                <a:lnTo>
                  <a:pt x="4185119" y="381000"/>
                </a:lnTo>
                <a:close/>
              </a:path>
              <a:path w="4197984" h="2768600">
                <a:moveTo>
                  <a:pt x="43556" y="381000"/>
                </a:moveTo>
                <a:lnTo>
                  <a:pt x="38443" y="381000"/>
                </a:lnTo>
                <a:lnTo>
                  <a:pt x="40999" y="391318"/>
                </a:lnTo>
                <a:lnTo>
                  <a:pt x="43556" y="381000"/>
                </a:lnTo>
                <a:close/>
              </a:path>
              <a:path w="4197984" h="2768600">
                <a:moveTo>
                  <a:pt x="40663" y="355600"/>
                </a:moveTo>
                <a:lnTo>
                  <a:pt x="39561" y="355600"/>
                </a:lnTo>
                <a:lnTo>
                  <a:pt x="39073" y="368300"/>
                </a:lnTo>
                <a:lnTo>
                  <a:pt x="41288" y="368300"/>
                </a:lnTo>
                <a:lnTo>
                  <a:pt x="40663" y="355600"/>
                </a:lnTo>
                <a:close/>
              </a:path>
              <a:path w="4197984" h="2768600">
                <a:moveTo>
                  <a:pt x="41257" y="279400"/>
                </a:moveTo>
                <a:lnTo>
                  <a:pt x="41246" y="304800"/>
                </a:lnTo>
                <a:lnTo>
                  <a:pt x="41527" y="317500"/>
                </a:lnTo>
                <a:lnTo>
                  <a:pt x="41920" y="330200"/>
                </a:lnTo>
                <a:lnTo>
                  <a:pt x="42363" y="342900"/>
                </a:lnTo>
                <a:lnTo>
                  <a:pt x="39873" y="342900"/>
                </a:lnTo>
                <a:lnTo>
                  <a:pt x="40663" y="355600"/>
                </a:lnTo>
                <a:lnTo>
                  <a:pt x="41288" y="368300"/>
                </a:lnTo>
                <a:lnTo>
                  <a:pt x="40682" y="355600"/>
                </a:lnTo>
                <a:lnTo>
                  <a:pt x="46891" y="355600"/>
                </a:lnTo>
                <a:lnTo>
                  <a:pt x="46699" y="342900"/>
                </a:lnTo>
                <a:lnTo>
                  <a:pt x="46588" y="330200"/>
                </a:lnTo>
                <a:lnTo>
                  <a:pt x="44522" y="330200"/>
                </a:lnTo>
                <a:lnTo>
                  <a:pt x="43225" y="317500"/>
                </a:lnTo>
                <a:lnTo>
                  <a:pt x="42277" y="292100"/>
                </a:lnTo>
                <a:lnTo>
                  <a:pt x="41257" y="279400"/>
                </a:lnTo>
                <a:close/>
              </a:path>
              <a:path w="4197984" h="2768600">
                <a:moveTo>
                  <a:pt x="4171807" y="330200"/>
                </a:moveTo>
                <a:lnTo>
                  <a:pt x="4117550" y="330200"/>
                </a:lnTo>
                <a:lnTo>
                  <a:pt x="4118870" y="342900"/>
                </a:lnTo>
                <a:lnTo>
                  <a:pt x="4120348" y="342900"/>
                </a:lnTo>
                <a:lnTo>
                  <a:pt x="4121768" y="355600"/>
                </a:lnTo>
                <a:lnTo>
                  <a:pt x="4123559" y="355600"/>
                </a:lnTo>
                <a:lnTo>
                  <a:pt x="4123574" y="368300"/>
                </a:lnTo>
                <a:lnTo>
                  <a:pt x="4171344" y="368300"/>
                </a:lnTo>
                <a:lnTo>
                  <a:pt x="4171227" y="355600"/>
                </a:lnTo>
                <a:lnTo>
                  <a:pt x="4170834" y="342900"/>
                </a:lnTo>
                <a:lnTo>
                  <a:pt x="4171807" y="330200"/>
                </a:lnTo>
                <a:close/>
              </a:path>
              <a:path w="4197984" h="2768600">
                <a:moveTo>
                  <a:pt x="4181410" y="317500"/>
                </a:moveTo>
                <a:lnTo>
                  <a:pt x="4178921" y="317500"/>
                </a:lnTo>
                <a:lnTo>
                  <a:pt x="4178160" y="330200"/>
                </a:lnTo>
                <a:lnTo>
                  <a:pt x="4177439" y="330200"/>
                </a:lnTo>
                <a:lnTo>
                  <a:pt x="4176762" y="342900"/>
                </a:lnTo>
                <a:lnTo>
                  <a:pt x="4176132" y="355600"/>
                </a:lnTo>
                <a:lnTo>
                  <a:pt x="4175554" y="368300"/>
                </a:lnTo>
                <a:lnTo>
                  <a:pt x="4181565" y="368300"/>
                </a:lnTo>
                <a:lnTo>
                  <a:pt x="4181136" y="355600"/>
                </a:lnTo>
                <a:lnTo>
                  <a:pt x="4180649" y="355600"/>
                </a:lnTo>
                <a:lnTo>
                  <a:pt x="4180102" y="342900"/>
                </a:lnTo>
                <a:lnTo>
                  <a:pt x="4183203" y="342900"/>
                </a:lnTo>
                <a:lnTo>
                  <a:pt x="4181410" y="317500"/>
                </a:lnTo>
                <a:close/>
              </a:path>
              <a:path w="4197984" h="2768600">
                <a:moveTo>
                  <a:pt x="4183203" y="342900"/>
                </a:moveTo>
                <a:lnTo>
                  <a:pt x="4180867" y="342900"/>
                </a:lnTo>
                <a:lnTo>
                  <a:pt x="4181870" y="355600"/>
                </a:lnTo>
                <a:lnTo>
                  <a:pt x="4182607" y="355600"/>
                </a:lnTo>
                <a:lnTo>
                  <a:pt x="4183203" y="342900"/>
                </a:lnTo>
                <a:close/>
              </a:path>
              <a:path w="4197984" h="2768600">
                <a:moveTo>
                  <a:pt x="4111630" y="279400"/>
                </a:moveTo>
                <a:lnTo>
                  <a:pt x="4110319" y="279400"/>
                </a:lnTo>
                <a:lnTo>
                  <a:pt x="4109559" y="292100"/>
                </a:lnTo>
                <a:lnTo>
                  <a:pt x="4108558" y="304800"/>
                </a:lnTo>
                <a:lnTo>
                  <a:pt x="4107700" y="317500"/>
                </a:lnTo>
                <a:lnTo>
                  <a:pt x="4107371" y="330200"/>
                </a:lnTo>
                <a:lnTo>
                  <a:pt x="4107955" y="342900"/>
                </a:lnTo>
                <a:lnTo>
                  <a:pt x="4109180" y="330200"/>
                </a:lnTo>
                <a:lnTo>
                  <a:pt x="4109994" y="317500"/>
                </a:lnTo>
                <a:lnTo>
                  <a:pt x="4135623" y="317500"/>
                </a:lnTo>
                <a:lnTo>
                  <a:pt x="4134961" y="304800"/>
                </a:lnTo>
                <a:lnTo>
                  <a:pt x="4111892" y="304800"/>
                </a:lnTo>
                <a:lnTo>
                  <a:pt x="4111630" y="279400"/>
                </a:lnTo>
                <a:close/>
              </a:path>
              <a:path w="4197984" h="2768600">
                <a:moveTo>
                  <a:pt x="27051" y="328864"/>
                </a:moveTo>
                <a:lnTo>
                  <a:pt x="27037" y="330200"/>
                </a:lnTo>
                <a:lnTo>
                  <a:pt x="27051" y="328864"/>
                </a:lnTo>
                <a:close/>
              </a:path>
              <a:path w="4197984" h="2768600">
                <a:moveTo>
                  <a:pt x="4161759" y="254000"/>
                </a:moveTo>
                <a:lnTo>
                  <a:pt x="4137361" y="254000"/>
                </a:lnTo>
                <a:lnTo>
                  <a:pt x="4136701" y="279400"/>
                </a:lnTo>
                <a:lnTo>
                  <a:pt x="4136411" y="292100"/>
                </a:lnTo>
                <a:lnTo>
                  <a:pt x="4137561" y="330200"/>
                </a:lnTo>
                <a:lnTo>
                  <a:pt x="4172087" y="330200"/>
                </a:lnTo>
                <a:lnTo>
                  <a:pt x="4171848" y="317500"/>
                </a:lnTo>
                <a:lnTo>
                  <a:pt x="4171261" y="317500"/>
                </a:lnTo>
                <a:lnTo>
                  <a:pt x="4169730" y="292100"/>
                </a:lnTo>
                <a:lnTo>
                  <a:pt x="4169430" y="279400"/>
                </a:lnTo>
                <a:lnTo>
                  <a:pt x="4161592" y="279400"/>
                </a:lnTo>
                <a:lnTo>
                  <a:pt x="4161759" y="254000"/>
                </a:lnTo>
                <a:close/>
              </a:path>
              <a:path w="4197984" h="2768600">
                <a:moveTo>
                  <a:pt x="27169" y="317500"/>
                </a:moveTo>
                <a:lnTo>
                  <a:pt x="26251" y="317500"/>
                </a:lnTo>
                <a:lnTo>
                  <a:pt x="27051" y="328864"/>
                </a:lnTo>
                <a:lnTo>
                  <a:pt x="27169" y="317500"/>
                </a:lnTo>
                <a:close/>
              </a:path>
              <a:path w="4197984" h="2768600">
                <a:moveTo>
                  <a:pt x="38226" y="139700"/>
                </a:moveTo>
                <a:lnTo>
                  <a:pt x="36108" y="139700"/>
                </a:lnTo>
                <a:lnTo>
                  <a:pt x="35674" y="152400"/>
                </a:lnTo>
                <a:lnTo>
                  <a:pt x="34521" y="165100"/>
                </a:lnTo>
                <a:lnTo>
                  <a:pt x="32319" y="177800"/>
                </a:lnTo>
                <a:lnTo>
                  <a:pt x="30601" y="190500"/>
                </a:lnTo>
                <a:lnTo>
                  <a:pt x="29050" y="203200"/>
                </a:lnTo>
                <a:lnTo>
                  <a:pt x="27349" y="203200"/>
                </a:lnTo>
                <a:lnTo>
                  <a:pt x="26539" y="215900"/>
                </a:lnTo>
                <a:lnTo>
                  <a:pt x="25954" y="228600"/>
                </a:lnTo>
                <a:lnTo>
                  <a:pt x="25496" y="241300"/>
                </a:lnTo>
                <a:lnTo>
                  <a:pt x="26367" y="241300"/>
                </a:lnTo>
                <a:lnTo>
                  <a:pt x="26753" y="254000"/>
                </a:lnTo>
                <a:lnTo>
                  <a:pt x="26682" y="279400"/>
                </a:lnTo>
                <a:lnTo>
                  <a:pt x="26541" y="292100"/>
                </a:lnTo>
                <a:lnTo>
                  <a:pt x="26550" y="304800"/>
                </a:lnTo>
                <a:lnTo>
                  <a:pt x="26839" y="304800"/>
                </a:lnTo>
                <a:lnTo>
                  <a:pt x="27537" y="292100"/>
                </a:lnTo>
                <a:lnTo>
                  <a:pt x="27821" y="292100"/>
                </a:lnTo>
                <a:lnTo>
                  <a:pt x="28163" y="266700"/>
                </a:lnTo>
                <a:lnTo>
                  <a:pt x="28371" y="254000"/>
                </a:lnTo>
                <a:lnTo>
                  <a:pt x="28703" y="241300"/>
                </a:lnTo>
                <a:lnTo>
                  <a:pt x="29233" y="215900"/>
                </a:lnTo>
                <a:lnTo>
                  <a:pt x="33851" y="215900"/>
                </a:lnTo>
                <a:lnTo>
                  <a:pt x="34285" y="203200"/>
                </a:lnTo>
                <a:lnTo>
                  <a:pt x="35733" y="165100"/>
                </a:lnTo>
                <a:lnTo>
                  <a:pt x="36129" y="165100"/>
                </a:lnTo>
                <a:lnTo>
                  <a:pt x="37206" y="152400"/>
                </a:lnTo>
                <a:lnTo>
                  <a:pt x="38828" y="152400"/>
                </a:lnTo>
                <a:lnTo>
                  <a:pt x="38226" y="139700"/>
                </a:lnTo>
                <a:close/>
              </a:path>
              <a:path w="4197984" h="2768600">
                <a:moveTo>
                  <a:pt x="42418" y="152400"/>
                </a:moveTo>
                <a:lnTo>
                  <a:pt x="39783" y="190500"/>
                </a:lnTo>
                <a:lnTo>
                  <a:pt x="38620" y="241300"/>
                </a:lnTo>
                <a:lnTo>
                  <a:pt x="40962" y="241300"/>
                </a:lnTo>
                <a:lnTo>
                  <a:pt x="41718" y="254000"/>
                </a:lnTo>
                <a:lnTo>
                  <a:pt x="42611" y="266700"/>
                </a:lnTo>
                <a:lnTo>
                  <a:pt x="43406" y="279400"/>
                </a:lnTo>
                <a:lnTo>
                  <a:pt x="44255" y="292100"/>
                </a:lnTo>
                <a:lnTo>
                  <a:pt x="45310" y="304800"/>
                </a:lnTo>
                <a:lnTo>
                  <a:pt x="45885" y="292100"/>
                </a:lnTo>
                <a:lnTo>
                  <a:pt x="46408" y="279400"/>
                </a:lnTo>
                <a:lnTo>
                  <a:pt x="46866" y="266700"/>
                </a:lnTo>
                <a:lnTo>
                  <a:pt x="47120" y="254000"/>
                </a:lnTo>
                <a:lnTo>
                  <a:pt x="47754" y="215900"/>
                </a:lnTo>
                <a:lnTo>
                  <a:pt x="47305" y="215900"/>
                </a:lnTo>
                <a:lnTo>
                  <a:pt x="47047" y="203200"/>
                </a:lnTo>
                <a:lnTo>
                  <a:pt x="41823" y="203200"/>
                </a:lnTo>
                <a:lnTo>
                  <a:pt x="42232" y="190500"/>
                </a:lnTo>
                <a:lnTo>
                  <a:pt x="43120" y="177800"/>
                </a:lnTo>
                <a:lnTo>
                  <a:pt x="43508" y="165100"/>
                </a:lnTo>
                <a:lnTo>
                  <a:pt x="42418" y="152400"/>
                </a:lnTo>
                <a:close/>
              </a:path>
              <a:path w="4197984" h="2768600">
                <a:moveTo>
                  <a:pt x="4115041" y="228600"/>
                </a:moveTo>
                <a:lnTo>
                  <a:pt x="4112915" y="228600"/>
                </a:lnTo>
                <a:lnTo>
                  <a:pt x="4111937" y="241300"/>
                </a:lnTo>
                <a:lnTo>
                  <a:pt x="4112452" y="254000"/>
                </a:lnTo>
                <a:lnTo>
                  <a:pt x="4112589" y="266700"/>
                </a:lnTo>
                <a:lnTo>
                  <a:pt x="4112641" y="292100"/>
                </a:lnTo>
                <a:lnTo>
                  <a:pt x="4112900" y="304800"/>
                </a:lnTo>
                <a:lnTo>
                  <a:pt x="4134961" y="304800"/>
                </a:lnTo>
                <a:lnTo>
                  <a:pt x="4134069" y="292100"/>
                </a:lnTo>
                <a:lnTo>
                  <a:pt x="4132621" y="279400"/>
                </a:lnTo>
                <a:lnTo>
                  <a:pt x="4132991" y="266700"/>
                </a:lnTo>
                <a:lnTo>
                  <a:pt x="4115696" y="266700"/>
                </a:lnTo>
                <a:lnTo>
                  <a:pt x="4115827" y="254000"/>
                </a:lnTo>
                <a:lnTo>
                  <a:pt x="4115571" y="241300"/>
                </a:lnTo>
                <a:lnTo>
                  <a:pt x="4115041" y="228600"/>
                </a:lnTo>
                <a:close/>
              </a:path>
              <a:path w="4197984" h="2768600">
                <a:moveTo>
                  <a:pt x="4176399" y="292100"/>
                </a:moveTo>
                <a:lnTo>
                  <a:pt x="4174770" y="292100"/>
                </a:lnTo>
                <a:lnTo>
                  <a:pt x="4175349" y="304800"/>
                </a:lnTo>
                <a:lnTo>
                  <a:pt x="4176171" y="304800"/>
                </a:lnTo>
                <a:lnTo>
                  <a:pt x="4176399" y="292100"/>
                </a:lnTo>
                <a:close/>
              </a:path>
              <a:path w="4197984" h="2768600">
                <a:moveTo>
                  <a:pt x="4164364" y="139700"/>
                </a:moveTo>
                <a:lnTo>
                  <a:pt x="4162674" y="139700"/>
                </a:lnTo>
                <a:lnTo>
                  <a:pt x="4163426" y="152400"/>
                </a:lnTo>
                <a:lnTo>
                  <a:pt x="4164675" y="152400"/>
                </a:lnTo>
                <a:lnTo>
                  <a:pt x="4164984" y="165100"/>
                </a:lnTo>
                <a:lnTo>
                  <a:pt x="4165860" y="177800"/>
                </a:lnTo>
                <a:lnTo>
                  <a:pt x="4167073" y="190500"/>
                </a:lnTo>
                <a:lnTo>
                  <a:pt x="4168392" y="203200"/>
                </a:lnTo>
                <a:lnTo>
                  <a:pt x="4169352" y="215900"/>
                </a:lnTo>
                <a:lnTo>
                  <a:pt x="4171544" y="254000"/>
                </a:lnTo>
                <a:lnTo>
                  <a:pt x="4172452" y="292100"/>
                </a:lnTo>
                <a:lnTo>
                  <a:pt x="4176457" y="292100"/>
                </a:lnTo>
                <a:lnTo>
                  <a:pt x="4174990" y="279400"/>
                </a:lnTo>
                <a:lnTo>
                  <a:pt x="4173822" y="266700"/>
                </a:lnTo>
                <a:lnTo>
                  <a:pt x="4173168" y="254000"/>
                </a:lnTo>
                <a:lnTo>
                  <a:pt x="4173239" y="241300"/>
                </a:lnTo>
                <a:lnTo>
                  <a:pt x="4174249" y="228600"/>
                </a:lnTo>
                <a:lnTo>
                  <a:pt x="4173703" y="215900"/>
                </a:lnTo>
                <a:lnTo>
                  <a:pt x="4170470" y="215900"/>
                </a:lnTo>
                <a:lnTo>
                  <a:pt x="4170674" y="203200"/>
                </a:lnTo>
                <a:lnTo>
                  <a:pt x="4170920" y="190500"/>
                </a:lnTo>
                <a:lnTo>
                  <a:pt x="4171049" y="177800"/>
                </a:lnTo>
                <a:lnTo>
                  <a:pt x="4170900" y="177800"/>
                </a:lnTo>
                <a:lnTo>
                  <a:pt x="4170317" y="165100"/>
                </a:lnTo>
                <a:lnTo>
                  <a:pt x="4169139" y="165100"/>
                </a:lnTo>
                <a:lnTo>
                  <a:pt x="4167207" y="152400"/>
                </a:lnTo>
                <a:lnTo>
                  <a:pt x="4164364" y="139700"/>
                </a:lnTo>
                <a:close/>
              </a:path>
              <a:path w="4197984" h="2768600">
                <a:moveTo>
                  <a:pt x="4162426" y="228600"/>
                </a:moveTo>
                <a:lnTo>
                  <a:pt x="4135770" y="228600"/>
                </a:lnTo>
                <a:lnTo>
                  <a:pt x="4134954" y="241300"/>
                </a:lnTo>
                <a:lnTo>
                  <a:pt x="4134340" y="254000"/>
                </a:lnTo>
                <a:lnTo>
                  <a:pt x="4134294" y="266700"/>
                </a:lnTo>
                <a:lnTo>
                  <a:pt x="4134528" y="279400"/>
                </a:lnTo>
                <a:lnTo>
                  <a:pt x="4134962" y="266700"/>
                </a:lnTo>
                <a:lnTo>
                  <a:pt x="4136198" y="254000"/>
                </a:lnTo>
                <a:lnTo>
                  <a:pt x="4161759" y="254000"/>
                </a:lnTo>
                <a:lnTo>
                  <a:pt x="4161971" y="241300"/>
                </a:lnTo>
                <a:lnTo>
                  <a:pt x="4162426" y="228600"/>
                </a:lnTo>
                <a:close/>
              </a:path>
              <a:path w="4197984" h="2768600">
                <a:moveTo>
                  <a:pt x="4169121" y="228600"/>
                </a:moveTo>
                <a:lnTo>
                  <a:pt x="4168416" y="241300"/>
                </a:lnTo>
                <a:lnTo>
                  <a:pt x="4165937" y="241300"/>
                </a:lnTo>
                <a:lnTo>
                  <a:pt x="4165305" y="254000"/>
                </a:lnTo>
                <a:lnTo>
                  <a:pt x="4164906" y="254000"/>
                </a:lnTo>
                <a:lnTo>
                  <a:pt x="4162967" y="266700"/>
                </a:lnTo>
                <a:lnTo>
                  <a:pt x="4161592" y="279400"/>
                </a:lnTo>
                <a:lnTo>
                  <a:pt x="4169430" y="279400"/>
                </a:lnTo>
                <a:lnTo>
                  <a:pt x="4169130" y="266700"/>
                </a:lnTo>
                <a:lnTo>
                  <a:pt x="4168870" y="254000"/>
                </a:lnTo>
                <a:lnTo>
                  <a:pt x="4169121" y="228600"/>
                </a:lnTo>
                <a:close/>
              </a:path>
              <a:path w="4197984" h="2768600">
                <a:moveTo>
                  <a:pt x="4129046" y="177800"/>
                </a:moveTo>
                <a:lnTo>
                  <a:pt x="4111630" y="177800"/>
                </a:lnTo>
                <a:lnTo>
                  <a:pt x="4113032" y="190500"/>
                </a:lnTo>
                <a:lnTo>
                  <a:pt x="4114757" y="190500"/>
                </a:lnTo>
                <a:lnTo>
                  <a:pt x="4116322" y="203200"/>
                </a:lnTo>
                <a:lnTo>
                  <a:pt x="4116803" y="215900"/>
                </a:lnTo>
                <a:lnTo>
                  <a:pt x="4116922" y="241300"/>
                </a:lnTo>
                <a:lnTo>
                  <a:pt x="4116739" y="254000"/>
                </a:lnTo>
                <a:lnTo>
                  <a:pt x="4116311" y="254000"/>
                </a:lnTo>
                <a:lnTo>
                  <a:pt x="4115696" y="266700"/>
                </a:lnTo>
                <a:lnTo>
                  <a:pt x="4132991" y="266700"/>
                </a:lnTo>
                <a:lnTo>
                  <a:pt x="4133264" y="254000"/>
                </a:lnTo>
                <a:lnTo>
                  <a:pt x="4133389" y="228600"/>
                </a:lnTo>
                <a:lnTo>
                  <a:pt x="4133174" y="215900"/>
                </a:lnTo>
                <a:lnTo>
                  <a:pt x="4132124" y="203200"/>
                </a:lnTo>
                <a:lnTo>
                  <a:pt x="4130724" y="190500"/>
                </a:lnTo>
                <a:lnTo>
                  <a:pt x="4129046" y="177800"/>
                </a:lnTo>
                <a:close/>
              </a:path>
              <a:path w="4197984" h="2768600">
                <a:moveTo>
                  <a:pt x="4113614" y="215900"/>
                </a:moveTo>
                <a:lnTo>
                  <a:pt x="4112457" y="215900"/>
                </a:lnTo>
                <a:lnTo>
                  <a:pt x="4112265" y="228600"/>
                </a:lnTo>
                <a:lnTo>
                  <a:pt x="4114350" y="228600"/>
                </a:lnTo>
                <a:lnTo>
                  <a:pt x="4113614" y="215900"/>
                </a:lnTo>
                <a:close/>
              </a:path>
              <a:path w="4197984" h="2768600">
                <a:moveTo>
                  <a:pt x="4158764" y="177800"/>
                </a:moveTo>
                <a:lnTo>
                  <a:pt x="4137143" y="177800"/>
                </a:lnTo>
                <a:lnTo>
                  <a:pt x="4137479" y="190500"/>
                </a:lnTo>
                <a:lnTo>
                  <a:pt x="4138179" y="203200"/>
                </a:lnTo>
                <a:lnTo>
                  <a:pt x="4137675" y="215900"/>
                </a:lnTo>
                <a:lnTo>
                  <a:pt x="4137044" y="215900"/>
                </a:lnTo>
                <a:lnTo>
                  <a:pt x="4136379" y="228600"/>
                </a:lnTo>
                <a:lnTo>
                  <a:pt x="4163242" y="228600"/>
                </a:lnTo>
                <a:lnTo>
                  <a:pt x="4164536" y="215900"/>
                </a:lnTo>
                <a:lnTo>
                  <a:pt x="4164633" y="203200"/>
                </a:lnTo>
                <a:lnTo>
                  <a:pt x="4160637" y="203200"/>
                </a:lnTo>
                <a:lnTo>
                  <a:pt x="4158764" y="177800"/>
                </a:lnTo>
                <a:close/>
              </a:path>
              <a:path w="4197984" h="2768600">
                <a:moveTo>
                  <a:pt x="46609" y="177800"/>
                </a:moveTo>
                <a:lnTo>
                  <a:pt x="46284" y="177800"/>
                </a:lnTo>
                <a:lnTo>
                  <a:pt x="45728" y="190500"/>
                </a:lnTo>
                <a:lnTo>
                  <a:pt x="45382" y="190500"/>
                </a:lnTo>
                <a:lnTo>
                  <a:pt x="45713" y="203200"/>
                </a:lnTo>
                <a:lnTo>
                  <a:pt x="47047" y="203200"/>
                </a:lnTo>
                <a:lnTo>
                  <a:pt x="46789" y="190500"/>
                </a:lnTo>
                <a:lnTo>
                  <a:pt x="46609" y="177800"/>
                </a:lnTo>
                <a:close/>
              </a:path>
              <a:path w="4197984" h="2768600">
                <a:moveTo>
                  <a:pt x="4162231" y="165100"/>
                </a:moveTo>
                <a:lnTo>
                  <a:pt x="4160780" y="165100"/>
                </a:lnTo>
                <a:lnTo>
                  <a:pt x="4160336" y="176919"/>
                </a:lnTo>
                <a:lnTo>
                  <a:pt x="4160443" y="177800"/>
                </a:lnTo>
                <a:lnTo>
                  <a:pt x="4160771" y="190500"/>
                </a:lnTo>
                <a:lnTo>
                  <a:pt x="4160966" y="190500"/>
                </a:lnTo>
                <a:lnTo>
                  <a:pt x="4160637" y="203200"/>
                </a:lnTo>
                <a:lnTo>
                  <a:pt x="4164633" y="203200"/>
                </a:lnTo>
                <a:lnTo>
                  <a:pt x="4164207" y="190500"/>
                </a:lnTo>
                <a:lnTo>
                  <a:pt x="4163369" y="177800"/>
                </a:lnTo>
                <a:lnTo>
                  <a:pt x="4162231" y="165100"/>
                </a:lnTo>
                <a:close/>
              </a:path>
              <a:path w="4197984" h="2768600">
                <a:moveTo>
                  <a:pt x="4104921" y="152400"/>
                </a:moveTo>
                <a:lnTo>
                  <a:pt x="4107289" y="165100"/>
                </a:lnTo>
                <a:lnTo>
                  <a:pt x="4109286" y="177800"/>
                </a:lnTo>
                <a:lnTo>
                  <a:pt x="4111037" y="190500"/>
                </a:lnTo>
                <a:lnTo>
                  <a:pt x="4111630" y="177800"/>
                </a:lnTo>
                <a:lnTo>
                  <a:pt x="4129046" y="177800"/>
                </a:lnTo>
                <a:lnTo>
                  <a:pt x="4127159" y="165100"/>
                </a:lnTo>
                <a:lnTo>
                  <a:pt x="4109411" y="165100"/>
                </a:lnTo>
                <a:lnTo>
                  <a:pt x="4104921" y="1524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16619" y="114300"/>
                </a:lnTo>
                <a:lnTo>
                  <a:pt x="4123066" y="127000"/>
                </a:lnTo>
                <a:lnTo>
                  <a:pt x="4129068" y="139700"/>
                </a:lnTo>
                <a:lnTo>
                  <a:pt x="4133107" y="165100"/>
                </a:lnTo>
                <a:lnTo>
                  <a:pt x="4135645" y="177800"/>
                </a:lnTo>
                <a:lnTo>
                  <a:pt x="4157281" y="177800"/>
                </a:lnTo>
                <a:lnTo>
                  <a:pt x="4158113" y="165100"/>
                </a:lnTo>
                <a:lnTo>
                  <a:pt x="4158911" y="165100"/>
                </a:lnTo>
                <a:lnTo>
                  <a:pt x="4155920" y="139700"/>
                </a:lnTo>
                <a:lnTo>
                  <a:pt x="4151271" y="139700"/>
                </a:lnTo>
                <a:lnTo>
                  <a:pt x="4148113" y="127000"/>
                </a:lnTo>
                <a:lnTo>
                  <a:pt x="4151775" y="127000"/>
                </a:lnTo>
                <a:lnTo>
                  <a:pt x="4149425" y="118490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60327" y="177170"/>
                </a:moveTo>
                <a:lnTo>
                  <a:pt x="4160303" y="177800"/>
                </a:lnTo>
                <a:lnTo>
                  <a:pt x="4160443" y="177800"/>
                </a:lnTo>
                <a:lnTo>
                  <a:pt x="4160327" y="177170"/>
                </a:lnTo>
                <a:close/>
              </a:path>
              <a:path w="4197984" h="2768600">
                <a:moveTo>
                  <a:pt x="4158911" y="165100"/>
                </a:moveTo>
                <a:lnTo>
                  <a:pt x="4158113" y="165100"/>
                </a:lnTo>
                <a:lnTo>
                  <a:pt x="4160327" y="177170"/>
                </a:lnTo>
                <a:lnTo>
                  <a:pt x="4160336" y="176919"/>
                </a:lnTo>
                <a:lnTo>
                  <a:pt x="4158911" y="165100"/>
                </a:lnTo>
                <a:close/>
              </a:path>
              <a:path w="4197984" h="2768600">
                <a:moveTo>
                  <a:pt x="38828" y="152400"/>
                </a:moveTo>
                <a:lnTo>
                  <a:pt x="37554" y="152400"/>
                </a:lnTo>
                <a:lnTo>
                  <a:pt x="37476" y="165100"/>
                </a:lnTo>
                <a:lnTo>
                  <a:pt x="38726" y="165100"/>
                </a:lnTo>
                <a:lnTo>
                  <a:pt x="38828" y="152400"/>
                </a:lnTo>
                <a:close/>
              </a:path>
              <a:path w="4197984" h="2768600">
                <a:moveTo>
                  <a:pt x="4111705" y="114300"/>
                </a:moveTo>
                <a:lnTo>
                  <a:pt x="4109568" y="114300"/>
                </a:lnTo>
                <a:lnTo>
                  <a:pt x="4115892" y="127000"/>
                </a:lnTo>
                <a:lnTo>
                  <a:pt x="4120292" y="139700"/>
                </a:lnTo>
                <a:lnTo>
                  <a:pt x="4123431" y="152400"/>
                </a:lnTo>
                <a:lnTo>
                  <a:pt x="4109668" y="152400"/>
                </a:lnTo>
                <a:lnTo>
                  <a:pt x="4109411" y="165100"/>
                </a:lnTo>
                <a:lnTo>
                  <a:pt x="4129469" y="165100"/>
                </a:lnTo>
                <a:lnTo>
                  <a:pt x="4129032" y="152400"/>
                </a:lnTo>
                <a:lnTo>
                  <a:pt x="4126013" y="139700"/>
                </a:lnTo>
                <a:lnTo>
                  <a:pt x="4119792" y="127000"/>
                </a:lnTo>
                <a:lnTo>
                  <a:pt x="4111705" y="114300"/>
                </a:lnTo>
                <a:close/>
              </a:path>
              <a:path w="4197984" h="2768600">
                <a:moveTo>
                  <a:pt x="4162268" y="152400"/>
                </a:moveTo>
                <a:lnTo>
                  <a:pt x="4159592" y="152400"/>
                </a:lnTo>
                <a:lnTo>
                  <a:pt x="4160965" y="165100"/>
                </a:lnTo>
                <a:lnTo>
                  <a:pt x="4162407" y="165100"/>
                </a:lnTo>
                <a:lnTo>
                  <a:pt x="4162268" y="152400"/>
                </a:lnTo>
                <a:close/>
              </a:path>
              <a:path w="4197984" h="2768600">
                <a:moveTo>
                  <a:pt x="4103047" y="139700"/>
                </a:moveTo>
                <a:lnTo>
                  <a:pt x="4098946" y="139700"/>
                </a:lnTo>
                <a:lnTo>
                  <a:pt x="4106171" y="152400"/>
                </a:lnTo>
                <a:lnTo>
                  <a:pt x="4107084" y="152400"/>
                </a:lnTo>
                <a:lnTo>
                  <a:pt x="4103047" y="139700"/>
                </a:lnTo>
                <a:close/>
              </a:path>
              <a:path w="4197984" h="2768600">
                <a:moveTo>
                  <a:pt x="4102852" y="127000"/>
                </a:moveTo>
                <a:lnTo>
                  <a:pt x="4108323" y="139700"/>
                </a:lnTo>
                <a:lnTo>
                  <a:pt x="4111493" y="152400"/>
                </a:lnTo>
                <a:lnTo>
                  <a:pt x="4115158" y="152400"/>
                </a:lnTo>
                <a:lnTo>
                  <a:pt x="4110277" y="139700"/>
                </a:lnTo>
                <a:lnTo>
                  <a:pt x="4102852" y="127000"/>
                </a:lnTo>
                <a:close/>
              </a:path>
              <a:path w="4197984" h="2768600">
                <a:moveTo>
                  <a:pt x="4106287" y="114300"/>
                </a:moveTo>
                <a:lnTo>
                  <a:pt x="4098766" y="114300"/>
                </a:lnTo>
                <a:lnTo>
                  <a:pt x="4105700" y="127000"/>
                </a:lnTo>
                <a:lnTo>
                  <a:pt x="4111370" y="139700"/>
                </a:lnTo>
                <a:lnTo>
                  <a:pt x="4115158" y="152400"/>
                </a:lnTo>
                <a:lnTo>
                  <a:pt x="4123431" y="152400"/>
                </a:lnTo>
                <a:lnTo>
                  <a:pt x="4119860" y="139700"/>
                </a:lnTo>
                <a:lnTo>
                  <a:pt x="4113866" y="127000"/>
                </a:lnTo>
                <a:lnTo>
                  <a:pt x="4106287" y="114300"/>
                </a:lnTo>
                <a:close/>
              </a:path>
              <a:path w="4197984" h="2768600">
                <a:moveTo>
                  <a:pt x="4081274" y="76200"/>
                </a:moveTo>
                <a:lnTo>
                  <a:pt x="4050250" y="76200"/>
                </a:lnTo>
                <a:lnTo>
                  <a:pt x="4064652" y="88900"/>
                </a:lnTo>
                <a:lnTo>
                  <a:pt x="4063945" y="88900"/>
                </a:lnTo>
                <a:lnTo>
                  <a:pt x="4064359" y="89551"/>
                </a:lnTo>
                <a:lnTo>
                  <a:pt x="4080953" y="101600"/>
                </a:lnTo>
                <a:lnTo>
                  <a:pt x="4097651" y="101600"/>
                </a:lnTo>
                <a:lnTo>
                  <a:pt x="4106287" y="114300"/>
                </a:lnTo>
                <a:lnTo>
                  <a:pt x="4113866" y="127000"/>
                </a:lnTo>
                <a:lnTo>
                  <a:pt x="4119860" y="139700"/>
                </a:lnTo>
                <a:lnTo>
                  <a:pt x="4123431" y="152400"/>
                </a:lnTo>
                <a:lnTo>
                  <a:pt x="4120292" y="139700"/>
                </a:lnTo>
                <a:lnTo>
                  <a:pt x="4115892" y="127000"/>
                </a:lnTo>
                <a:lnTo>
                  <a:pt x="4109568" y="114300"/>
                </a:lnTo>
                <a:lnTo>
                  <a:pt x="4111705" y="114300"/>
                </a:lnTo>
                <a:lnTo>
                  <a:pt x="4102255" y="101600"/>
                </a:lnTo>
                <a:lnTo>
                  <a:pt x="4091944" y="88900"/>
                </a:lnTo>
                <a:lnTo>
                  <a:pt x="4081274" y="76200"/>
                </a:lnTo>
                <a:close/>
              </a:path>
              <a:path w="4197984" h="2768600">
                <a:moveTo>
                  <a:pt x="4149107" y="117339"/>
                </a:moveTo>
                <a:lnTo>
                  <a:pt x="4149425" y="118490"/>
                </a:lnTo>
                <a:lnTo>
                  <a:pt x="4153155" y="127000"/>
                </a:lnTo>
                <a:lnTo>
                  <a:pt x="4157837" y="139700"/>
                </a:lnTo>
                <a:lnTo>
                  <a:pt x="4160671" y="152400"/>
                </a:lnTo>
                <a:lnTo>
                  <a:pt x="4162306" y="152400"/>
                </a:lnTo>
                <a:lnTo>
                  <a:pt x="4162674" y="139700"/>
                </a:lnTo>
                <a:lnTo>
                  <a:pt x="4160282" y="139700"/>
                </a:lnTo>
                <a:lnTo>
                  <a:pt x="4149107" y="117339"/>
                </a:lnTo>
                <a:close/>
              </a:path>
              <a:path w="4197984" h="2768600">
                <a:moveTo>
                  <a:pt x="40702" y="127000"/>
                </a:moveTo>
                <a:lnTo>
                  <a:pt x="35657" y="127000"/>
                </a:lnTo>
                <a:lnTo>
                  <a:pt x="35019" y="139700"/>
                </a:lnTo>
                <a:lnTo>
                  <a:pt x="38312" y="139700"/>
                </a:lnTo>
                <a:lnTo>
                  <a:pt x="40702" y="127000"/>
                </a:lnTo>
                <a:close/>
              </a:path>
              <a:path w="4197984" h="2768600">
                <a:moveTo>
                  <a:pt x="56196" y="127000"/>
                </a:moveTo>
                <a:lnTo>
                  <a:pt x="52277" y="127000"/>
                </a:lnTo>
                <a:lnTo>
                  <a:pt x="53068" y="139700"/>
                </a:lnTo>
                <a:lnTo>
                  <a:pt x="56196" y="127000"/>
                </a:lnTo>
                <a:close/>
              </a:path>
              <a:path w="4197984" h="2768600">
                <a:moveTo>
                  <a:pt x="42136" y="114300"/>
                </a:moveTo>
                <a:lnTo>
                  <a:pt x="37083" y="127000"/>
                </a:lnTo>
                <a:lnTo>
                  <a:pt x="43283" y="127000"/>
                </a:lnTo>
                <a:lnTo>
                  <a:pt x="42136" y="114300"/>
                </a:lnTo>
                <a:close/>
              </a:path>
              <a:path w="4197984" h="2768600">
                <a:moveTo>
                  <a:pt x="57318" y="101600"/>
                </a:moveTo>
                <a:lnTo>
                  <a:pt x="45347" y="114300"/>
                </a:lnTo>
                <a:lnTo>
                  <a:pt x="43283" y="127000"/>
                </a:lnTo>
                <a:lnTo>
                  <a:pt x="46903" y="127000"/>
                </a:lnTo>
                <a:lnTo>
                  <a:pt x="50600" y="114300"/>
                </a:lnTo>
                <a:lnTo>
                  <a:pt x="57318" y="101600"/>
                </a:lnTo>
                <a:close/>
              </a:path>
              <a:path w="4197984" h="2768600">
                <a:moveTo>
                  <a:pt x="73259" y="101600"/>
                </a:moveTo>
                <a:lnTo>
                  <a:pt x="69571" y="101600"/>
                </a:lnTo>
                <a:lnTo>
                  <a:pt x="60437" y="114300"/>
                </a:lnTo>
                <a:lnTo>
                  <a:pt x="55492" y="127000"/>
                </a:lnTo>
                <a:lnTo>
                  <a:pt x="60794" y="127000"/>
                </a:lnTo>
                <a:lnTo>
                  <a:pt x="63357" y="120745"/>
                </a:lnTo>
                <a:lnTo>
                  <a:pt x="64757" y="114300"/>
                </a:lnTo>
                <a:lnTo>
                  <a:pt x="69207" y="114300"/>
                </a:lnTo>
                <a:lnTo>
                  <a:pt x="73259" y="101600"/>
                </a:lnTo>
                <a:close/>
              </a:path>
              <a:path w="4197984" h="2768600">
                <a:moveTo>
                  <a:pt x="69207" y="114300"/>
                </a:moveTo>
                <a:lnTo>
                  <a:pt x="65998" y="114300"/>
                </a:lnTo>
                <a:lnTo>
                  <a:pt x="63357" y="120745"/>
                </a:lnTo>
                <a:lnTo>
                  <a:pt x="61999" y="127000"/>
                </a:lnTo>
                <a:lnTo>
                  <a:pt x="69207" y="114300"/>
                </a:lnTo>
                <a:close/>
              </a:path>
              <a:path w="4197984" h="2768600">
                <a:moveTo>
                  <a:pt x="4162595" y="116224"/>
                </a:moveTo>
                <a:lnTo>
                  <a:pt x="4166100" y="127000"/>
                </a:lnTo>
                <a:lnTo>
                  <a:pt x="4167630" y="127000"/>
                </a:lnTo>
                <a:lnTo>
                  <a:pt x="4162595" y="116224"/>
                </a:lnTo>
                <a:close/>
              </a:path>
              <a:path w="4197984" h="2768600">
                <a:moveTo>
                  <a:pt x="65998" y="114300"/>
                </a:moveTo>
                <a:lnTo>
                  <a:pt x="64757" y="114300"/>
                </a:lnTo>
                <a:lnTo>
                  <a:pt x="63357" y="120745"/>
                </a:lnTo>
                <a:lnTo>
                  <a:pt x="65998" y="114300"/>
                </a:lnTo>
                <a:close/>
              </a:path>
              <a:path w="4197984" h="2768600">
                <a:moveTo>
                  <a:pt x="4147587" y="114300"/>
                </a:moveTo>
                <a:lnTo>
                  <a:pt x="4149425" y="118490"/>
                </a:lnTo>
                <a:lnTo>
                  <a:pt x="4149107" y="117339"/>
                </a:lnTo>
                <a:lnTo>
                  <a:pt x="4147587" y="114300"/>
                </a:lnTo>
                <a:close/>
              </a:path>
              <a:path w="4197984" h="2768600">
                <a:moveTo>
                  <a:pt x="4148267" y="114300"/>
                </a:moveTo>
                <a:lnTo>
                  <a:pt x="4147587" y="114300"/>
                </a:lnTo>
                <a:lnTo>
                  <a:pt x="4149107" y="117339"/>
                </a:lnTo>
                <a:lnTo>
                  <a:pt x="4148267" y="114300"/>
                </a:lnTo>
                <a:close/>
              </a:path>
              <a:path w="4197984" h="2768600">
                <a:moveTo>
                  <a:pt x="4134307" y="63500"/>
                </a:moveTo>
                <a:lnTo>
                  <a:pt x="4131960" y="63500"/>
                </a:lnTo>
                <a:lnTo>
                  <a:pt x="4135681" y="76200"/>
                </a:lnTo>
                <a:lnTo>
                  <a:pt x="4137411" y="76200"/>
                </a:lnTo>
                <a:lnTo>
                  <a:pt x="4142407" y="88900"/>
                </a:lnTo>
                <a:lnTo>
                  <a:pt x="4148894" y="88900"/>
                </a:lnTo>
                <a:lnTo>
                  <a:pt x="4155387" y="101600"/>
                </a:lnTo>
                <a:lnTo>
                  <a:pt x="4161696" y="114300"/>
                </a:lnTo>
                <a:lnTo>
                  <a:pt x="4162595" y="116224"/>
                </a:lnTo>
                <a:lnTo>
                  <a:pt x="4161969" y="114300"/>
                </a:lnTo>
                <a:lnTo>
                  <a:pt x="4155389" y="101600"/>
                </a:lnTo>
                <a:lnTo>
                  <a:pt x="4144326" y="76200"/>
                </a:lnTo>
                <a:lnTo>
                  <a:pt x="4134307" y="63500"/>
                </a:lnTo>
                <a:close/>
              </a:path>
              <a:path w="4197984" h="2768600">
                <a:moveTo>
                  <a:pt x="4063462" y="88900"/>
                </a:moveTo>
                <a:lnTo>
                  <a:pt x="4056750" y="88900"/>
                </a:lnTo>
                <a:lnTo>
                  <a:pt x="4069061" y="101600"/>
                </a:lnTo>
                <a:lnTo>
                  <a:pt x="4080956" y="114300"/>
                </a:lnTo>
                <a:lnTo>
                  <a:pt x="4076814" y="101600"/>
                </a:lnTo>
                <a:lnTo>
                  <a:pt x="4072004" y="101600"/>
                </a:lnTo>
                <a:lnTo>
                  <a:pt x="4064359" y="89551"/>
                </a:lnTo>
                <a:lnTo>
                  <a:pt x="4063462" y="88900"/>
                </a:lnTo>
                <a:close/>
              </a:path>
              <a:path w="4197984" h="2768600">
                <a:moveTo>
                  <a:pt x="4088489" y="101600"/>
                </a:moveTo>
                <a:lnTo>
                  <a:pt x="4087099" y="101600"/>
                </a:lnTo>
                <a:lnTo>
                  <a:pt x="4091242" y="114300"/>
                </a:lnTo>
                <a:lnTo>
                  <a:pt x="4100655" y="114300"/>
                </a:lnTo>
                <a:lnTo>
                  <a:pt x="4088489" y="101600"/>
                </a:lnTo>
                <a:close/>
              </a:path>
              <a:path w="4197984" h="2768600">
                <a:moveTo>
                  <a:pt x="4109113" y="101600"/>
                </a:moveTo>
                <a:lnTo>
                  <a:pt x="4108190" y="101600"/>
                </a:lnTo>
                <a:lnTo>
                  <a:pt x="4116416" y="114300"/>
                </a:lnTo>
                <a:lnTo>
                  <a:pt x="4116619" y="114300"/>
                </a:lnTo>
                <a:lnTo>
                  <a:pt x="4113418" y="108513"/>
                </a:lnTo>
                <a:lnTo>
                  <a:pt x="4109113" y="101600"/>
                </a:lnTo>
                <a:close/>
              </a:path>
              <a:path w="4197984" h="2768600">
                <a:moveTo>
                  <a:pt x="4128330" y="88900"/>
                </a:moveTo>
                <a:lnTo>
                  <a:pt x="4101136" y="88900"/>
                </a:lnTo>
                <a:lnTo>
                  <a:pt x="4109113" y="101600"/>
                </a:lnTo>
                <a:lnTo>
                  <a:pt x="4109594" y="101600"/>
                </a:lnTo>
                <a:lnTo>
                  <a:pt x="4113418" y="108513"/>
                </a:lnTo>
                <a:lnTo>
                  <a:pt x="4117022" y="114300"/>
                </a:lnTo>
                <a:lnTo>
                  <a:pt x="4144066" y="114300"/>
                </a:lnTo>
                <a:lnTo>
                  <a:pt x="4137858" y="101600"/>
                </a:lnTo>
                <a:lnTo>
                  <a:pt x="4128330" y="88900"/>
                </a:lnTo>
                <a:close/>
              </a:path>
              <a:path w="4197984" h="2768600">
                <a:moveTo>
                  <a:pt x="96248" y="78651"/>
                </a:moveTo>
                <a:lnTo>
                  <a:pt x="83490" y="88900"/>
                </a:lnTo>
                <a:lnTo>
                  <a:pt x="74091" y="101600"/>
                </a:lnTo>
                <a:lnTo>
                  <a:pt x="81437" y="101600"/>
                </a:lnTo>
                <a:lnTo>
                  <a:pt x="90598" y="88900"/>
                </a:lnTo>
                <a:lnTo>
                  <a:pt x="96248" y="78651"/>
                </a:lnTo>
                <a:close/>
              </a:path>
              <a:path w="4197984" h="2768600">
                <a:moveTo>
                  <a:pt x="4064359" y="89551"/>
                </a:moveTo>
                <a:lnTo>
                  <a:pt x="4072004" y="101600"/>
                </a:lnTo>
                <a:lnTo>
                  <a:pt x="4080953" y="101600"/>
                </a:lnTo>
                <a:lnTo>
                  <a:pt x="4064359" y="89551"/>
                </a:lnTo>
                <a:close/>
              </a:path>
              <a:path w="4197984" h="2768600">
                <a:moveTo>
                  <a:pt x="4097717" y="88900"/>
                </a:moveTo>
                <a:lnTo>
                  <a:pt x="4095994" y="88900"/>
                </a:lnTo>
                <a:lnTo>
                  <a:pt x="4102800" y="101600"/>
                </a:lnTo>
                <a:lnTo>
                  <a:pt x="4108190" y="101600"/>
                </a:lnTo>
                <a:lnTo>
                  <a:pt x="4097717" y="88900"/>
                </a:lnTo>
                <a:close/>
              </a:path>
              <a:path w="4197984" h="2768600">
                <a:moveTo>
                  <a:pt x="4142942" y="98260"/>
                </a:moveTo>
                <a:lnTo>
                  <a:pt x="4143220" y="101600"/>
                </a:lnTo>
                <a:lnTo>
                  <a:pt x="4145425" y="101600"/>
                </a:lnTo>
                <a:lnTo>
                  <a:pt x="4142942" y="98260"/>
                </a:lnTo>
                <a:close/>
              </a:path>
              <a:path w="4197984" h="2768600">
                <a:moveTo>
                  <a:pt x="4142160" y="88900"/>
                </a:moveTo>
                <a:lnTo>
                  <a:pt x="4135981" y="88900"/>
                </a:lnTo>
                <a:lnTo>
                  <a:pt x="4142942" y="98260"/>
                </a:lnTo>
                <a:lnTo>
                  <a:pt x="4142160" y="88900"/>
                </a:lnTo>
                <a:close/>
              </a:path>
              <a:path w="4197984" h="2768600">
                <a:moveTo>
                  <a:pt x="93004" y="63500"/>
                </a:moveTo>
                <a:lnTo>
                  <a:pt x="82494" y="63500"/>
                </a:lnTo>
                <a:lnTo>
                  <a:pt x="73016" y="76200"/>
                </a:lnTo>
                <a:lnTo>
                  <a:pt x="66552" y="88900"/>
                </a:lnTo>
                <a:lnTo>
                  <a:pt x="71846" y="88900"/>
                </a:lnTo>
                <a:lnTo>
                  <a:pt x="81741" y="76200"/>
                </a:lnTo>
                <a:lnTo>
                  <a:pt x="93004" y="63500"/>
                </a:lnTo>
                <a:close/>
              </a:path>
              <a:path w="4197984" h="2768600">
                <a:moveTo>
                  <a:pt x="4043602" y="76200"/>
                </a:moveTo>
                <a:lnTo>
                  <a:pt x="4039883" y="76200"/>
                </a:lnTo>
                <a:lnTo>
                  <a:pt x="4046273" y="88900"/>
                </a:lnTo>
                <a:lnTo>
                  <a:pt x="4051687" y="88900"/>
                </a:lnTo>
                <a:lnTo>
                  <a:pt x="4043602" y="76200"/>
                </a:lnTo>
                <a:close/>
              </a:path>
              <a:path w="4197984" h="2768600">
                <a:moveTo>
                  <a:pt x="4049437" y="76200"/>
                </a:moveTo>
                <a:lnTo>
                  <a:pt x="4047479" y="76200"/>
                </a:lnTo>
                <a:lnTo>
                  <a:pt x="4053440" y="88900"/>
                </a:lnTo>
                <a:lnTo>
                  <a:pt x="4057700" y="88900"/>
                </a:lnTo>
                <a:lnTo>
                  <a:pt x="4049437" y="76200"/>
                </a:lnTo>
                <a:close/>
              </a:path>
              <a:path w="4197984" h="2768600">
                <a:moveTo>
                  <a:pt x="4104865" y="63500"/>
                </a:moveTo>
                <a:lnTo>
                  <a:pt x="4069331" y="63500"/>
                </a:lnTo>
                <a:lnTo>
                  <a:pt x="4081717" y="76200"/>
                </a:lnTo>
                <a:lnTo>
                  <a:pt x="4092831" y="88900"/>
                </a:lnTo>
                <a:lnTo>
                  <a:pt x="4124084" y="88900"/>
                </a:lnTo>
                <a:lnTo>
                  <a:pt x="4115381" y="76200"/>
                </a:lnTo>
                <a:lnTo>
                  <a:pt x="4104865" y="63500"/>
                </a:lnTo>
                <a:close/>
              </a:path>
              <a:path w="4197984" h="2768600">
                <a:moveTo>
                  <a:pt x="4115215" y="68202"/>
                </a:moveTo>
                <a:lnTo>
                  <a:pt x="4115624" y="69285"/>
                </a:lnTo>
                <a:lnTo>
                  <a:pt x="4123954" y="76200"/>
                </a:lnTo>
                <a:lnTo>
                  <a:pt x="4133794" y="88900"/>
                </a:lnTo>
                <a:lnTo>
                  <a:pt x="4135981" y="88900"/>
                </a:lnTo>
                <a:lnTo>
                  <a:pt x="4127561" y="76200"/>
                </a:lnTo>
                <a:lnTo>
                  <a:pt x="4124256" y="76200"/>
                </a:lnTo>
                <a:lnTo>
                  <a:pt x="4115215" y="68202"/>
                </a:lnTo>
                <a:close/>
              </a:path>
              <a:path w="4197984" h="2768600">
                <a:moveTo>
                  <a:pt x="99300" y="76200"/>
                </a:moveTo>
                <a:lnTo>
                  <a:pt x="97600" y="76200"/>
                </a:lnTo>
                <a:lnTo>
                  <a:pt x="96248" y="78651"/>
                </a:lnTo>
                <a:lnTo>
                  <a:pt x="99300" y="76200"/>
                </a:lnTo>
                <a:close/>
              </a:path>
              <a:path w="4197984" h="2768600">
                <a:moveTo>
                  <a:pt x="361306" y="63500"/>
                </a:moveTo>
                <a:lnTo>
                  <a:pt x="297598" y="63500"/>
                </a:lnTo>
                <a:lnTo>
                  <a:pt x="303895" y="76200"/>
                </a:lnTo>
                <a:lnTo>
                  <a:pt x="356619" y="76200"/>
                </a:lnTo>
                <a:lnTo>
                  <a:pt x="361306" y="63500"/>
                </a:lnTo>
                <a:close/>
              </a:path>
              <a:path w="4197984" h="2768600">
                <a:moveTo>
                  <a:pt x="442194" y="63500"/>
                </a:moveTo>
                <a:lnTo>
                  <a:pt x="408413" y="63500"/>
                </a:lnTo>
                <a:lnTo>
                  <a:pt x="406032" y="76200"/>
                </a:lnTo>
                <a:lnTo>
                  <a:pt x="433910" y="76200"/>
                </a:lnTo>
                <a:lnTo>
                  <a:pt x="442194" y="63500"/>
                </a:lnTo>
                <a:close/>
              </a:path>
              <a:path w="4197984" h="2768600">
                <a:moveTo>
                  <a:pt x="669492" y="63500"/>
                </a:moveTo>
                <a:lnTo>
                  <a:pt x="641393" y="63500"/>
                </a:lnTo>
                <a:lnTo>
                  <a:pt x="635923" y="76200"/>
                </a:lnTo>
                <a:lnTo>
                  <a:pt x="662328" y="76200"/>
                </a:lnTo>
                <a:lnTo>
                  <a:pt x="669492" y="63500"/>
                </a:lnTo>
                <a:close/>
              </a:path>
              <a:path w="4197984" h="2768600">
                <a:moveTo>
                  <a:pt x="869350" y="63500"/>
                </a:moveTo>
                <a:lnTo>
                  <a:pt x="736408" y="63500"/>
                </a:lnTo>
                <a:lnTo>
                  <a:pt x="745826" y="76200"/>
                </a:lnTo>
                <a:lnTo>
                  <a:pt x="853039" y="76200"/>
                </a:lnTo>
                <a:lnTo>
                  <a:pt x="869350" y="63500"/>
                </a:lnTo>
                <a:close/>
              </a:path>
              <a:path w="4197984" h="2768600">
                <a:moveTo>
                  <a:pt x="967028" y="63500"/>
                </a:moveTo>
                <a:lnTo>
                  <a:pt x="937394" y="63500"/>
                </a:lnTo>
                <a:lnTo>
                  <a:pt x="944319" y="76200"/>
                </a:lnTo>
                <a:lnTo>
                  <a:pt x="955203" y="76200"/>
                </a:lnTo>
                <a:lnTo>
                  <a:pt x="967028" y="63500"/>
                </a:lnTo>
                <a:close/>
              </a:path>
              <a:path w="4197984" h="2768600">
                <a:moveTo>
                  <a:pt x="1209684" y="63500"/>
                </a:moveTo>
                <a:lnTo>
                  <a:pt x="1131252" y="63500"/>
                </a:lnTo>
                <a:lnTo>
                  <a:pt x="1132585" y="76200"/>
                </a:lnTo>
                <a:lnTo>
                  <a:pt x="1191613" y="76200"/>
                </a:lnTo>
                <a:lnTo>
                  <a:pt x="1209684" y="63500"/>
                </a:lnTo>
                <a:close/>
              </a:path>
              <a:path w="4197984" h="2768600">
                <a:moveTo>
                  <a:pt x="1232186" y="63500"/>
                </a:moveTo>
                <a:lnTo>
                  <a:pt x="1216765" y="63500"/>
                </a:lnTo>
                <a:lnTo>
                  <a:pt x="1214384" y="76200"/>
                </a:lnTo>
                <a:lnTo>
                  <a:pt x="1230855" y="76200"/>
                </a:lnTo>
                <a:lnTo>
                  <a:pt x="1232186" y="63500"/>
                </a:lnTo>
                <a:close/>
              </a:path>
              <a:path w="4197984" h="2768600">
                <a:moveTo>
                  <a:pt x="1372762" y="63500"/>
                </a:moveTo>
                <a:lnTo>
                  <a:pt x="1249720" y="63500"/>
                </a:lnTo>
                <a:lnTo>
                  <a:pt x="1238304" y="76200"/>
                </a:lnTo>
                <a:lnTo>
                  <a:pt x="1360401" y="76200"/>
                </a:lnTo>
                <a:lnTo>
                  <a:pt x="1372762" y="63500"/>
                </a:lnTo>
                <a:close/>
              </a:path>
              <a:path w="4197984" h="2768600">
                <a:moveTo>
                  <a:pt x="1467335" y="63500"/>
                </a:moveTo>
                <a:lnTo>
                  <a:pt x="1434005" y="63500"/>
                </a:lnTo>
                <a:lnTo>
                  <a:pt x="1443224" y="76200"/>
                </a:lnTo>
                <a:lnTo>
                  <a:pt x="1467119" y="76200"/>
                </a:lnTo>
                <a:lnTo>
                  <a:pt x="1467335" y="63500"/>
                </a:lnTo>
                <a:close/>
              </a:path>
              <a:path w="4197984" h="2768600">
                <a:moveTo>
                  <a:pt x="1638984" y="63500"/>
                </a:moveTo>
                <a:lnTo>
                  <a:pt x="1601297" y="63500"/>
                </a:lnTo>
                <a:lnTo>
                  <a:pt x="1617965" y="76200"/>
                </a:lnTo>
                <a:lnTo>
                  <a:pt x="1629320" y="76200"/>
                </a:lnTo>
                <a:lnTo>
                  <a:pt x="1638984" y="63500"/>
                </a:lnTo>
                <a:close/>
              </a:path>
              <a:path w="4197984" h="2768600">
                <a:moveTo>
                  <a:pt x="2150558" y="63500"/>
                </a:moveTo>
                <a:lnTo>
                  <a:pt x="1686216" y="63500"/>
                </a:lnTo>
                <a:lnTo>
                  <a:pt x="1674481" y="76200"/>
                </a:lnTo>
                <a:lnTo>
                  <a:pt x="2138558" y="76200"/>
                </a:lnTo>
                <a:lnTo>
                  <a:pt x="2150558" y="63500"/>
                </a:lnTo>
                <a:close/>
              </a:path>
              <a:path w="4197984" h="2768600">
                <a:moveTo>
                  <a:pt x="2228744" y="63500"/>
                </a:moveTo>
                <a:lnTo>
                  <a:pt x="2200767" y="63500"/>
                </a:lnTo>
                <a:lnTo>
                  <a:pt x="2201594" y="76200"/>
                </a:lnTo>
                <a:lnTo>
                  <a:pt x="2233346" y="76200"/>
                </a:lnTo>
                <a:lnTo>
                  <a:pt x="2228744" y="63500"/>
                </a:lnTo>
                <a:close/>
              </a:path>
              <a:path w="4197984" h="2768600">
                <a:moveTo>
                  <a:pt x="2290234" y="63500"/>
                </a:moveTo>
                <a:lnTo>
                  <a:pt x="2231042" y="63500"/>
                </a:lnTo>
                <a:lnTo>
                  <a:pt x="2235364" y="76200"/>
                </a:lnTo>
                <a:lnTo>
                  <a:pt x="2265618" y="76200"/>
                </a:lnTo>
                <a:lnTo>
                  <a:pt x="2290234" y="63500"/>
                </a:lnTo>
                <a:close/>
              </a:path>
              <a:path w="4197984" h="2768600">
                <a:moveTo>
                  <a:pt x="2352710" y="63500"/>
                </a:moveTo>
                <a:lnTo>
                  <a:pt x="2313915" y="63500"/>
                </a:lnTo>
                <a:lnTo>
                  <a:pt x="2314294" y="76200"/>
                </a:lnTo>
                <a:lnTo>
                  <a:pt x="2348212" y="76200"/>
                </a:lnTo>
                <a:lnTo>
                  <a:pt x="2352710" y="63500"/>
                </a:lnTo>
                <a:close/>
              </a:path>
              <a:path w="4197984" h="2768600">
                <a:moveTo>
                  <a:pt x="2373961" y="63500"/>
                </a:moveTo>
                <a:lnTo>
                  <a:pt x="2360587" y="63500"/>
                </a:lnTo>
                <a:lnTo>
                  <a:pt x="2366996" y="76200"/>
                </a:lnTo>
                <a:lnTo>
                  <a:pt x="2373961" y="63500"/>
                </a:lnTo>
                <a:close/>
              </a:path>
              <a:path w="4197984" h="2768600">
                <a:moveTo>
                  <a:pt x="2473382" y="63500"/>
                </a:moveTo>
                <a:lnTo>
                  <a:pt x="2410322" y="63500"/>
                </a:lnTo>
                <a:lnTo>
                  <a:pt x="2393028" y="76200"/>
                </a:lnTo>
                <a:lnTo>
                  <a:pt x="2458513" y="76200"/>
                </a:lnTo>
                <a:lnTo>
                  <a:pt x="2473382" y="63500"/>
                </a:lnTo>
                <a:close/>
              </a:path>
              <a:path w="4197984" h="2768600">
                <a:moveTo>
                  <a:pt x="2562888" y="63500"/>
                </a:moveTo>
                <a:lnTo>
                  <a:pt x="2485343" y="63500"/>
                </a:lnTo>
                <a:lnTo>
                  <a:pt x="2485666" y="76200"/>
                </a:lnTo>
                <a:lnTo>
                  <a:pt x="2556863" y="76200"/>
                </a:lnTo>
                <a:lnTo>
                  <a:pt x="2562888" y="63500"/>
                </a:lnTo>
                <a:close/>
              </a:path>
              <a:path w="4197984" h="2768600">
                <a:moveTo>
                  <a:pt x="2652312" y="63500"/>
                </a:moveTo>
                <a:lnTo>
                  <a:pt x="2597808" y="63500"/>
                </a:lnTo>
                <a:lnTo>
                  <a:pt x="2604335" y="76200"/>
                </a:lnTo>
                <a:lnTo>
                  <a:pt x="2637644" y="76200"/>
                </a:lnTo>
                <a:lnTo>
                  <a:pt x="2652312" y="63500"/>
                </a:lnTo>
                <a:close/>
              </a:path>
              <a:path w="4197984" h="2768600">
                <a:moveTo>
                  <a:pt x="2708575" y="63500"/>
                </a:moveTo>
                <a:lnTo>
                  <a:pt x="2685177" y="63500"/>
                </a:lnTo>
                <a:lnTo>
                  <a:pt x="2702768" y="76200"/>
                </a:lnTo>
                <a:lnTo>
                  <a:pt x="2708575" y="63500"/>
                </a:lnTo>
                <a:close/>
              </a:path>
              <a:path w="4197984" h="2768600">
                <a:moveTo>
                  <a:pt x="3006398" y="63500"/>
                </a:moveTo>
                <a:lnTo>
                  <a:pt x="2979644" y="63500"/>
                </a:lnTo>
                <a:lnTo>
                  <a:pt x="2971698" y="76200"/>
                </a:lnTo>
                <a:lnTo>
                  <a:pt x="3001555" y="76200"/>
                </a:lnTo>
                <a:lnTo>
                  <a:pt x="3006398" y="63500"/>
                </a:lnTo>
                <a:close/>
              </a:path>
              <a:path w="4197984" h="2768600">
                <a:moveTo>
                  <a:pt x="3161521" y="63500"/>
                </a:moveTo>
                <a:lnTo>
                  <a:pt x="3131095" y="63500"/>
                </a:lnTo>
                <a:lnTo>
                  <a:pt x="3131095" y="76200"/>
                </a:lnTo>
                <a:lnTo>
                  <a:pt x="3161521" y="63500"/>
                </a:lnTo>
                <a:close/>
              </a:path>
              <a:path w="4197984" h="2768600">
                <a:moveTo>
                  <a:pt x="3415394" y="63500"/>
                </a:moveTo>
                <a:lnTo>
                  <a:pt x="3380151" y="63500"/>
                </a:lnTo>
                <a:lnTo>
                  <a:pt x="3376744" y="76200"/>
                </a:lnTo>
                <a:lnTo>
                  <a:pt x="3404266" y="76200"/>
                </a:lnTo>
                <a:lnTo>
                  <a:pt x="3415394" y="63500"/>
                </a:lnTo>
                <a:close/>
              </a:path>
              <a:path w="4197984" h="2768600">
                <a:moveTo>
                  <a:pt x="3526285" y="63500"/>
                </a:moveTo>
                <a:lnTo>
                  <a:pt x="3479893" y="63500"/>
                </a:lnTo>
                <a:lnTo>
                  <a:pt x="3470608" y="76200"/>
                </a:lnTo>
                <a:lnTo>
                  <a:pt x="3541437" y="76200"/>
                </a:lnTo>
                <a:lnTo>
                  <a:pt x="3526285" y="63500"/>
                </a:lnTo>
                <a:close/>
              </a:path>
              <a:path w="4197984" h="2768600">
                <a:moveTo>
                  <a:pt x="3609013" y="63500"/>
                </a:moveTo>
                <a:lnTo>
                  <a:pt x="3572619" y="63500"/>
                </a:lnTo>
                <a:lnTo>
                  <a:pt x="3567817" y="76200"/>
                </a:lnTo>
                <a:lnTo>
                  <a:pt x="3601734" y="76200"/>
                </a:lnTo>
                <a:lnTo>
                  <a:pt x="3609013" y="63500"/>
                </a:lnTo>
                <a:close/>
              </a:path>
              <a:path w="4197984" h="2768600">
                <a:moveTo>
                  <a:pt x="3998388" y="63500"/>
                </a:moveTo>
                <a:lnTo>
                  <a:pt x="3651635" y="63500"/>
                </a:lnTo>
                <a:lnTo>
                  <a:pt x="3642882" y="76200"/>
                </a:lnTo>
                <a:lnTo>
                  <a:pt x="3998331" y="76200"/>
                </a:lnTo>
                <a:lnTo>
                  <a:pt x="3998388" y="63500"/>
                </a:lnTo>
                <a:close/>
              </a:path>
              <a:path w="4197984" h="2768600">
                <a:moveTo>
                  <a:pt x="4019799" y="63500"/>
                </a:moveTo>
                <a:lnTo>
                  <a:pt x="3998388" y="63500"/>
                </a:lnTo>
                <a:lnTo>
                  <a:pt x="4014715" y="76200"/>
                </a:lnTo>
                <a:lnTo>
                  <a:pt x="4036926" y="76200"/>
                </a:lnTo>
                <a:lnTo>
                  <a:pt x="4019799" y="63500"/>
                </a:lnTo>
                <a:close/>
              </a:path>
              <a:path w="4197984" h="2768600">
                <a:moveTo>
                  <a:pt x="4060870" y="63500"/>
                </a:moveTo>
                <a:lnTo>
                  <a:pt x="4039833" y="63500"/>
                </a:lnTo>
                <a:lnTo>
                  <a:pt x="4052931" y="76200"/>
                </a:lnTo>
                <a:lnTo>
                  <a:pt x="4070749" y="76200"/>
                </a:lnTo>
                <a:lnTo>
                  <a:pt x="4060870" y="63500"/>
                </a:lnTo>
                <a:close/>
              </a:path>
              <a:path w="4197984" h="2768600">
                <a:moveTo>
                  <a:pt x="4097767" y="50800"/>
                </a:moveTo>
                <a:lnTo>
                  <a:pt x="4093843" y="50800"/>
                </a:lnTo>
                <a:lnTo>
                  <a:pt x="4107413" y="63500"/>
                </a:lnTo>
                <a:lnTo>
                  <a:pt x="4118238" y="76200"/>
                </a:lnTo>
                <a:lnTo>
                  <a:pt x="4115624" y="69285"/>
                </a:lnTo>
                <a:lnTo>
                  <a:pt x="4108655" y="63500"/>
                </a:lnTo>
                <a:lnTo>
                  <a:pt x="4109898" y="63500"/>
                </a:lnTo>
                <a:lnTo>
                  <a:pt x="4097767" y="50800"/>
                </a:lnTo>
                <a:close/>
              </a:path>
              <a:path w="4197984" h="2768600">
                <a:moveTo>
                  <a:pt x="4113073" y="58570"/>
                </a:moveTo>
                <a:lnTo>
                  <a:pt x="4116313" y="63500"/>
                </a:lnTo>
                <a:lnTo>
                  <a:pt x="4118855" y="63500"/>
                </a:lnTo>
                <a:lnTo>
                  <a:pt x="4124599" y="76200"/>
                </a:lnTo>
                <a:lnTo>
                  <a:pt x="4127561" y="76200"/>
                </a:lnTo>
                <a:lnTo>
                  <a:pt x="4121451" y="65806"/>
                </a:lnTo>
                <a:lnTo>
                  <a:pt x="4119474" y="63500"/>
                </a:lnTo>
                <a:lnTo>
                  <a:pt x="4113073" y="58570"/>
                </a:lnTo>
                <a:close/>
              </a:path>
              <a:path w="4197984" h="2768600">
                <a:moveTo>
                  <a:pt x="4125458" y="63500"/>
                </a:moveTo>
                <a:lnTo>
                  <a:pt x="4120094" y="63500"/>
                </a:lnTo>
                <a:lnTo>
                  <a:pt x="4121451" y="65806"/>
                </a:lnTo>
                <a:lnTo>
                  <a:pt x="4130358" y="76200"/>
                </a:lnTo>
                <a:lnTo>
                  <a:pt x="4135681" y="76200"/>
                </a:lnTo>
                <a:lnTo>
                  <a:pt x="4125458" y="63500"/>
                </a:lnTo>
                <a:close/>
              </a:path>
              <a:path w="4197984" h="2768600">
                <a:moveTo>
                  <a:pt x="4109898" y="63500"/>
                </a:moveTo>
                <a:lnTo>
                  <a:pt x="4108655" y="63500"/>
                </a:lnTo>
                <a:lnTo>
                  <a:pt x="4115624" y="69285"/>
                </a:lnTo>
                <a:lnTo>
                  <a:pt x="4115215" y="68202"/>
                </a:lnTo>
                <a:lnTo>
                  <a:pt x="4109898" y="63500"/>
                </a:lnTo>
                <a:close/>
              </a:path>
              <a:path w="4197984" h="2768600">
                <a:moveTo>
                  <a:pt x="4113437" y="63500"/>
                </a:moveTo>
                <a:lnTo>
                  <a:pt x="4109898" y="63500"/>
                </a:lnTo>
                <a:lnTo>
                  <a:pt x="4115215" y="68202"/>
                </a:lnTo>
                <a:lnTo>
                  <a:pt x="4113437" y="63500"/>
                </a:lnTo>
                <a:close/>
              </a:path>
              <a:path w="4197984" h="2768600">
                <a:moveTo>
                  <a:pt x="4120094" y="63500"/>
                </a:moveTo>
                <a:lnTo>
                  <a:pt x="4119474" y="63500"/>
                </a:lnTo>
                <a:lnTo>
                  <a:pt x="4121451" y="65806"/>
                </a:lnTo>
                <a:lnTo>
                  <a:pt x="4120094" y="63500"/>
                </a:lnTo>
                <a:close/>
              </a:path>
              <a:path w="4197984" h="2768600">
                <a:moveTo>
                  <a:pt x="106662" y="50800"/>
                </a:moveTo>
                <a:lnTo>
                  <a:pt x="104816" y="50800"/>
                </a:lnTo>
                <a:lnTo>
                  <a:pt x="93004" y="63500"/>
                </a:lnTo>
                <a:lnTo>
                  <a:pt x="94495" y="63500"/>
                </a:lnTo>
                <a:lnTo>
                  <a:pt x="106662" y="50800"/>
                </a:lnTo>
                <a:close/>
              </a:path>
              <a:path w="4197984" h="2768600">
                <a:moveTo>
                  <a:pt x="675863" y="50800"/>
                </a:moveTo>
                <a:lnTo>
                  <a:pt x="641135" y="50800"/>
                </a:lnTo>
                <a:lnTo>
                  <a:pt x="648060" y="63500"/>
                </a:lnTo>
                <a:lnTo>
                  <a:pt x="662218" y="63500"/>
                </a:lnTo>
                <a:lnTo>
                  <a:pt x="675863" y="50800"/>
                </a:lnTo>
                <a:close/>
              </a:path>
              <a:path w="4197984" h="2768600">
                <a:moveTo>
                  <a:pt x="763862" y="50800"/>
                </a:moveTo>
                <a:lnTo>
                  <a:pt x="724251" y="50800"/>
                </a:lnTo>
                <a:lnTo>
                  <a:pt x="713561" y="63500"/>
                </a:lnTo>
                <a:lnTo>
                  <a:pt x="757313" y="63500"/>
                </a:lnTo>
                <a:lnTo>
                  <a:pt x="763862" y="50800"/>
                </a:lnTo>
                <a:close/>
              </a:path>
              <a:path w="4197984" h="2768600">
                <a:moveTo>
                  <a:pt x="915029" y="50800"/>
                </a:moveTo>
                <a:lnTo>
                  <a:pt x="856556" y="50800"/>
                </a:lnTo>
                <a:lnTo>
                  <a:pt x="873899" y="63500"/>
                </a:lnTo>
                <a:lnTo>
                  <a:pt x="908094" y="63500"/>
                </a:lnTo>
                <a:lnTo>
                  <a:pt x="915029" y="50800"/>
                </a:lnTo>
                <a:close/>
              </a:path>
              <a:path w="4197984" h="2768600">
                <a:moveTo>
                  <a:pt x="1075551" y="50800"/>
                </a:moveTo>
                <a:lnTo>
                  <a:pt x="924190" y="50800"/>
                </a:lnTo>
                <a:lnTo>
                  <a:pt x="921243" y="63500"/>
                </a:lnTo>
                <a:lnTo>
                  <a:pt x="1062400" y="63500"/>
                </a:lnTo>
                <a:lnTo>
                  <a:pt x="1075551" y="50800"/>
                </a:lnTo>
                <a:close/>
              </a:path>
              <a:path w="4197984" h="2768600">
                <a:moveTo>
                  <a:pt x="1209780" y="50800"/>
                </a:moveTo>
                <a:lnTo>
                  <a:pt x="1169696" y="50800"/>
                </a:lnTo>
                <a:lnTo>
                  <a:pt x="1158906" y="63500"/>
                </a:lnTo>
                <a:lnTo>
                  <a:pt x="1203947" y="63500"/>
                </a:lnTo>
                <a:lnTo>
                  <a:pt x="1209780" y="50800"/>
                </a:lnTo>
                <a:close/>
              </a:path>
              <a:path w="4197984" h="2768600">
                <a:moveTo>
                  <a:pt x="1274632" y="50800"/>
                </a:moveTo>
                <a:lnTo>
                  <a:pt x="1234562" y="50800"/>
                </a:lnTo>
                <a:lnTo>
                  <a:pt x="1227351" y="63500"/>
                </a:lnTo>
                <a:lnTo>
                  <a:pt x="1274467" y="63500"/>
                </a:lnTo>
                <a:lnTo>
                  <a:pt x="1274632" y="50800"/>
                </a:lnTo>
                <a:close/>
              </a:path>
              <a:path w="4197984" h="2768600">
                <a:moveTo>
                  <a:pt x="3617929" y="50800"/>
                </a:moveTo>
                <a:lnTo>
                  <a:pt x="1323910" y="50800"/>
                </a:lnTo>
                <a:lnTo>
                  <a:pt x="1323910" y="63500"/>
                </a:lnTo>
                <a:lnTo>
                  <a:pt x="3615197" y="63500"/>
                </a:lnTo>
                <a:lnTo>
                  <a:pt x="3617929" y="50800"/>
                </a:lnTo>
                <a:close/>
              </a:path>
              <a:path w="4197984" h="2768600">
                <a:moveTo>
                  <a:pt x="3722680" y="50800"/>
                </a:moveTo>
                <a:lnTo>
                  <a:pt x="3645715" y="50800"/>
                </a:lnTo>
                <a:lnTo>
                  <a:pt x="3645008" y="63500"/>
                </a:lnTo>
                <a:lnTo>
                  <a:pt x="3708381" y="63500"/>
                </a:lnTo>
                <a:lnTo>
                  <a:pt x="3722680" y="50800"/>
                </a:lnTo>
                <a:close/>
              </a:path>
              <a:path w="4197984" h="2768600">
                <a:moveTo>
                  <a:pt x="3841825" y="50800"/>
                </a:moveTo>
                <a:lnTo>
                  <a:pt x="3745670" y="50800"/>
                </a:lnTo>
                <a:lnTo>
                  <a:pt x="3741770" y="63500"/>
                </a:lnTo>
                <a:lnTo>
                  <a:pt x="3839444" y="63500"/>
                </a:lnTo>
                <a:lnTo>
                  <a:pt x="3841825" y="50800"/>
                </a:lnTo>
                <a:close/>
              </a:path>
              <a:path w="4197984" h="2768600">
                <a:moveTo>
                  <a:pt x="3884135" y="50800"/>
                </a:moveTo>
                <a:lnTo>
                  <a:pt x="3851349" y="50800"/>
                </a:lnTo>
                <a:lnTo>
                  <a:pt x="3851349" y="63500"/>
                </a:lnTo>
                <a:lnTo>
                  <a:pt x="3871118" y="63500"/>
                </a:lnTo>
                <a:lnTo>
                  <a:pt x="3884135" y="50800"/>
                </a:lnTo>
                <a:close/>
              </a:path>
              <a:path w="4197984" h="2768600">
                <a:moveTo>
                  <a:pt x="4002196" y="50800"/>
                </a:moveTo>
                <a:lnTo>
                  <a:pt x="3909882" y="50800"/>
                </a:lnTo>
                <a:lnTo>
                  <a:pt x="3911903" y="63500"/>
                </a:lnTo>
                <a:lnTo>
                  <a:pt x="4016155" y="63500"/>
                </a:lnTo>
                <a:lnTo>
                  <a:pt x="4002196" y="50800"/>
                </a:lnTo>
                <a:close/>
              </a:path>
              <a:path w="4197984" h="2768600">
                <a:moveTo>
                  <a:pt x="4017906" y="50800"/>
                </a:moveTo>
                <a:lnTo>
                  <a:pt x="4011820" y="50800"/>
                </a:lnTo>
                <a:lnTo>
                  <a:pt x="4024062" y="63500"/>
                </a:lnTo>
                <a:lnTo>
                  <a:pt x="4017906" y="50800"/>
                </a:lnTo>
                <a:close/>
              </a:path>
              <a:path w="4197984" h="2768600">
                <a:moveTo>
                  <a:pt x="4081006" y="50800"/>
                </a:moveTo>
                <a:lnTo>
                  <a:pt x="4029918" y="50800"/>
                </a:lnTo>
                <a:lnTo>
                  <a:pt x="4041358" y="63500"/>
                </a:lnTo>
                <a:lnTo>
                  <a:pt x="4093189" y="63500"/>
                </a:lnTo>
                <a:lnTo>
                  <a:pt x="4081006" y="50800"/>
                </a:lnTo>
                <a:close/>
              </a:path>
              <a:path w="4197984" h="2768600">
                <a:moveTo>
                  <a:pt x="4117992" y="50800"/>
                </a:moveTo>
                <a:lnTo>
                  <a:pt x="4116896" y="50800"/>
                </a:lnTo>
                <a:lnTo>
                  <a:pt x="4124929" y="63500"/>
                </a:lnTo>
                <a:lnTo>
                  <a:pt x="4125479" y="63500"/>
                </a:lnTo>
                <a:lnTo>
                  <a:pt x="4117992" y="50800"/>
                </a:lnTo>
                <a:close/>
              </a:path>
              <a:path w="4197984" h="2768600">
                <a:moveTo>
                  <a:pt x="4107965" y="50800"/>
                </a:moveTo>
                <a:lnTo>
                  <a:pt x="4102983" y="50800"/>
                </a:lnTo>
                <a:lnTo>
                  <a:pt x="4113073" y="58570"/>
                </a:lnTo>
                <a:lnTo>
                  <a:pt x="4107965" y="50800"/>
                </a:lnTo>
                <a:close/>
              </a:path>
              <a:path w="4197984" h="2768600">
                <a:moveTo>
                  <a:pt x="126809" y="38100"/>
                </a:moveTo>
                <a:lnTo>
                  <a:pt x="116588" y="38100"/>
                </a:lnTo>
                <a:lnTo>
                  <a:pt x="106662" y="50800"/>
                </a:lnTo>
                <a:lnTo>
                  <a:pt x="116358" y="50800"/>
                </a:lnTo>
                <a:lnTo>
                  <a:pt x="126809" y="38100"/>
                </a:lnTo>
                <a:close/>
              </a:path>
              <a:path w="4197984" h="2768600">
                <a:moveTo>
                  <a:pt x="4057729" y="38100"/>
                </a:moveTo>
                <a:lnTo>
                  <a:pt x="688181" y="38100"/>
                </a:lnTo>
                <a:lnTo>
                  <a:pt x="704057" y="50800"/>
                </a:lnTo>
                <a:lnTo>
                  <a:pt x="4068968" y="50800"/>
                </a:lnTo>
                <a:lnTo>
                  <a:pt x="4057729" y="38100"/>
                </a:lnTo>
                <a:close/>
              </a:path>
              <a:path w="4197984" h="2768600">
                <a:moveTo>
                  <a:pt x="4095756" y="39467"/>
                </a:moveTo>
                <a:lnTo>
                  <a:pt x="4107354" y="50800"/>
                </a:lnTo>
                <a:lnTo>
                  <a:pt x="4110132" y="50800"/>
                </a:lnTo>
                <a:lnTo>
                  <a:pt x="4095756" y="39467"/>
                </a:lnTo>
                <a:close/>
              </a:path>
              <a:path w="4197984" h="2768600">
                <a:moveTo>
                  <a:pt x="4094356" y="38100"/>
                </a:moveTo>
                <a:lnTo>
                  <a:pt x="4094020" y="38100"/>
                </a:lnTo>
                <a:lnTo>
                  <a:pt x="4095756" y="39467"/>
                </a:lnTo>
                <a:lnTo>
                  <a:pt x="4094356" y="38100"/>
                </a:lnTo>
                <a:close/>
              </a:path>
              <a:path w="4197984" h="2768600">
                <a:moveTo>
                  <a:pt x="197958" y="25400"/>
                </a:moveTo>
                <a:lnTo>
                  <a:pt x="180335" y="25400"/>
                </a:lnTo>
                <a:lnTo>
                  <a:pt x="178748" y="38100"/>
                </a:lnTo>
                <a:lnTo>
                  <a:pt x="185478" y="38100"/>
                </a:lnTo>
                <a:lnTo>
                  <a:pt x="197958" y="25400"/>
                </a:lnTo>
                <a:close/>
              </a:path>
              <a:path w="4197984" h="2768600">
                <a:moveTo>
                  <a:pt x="541442" y="25400"/>
                </a:moveTo>
                <a:lnTo>
                  <a:pt x="525910" y="25400"/>
                </a:lnTo>
                <a:lnTo>
                  <a:pt x="520070" y="38100"/>
                </a:lnTo>
                <a:lnTo>
                  <a:pt x="540924" y="38100"/>
                </a:lnTo>
                <a:lnTo>
                  <a:pt x="541442" y="25400"/>
                </a:lnTo>
                <a:close/>
              </a:path>
              <a:path w="4197984" h="2768600">
                <a:moveTo>
                  <a:pt x="687769" y="25400"/>
                </a:moveTo>
                <a:lnTo>
                  <a:pt x="560848" y="25400"/>
                </a:lnTo>
                <a:lnTo>
                  <a:pt x="553703" y="38100"/>
                </a:lnTo>
                <a:lnTo>
                  <a:pt x="689649" y="38100"/>
                </a:lnTo>
                <a:lnTo>
                  <a:pt x="687769" y="25400"/>
                </a:lnTo>
                <a:close/>
              </a:path>
              <a:path w="4197984" h="2768600">
                <a:moveTo>
                  <a:pt x="762250" y="25400"/>
                </a:moveTo>
                <a:lnTo>
                  <a:pt x="689626" y="25400"/>
                </a:lnTo>
                <a:lnTo>
                  <a:pt x="700415" y="38100"/>
                </a:lnTo>
                <a:lnTo>
                  <a:pt x="766438" y="38100"/>
                </a:lnTo>
                <a:lnTo>
                  <a:pt x="762250" y="25400"/>
                </a:lnTo>
                <a:close/>
              </a:path>
              <a:path w="4197984" h="2768600">
                <a:moveTo>
                  <a:pt x="1118435" y="25400"/>
                </a:moveTo>
                <a:lnTo>
                  <a:pt x="789323" y="25400"/>
                </a:lnTo>
                <a:lnTo>
                  <a:pt x="801657" y="38100"/>
                </a:lnTo>
                <a:lnTo>
                  <a:pt x="1104892" y="38100"/>
                </a:lnTo>
                <a:lnTo>
                  <a:pt x="1118435" y="25400"/>
                </a:lnTo>
                <a:close/>
              </a:path>
              <a:path w="4197984" h="2768600">
                <a:moveTo>
                  <a:pt x="1151126" y="25400"/>
                </a:moveTo>
                <a:lnTo>
                  <a:pt x="1145489" y="25400"/>
                </a:lnTo>
                <a:lnTo>
                  <a:pt x="1137991" y="38100"/>
                </a:lnTo>
                <a:lnTo>
                  <a:pt x="1155412" y="38100"/>
                </a:lnTo>
                <a:lnTo>
                  <a:pt x="1151126" y="25400"/>
                </a:lnTo>
                <a:close/>
              </a:path>
              <a:path w="4197984" h="2768600">
                <a:moveTo>
                  <a:pt x="4020563" y="25400"/>
                </a:moveTo>
                <a:lnTo>
                  <a:pt x="1184026" y="25400"/>
                </a:lnTo>
                <a:lnTo>
                  <a:pt x="1169074" y="38100"/>
                </a:lnTo>
                <a:lnTo>
                  <a:pt x="4021676" y="38100"/>
                </a:lnTo>
                <a:lnTo>
                  <a:pt x="4020563" y="25400"/>
                </a:lnTo>
                <a:close/>
              </a:path>
              <a:path w="4197984" h="2768600">
                <a:moveTo>
                  <a:pt x="4028235" y="25400"/>
                </a:moveTo>
                <a:lnTo>
                  <a:pt x="4025677" y="25400"/>
                </a:lnTo>
                <a:lnTo>
                  <a:pt x="4026127" y="38100"/>
                </a:lnTo>
                <a:lnTo>
                  <a:pt x="4042824" y="38100"/>
                </a:lnTo>
                <a:lnTo>
                  <a:pt x="4028235" y="25400"/>
                </a:lnTo>
                <a:close/>
              </a:path>
              <a:path w="4197984" h="2768600">
                <a:moveTo>
                  <a:pt x="397845" y="12700"/>
                </a:moveTo>
                <a:lnTo>
                  <a:pt x="332882" y="12700"/>
                </a:lnTo>
                <a:lnTo>
                  <a:pt x="312696" y="25400"/>
                </a:lnTo>
                <a:lnTo>
                  <a:pt x="408889" y="25400"/>
                </a:lnTo>
                <a:lnTo>
                  <a:pt x="397845" y="12700"/>
                </a:lnTo>
                <a:close/>
              </a:path>
              <a:path w="4197984" h="2768600">
                <a:moveTo>
                  <a:pt x="534255" y="12700"/>
                </a:moveTo>
                <a:lnTo>
                  <a:pt x="507706" y="12700"/>
                </a:lnTo>
                <a:lnTo>
                  <a:pt x="497447" y="25400"/>
                </a:lnTo>
                <a:lnTo>
                  <a:pt x="539327" y="25400"/>
                </a:lnTo>
                <a:lnTo>
                  <a:pt x="534255" y="12700"/>
                </a:lnTo>
                <a:close/>
              </a:path>
              <a:path w="4197984" h="2768600">
                <a:moveTo>
                  <a:pt x="625930" y="12700"/>
                </a:moveTo>
                <a:lnTo>
                  <a:pt x="563108" y="12700"/>
                </a:lnTo>
                <a:lnTo>
                  <a:pt x="563963" y="25400"/>
                </a:lnTo>
                <a:lnTo>
                  <a:pt x="631803" y="25400"/>
                </a:lnTo>
                <a:lnTo>
                  <a:pt x="625930" y="12700"/>
                </a:lnTo>
                <a:close/>
              </a:path>
              <a:path w="4197984" h="2768600">
                <a:moveTo>
                  <a:pt x="667630" y="12700"/>
                </a:moveTo>
                <a:lnTo>
                  <a:pt x="647047" y="12700"/>
                </a:lnTo>
                <a:lnTo>
                  <a:pt x="641531" y="25400"/>
                </a:lnTo>
                <a:lnTo>
                  <a:pt x="685122" y="25400"/>
                </a:lnTo>
                <a:lnTo>
                  <a:pt x="667630" y="12700"/>
                </a:lnTo>
                <a:close/>
              </a:path>
              <a:path w="4197984" h="2768600">
                <a:moveTo>
                  <a:pt x="2286607" y="12700"/>
                </a:moveTo>
                <a:lnTo>
                  <a:pt x="695208" y="12700"/>
                </a:lnTo>
                <a:lnTo>
                  <a:pt x="709033" y="25400"/>
                </a:lnTo>
                <a:lnTo>
                  <a:pt x="2281481" y="25400"/>
                </a:lnTo>
                <a:lnTo>
                  <a:pt x="2286607" y="12700"/>
                </a:lnTo>
                <a:close/>
              </a:path>
              <a:path w="4197984" h="2768600">
                <a:moveTo>
                  <a:pt x="2566104" y="12700"/>
                </a:moveTo>
                <a:lnTo>
                  <a:pt x="2548938" y="12700"/>
                </a:lnTo>
                <a:lnTo>
                  <a:pt x="2544177" y="25400"/>
                </a:lnTo>
                <a:lnTo>
                  <a:pt x="2581467" y="25400"/>
                </a:lnTo>
                <a:lnTo>
                  <a:pt x="2566104" y="12700"/>
                </a:lnTo>
                <a:close/>
              </a:path>
              <a:path w="4197984" h="2768600">
                <a:moveTo>
                  <a:pt x="3651447" y="12700"/>
                </a:moveTo>
                <a:lnTo>
                  <a:pt x="3619202" y="12700"/>
                </a:lnTo>
                <a:lnTo>
                  <a:pt x="3637409" y="25400"/>
                </a:lnTo>
                <a:lnTo>
                  <a:pt x="3670812" y="25400"/>
                </a:lnTo>
                <a:lnTo>
                  <a:pt x="3651447" y="12700"/>
                </a:lnTo>
                <a:close/>
              </a:path>
              <a:path w="4197984" h="2768600">
                <a:moveTo>
                  <a:pt x="3828920" y="12700"/>
                </a:moveTo>
                <a:lnTo>
                  <a:pt x="3794853" y="12700"/>
                </a:lnTo>
                <a:lnTo>
                  <a:pt x="3810831" y="25400"/>
                </a:lnTo>
                <a:lnTo>
                  <a:pt x="3844389" y="25400"/>
                </a:lnTo>
                <a:lnTo>
                  <a:pt x="3828920" y="12700"/>
                </a:lnTo>
                <a:close/>
              </a:path>
              <a:path w="4197984" h="2768600">
                <a:moveTo>
                  <a:pt x="3903548" y="12700"/>
                </a:moveTo>
                <a:lnTo>
                  <a:pt x="3884108" y="12700"/>
                </a:lnTo>
                <a:lnTo>
                  <a:pt x="3882152" y="25400"/>
                </a:lnTo>
                <a:lnTo>
                  <a:pt x="3898655" y="25400"/>
                </a:lnTo>
                <a:lnTo>
                  <a:pt x="3903548" y="12700"/>
                </a:lnTo>
                <a:close/>
              </a:path>
              <a:path w="4197984" h="2768600">
                <a:moveTo>
                  <a:pt x="3963950" y="12700"/>
                </a:moveTo>
                <a:lnTo>
                  <a:pt x="3903548" y="12700"/>
                </a:lnTo>
                <a:lnTo>
                  <a:pt x="3912654" y="25400"/>
                </a:lnTo>
                <a:lnTo>
                  <a:pt x="3974817" y="25400"/>
                </a:lnTo>
                <a:lnTo>
                  <a:pt x="3963950" y="12700"/>
                </a:lnTo>
                <a:close/>
              </a:path>
              <a:path w="4197984" h="2768600">
                <a:moveTo>
                  <a:pt x="1750266" y="0"/>
                </a:moveTo>
                <a:lnTo>
                  <a:pt x="1723801" y="0"/>
                </a:lnTo>
                <a:lnTo>
                  <a:pt x="1707834" y="12700"/>
                </a:lnTo>
                <a:lnTo>
                  <a:pt x="1758894" y="12700"/>
                </a:lnTo>
                <a:lnTo>
                  <a:pt x="1750266" y="0"/>
                </a:lnTo>
                <a:close/>
              </a:path>
              <a:path w="4197984" h="2768600">
                <a:moveTo>
                  <a:pt x="2106893" y="0"/>
                </a:moveTo>
                <a:lnTo>
                  <a:pt x="1860799" y="0"/>
                </a:lnTo>
                <a:lnTo>
                  <a:pt x="1836736" y="12700"/>
                </a:lnTo>
                <a:lnTo>
                  <a:pt x="2127272" y="12700"/>
                </a:lnTo>
                <a:lnTo>
                  <a:pt x="2106893" y="0"/>
                </a:lnTo>
                <a:close/>
              </a:path>
              <a:path w="4197984" h="2768600">
                <a:moveTo>
                  <a:pt x="2248466" y="0"/>
                </a:moveTo>
                <a:lnTo>
                  <a:pt x="2210582" y="0"/>
                </a:lnTo>
                <a:lnTo>
                  <a:pt x="2210469" y="12700"/>
                </a:lnTo>
                <a:lnTo>
                  <a:pt x="2243065" y="12700"/>
                </a:lnTo>
                <a:lnTo>
                  <a:pt x="2248466" y="0"/>
                </a:lnTo>
                <a:close/>
              </a:path>
              <a:path w="4197984" h="2768600">
                <a:moveTo>
                  <a:pt x="2435981" y="0"/>
                </a:moveTo>
                <a:lnTo>
                  <a:pt x="2424419" y="0"/>
                </a:lnTo>
                <a:lnTo>
                  <a:pt x="2406685" y="12700"/>
                </a:lnTo>
                <a:lnTo>
                  <a:pt x="2442310" y="12700"/>
                </a:lnTo>
                <a:lnTo>
                  <a:pt x="2435981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5145" y="2831477"/>
            <a:ext cx="4533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73115" y="2878144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0101" y="3203034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5145" y="3470959"/>
            <a:ext cx="69342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36741" y="3520534"/>
            <a:ext cx="29464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 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0101" y="3845425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145" y="4135841"/>
            <a:ext cx="6908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6741" y="4162925"/>
            <a:ext cx="965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0101" y="4487817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5145" y="2831477"/>
            <a:ext cx="453390" cy="398780"/>
          </a:xfrm>
          <a:custGeom>
            <a:avLst/>
            <a:gdLst/>
            <a:ahLst/>
            <a:cxnLst/>
            <a:rect l="l" t="t" r="r" b="b"/>
            <a:pathLst>
              <a:path w="453390" h="398780">
                <a:moveTo>
                  <a:pt x="0" y="398363"/>
                </a:moveTo>
                <a:lnTo>
                  <a:pt x="452832" y="398363"/>
                </a:lnTo>
                <a:lnTo>
                  <a:pt x="45283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5145" y="3470959"/>
            <a:ext cx="693420" cy="398780"/>
          </a:xfrm>
          <a:custGeom>
            <a:avLst/>
            <a:gdLst/>
            <a:ahLst/>
            <a:cxnLst/>
            <a:rect l="l" t="t" r="r" b="b"/>
            <a:pathLst>
              <a:path w="693420" h="398779">
                <a:moveTo>
                  <a:pt x="0" y="398363"/>
                </a:moveTo>
                <a:lnTo>
                  <a:pt x="693284" y="398363"/>
                </a:lnTo>
                <a:lnTo>
                  <a:pt x="69328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5145" y="4135841"/>
            <a:ext cx="690880" cy="398780"/>
          </a:xfrm>
          <a:custGeom>
            <a:avLst/>
            <a:gdLst/>
            <a:ahLst/>
            <a:cxnLst/>
            <a:rect l="l" t="t" r="r" b="b"/>
            <a:pathLst>
              <a:path w="690879" h="398779">
                <a:moveTo>
                  <a:pt x="0" y="398363"/>
                </a:moveTo>
                <a:lnTo>
                  <a:pt x="690712" y="398363"/>
                </a:lnTo>
                <a:lnTo>
                  <a:pt x="690712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1862" y="5634042"/>
            <a:ext cx="9075276" cy="332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1795" y="8538666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1787" y="5340045"/>
            <a:ext cx="1521959" cy="79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13177" y="7403248"/>
            <a:ext cx="2017395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:</a:t>
            </a:r>
            <a:r>
              <a:rPr sz="2000" b="1" spc="-645" dirty="0">
                <a:solidFill>
                  <a:srgbClr val="EE220C"/>
                </a:solidFill>
                <a:latin typeface="Courier"/>
                <a:cs typeface="Courier"/>
              </a:rPr>
              <a:t> </a:t>
            </a:r>
            <a:r>
              <a:rPr sz="2000" dirty="0">
                <a:solidFill>
                  <a:srgbClr val="EE220C"/>
                </a:solidFill>
                <a:latin typeface="Helvetica Neue Medium"/>
                <a:cs typeface="Helvetica Neue Medium"/>
              </a:rPr>
              <a:t>&lt;code body 3&gt;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2542" y="7348701"/>
            <a:ext cx="69913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else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9662" y="5109821"/>
            <a:ext cx="3634104" cy="528955"/>
          </a:xfrm>
          <a:custGeom>
            <a:avLst/>
            <a:gdLst/>
            <a:ahLst/>
            <a:cxnLst/>
            <a:rect l="l" t="t" r="r" b="b"/>
            <a:pathLst>
              <a:path w="3634104" h="528954">
                <a:moveTo>
                  <a:pt x="184926" y="0"/>
                </a:moveTo>
                <a:lnTo>
                  <a:pt x="133679" y="620"/>
                </a:lnTo>
                <a:lnTo>
                  <a:pt x="86998" y="6443"/>
                </a:lnTo>
                <a:lnTo>
                  <a:pt x="45148" y="26610"/>
                </a:lnTo>
                <a:lnTo>
                  <a:pt x="19497" y="55764"/>
                </a:lnTo>
                <a:lnTo>
                  <a:pt x="3060" y="99218"/>
                </a:lnTo>
                <a:lnTo>
                  <a:pt x="126" y="147436"/>
                </a:lnTo>
                <a:lnTo>
                  <a:pt x="0" y="366351"/>
                </a:lnTo>
                <a:lnTo>
                  <a:pt x="174" y="381184"/>
                </a:lnTo>
                <a:lnTo>
                  <a:pt x="2456" y="419572"/>
                </a:lnTo>
                <a:lnTo>
                  <a:pt x="13181" y="462125"/>
                </a:lnTo>
                <a:lnTo>
                  <a:pt x="44830" y="501453"/>
                </a:lnTo>
                <a:lnTo>
                  <a:pt x="80905" y="521267"/>
                </a:lnTo>
                <a:lnTo>
                  <a:pt x="122054" y="527701"/>
                </a:lnTo>
                <a:lnTo>
                  <a:pt x="3471335" y="528578"/>
                </a:lnTo>
                <a:lnTo>
                  <a:pt x="3486168" y="528403"/>
                </a:lnTo>
                <a:lnTo>
                  <a:pt x="3524557" y="526122"/>
                </a:lnTo>
                <a:lnTo>
                  <a:pt x="3567109" y="515398"/>
                </a:lnTo>
                <a:lnTo>
                  <a:pt x="3606438" y="483748"/>
                </a:lnTo>
                <a:lnTo>
                  <a:pt x="3626251" y="447673"/>
                </a:lnTo>
                <a:lnTo>
                  <a:pt x="3632685" y="406525"/>
                </a:lnTo>
                <a:lnTo>
                  <a:pt x="3633562" y="162269"/>
                </a:lnTo>
                <a:lnTo>
                  <a:pt x="3633387" y="147436"/>
                </a:lnTo>
                <a:lnTo>
                  <a:pt x="3631106" y="109047"/>
                </a:lnTo>
                <a:lnTo>
                  <a:pt x="3620382" y="66495"/>
                </a:lnTo>
                <a:lnTo>
                  <a:pt x="3588733" y="27167"/>
                </a:lnTo>
                <a:lnTo>
                  <a:pt x="3552657" y="7353"/>
                </a:lnTo>
                <a:lnTo>
                  <a:pt x="3511509" y="919"/>
                </a:lnTo>
                <a:lnTo>
                  <a:pt x="184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9788" y="5061358"/>
            <a:ext cx="3695065" cy="610870"/>
          </a:xfrm>
          <a:custGeom>
            <a:avLst/>
            <a:gdLst/>
            <a:ahLst/>
            <a:cxnLst/>
            <a:rect l="l" t="t" r="r" b="b"/>
            <a:pathLst>
              <a:path w="3695065" h="610870">
                <a:moveTo>
                  <a:pt x="2977236" y="598170"/>
                </a:moveTo>
                <a:lnTo>
                  <a:pt x="2757432" y="598170"/>
                </a:lnTo>
                <a:lnTo>
                  <a:pt x="2815233" y="603250"/>
                </a:lnTo>
                <a:lnTo>
                  <a:pt x="2843810" y="607060"/>
                </a:lnTo>
                <a:lnTo>
                  <a:pt x="2856729" y="609600"/>
                </a:lnTo>
                <a:lnTo>
                  <a:pt x="2868245" y="610870"/>
                </a:lnTo>
                <a:lnTo>
                  <a:pt x="2885590" y="610870"/>
                </a:lnTo>
                <a:lnTo>
                  <a:pt x="2897094" y="609600"/>
                </a:lnTo>
                <a:lnTo>
                  <a:pt x="2910678" y="608330"/>
                </a:lnTo>
                <a:lnTo>
                  <a:pt x="2940365" y="603250"/>
                </a:lnTo>
                <a:lnTo>
                  <a:pt x="2954607" y="601980"/>
                </a:lnTo>
                <a:lnTo>
                  <a:pt x="2967207" y="599440"/>
                </a:lnTo>
                <a:lnTo>
                  <a:pt x="2977236" y="598170"/>
                </a:lnTo>
                <a:close/>
              </a:path>
              <a:path w="3695065" h="610870">
                <a:moveTo>
                  <a:pt x="578751" y="605790"/>
                </a:moveTo>
                <a:lnTo>
                  <a:pt x="442335" y="605790"/>
                </a:lnTo>
                <a:lnTo>
                  <a:pt x="460962" y="609600"/>
                </a:lnTo>
                <a:lnTo>
                  <a:pt x="469578" y="609600"/>
                </a:lnTo>
                <a:lnTo>
                  <a:pt x="478877" y="608330"/>
                </a:lnTo>
                <a:lnTo>
                  <a:pt x="489698" y="608330"/>
                </a:lnTo>
                <a:lnTo>
                  <a:pt x="502885" y="607060"/>
                </a:lnTo>
                <a:lnTo>
                  <a:pt x="572530" y="607060"/>
                </a:lnTo>
                <a:lnTo>
                  <a:pt x="578751" y="605790"/>
                </a:lnTo>
                <a:close/>
              </a:path>
              <a:path w="3695065" h="610870">
                <a:moveTo>
                  <a:pt x="2010213" y="605790"/>
                </a:moveTo>
                <a:lnTo>
                  <a:pt x="1873797" y="605790"/>
                </a:lnTo>
                <a:lnTo>
                  <a:pt x="1892424" y="609600"/>
                </a:lnTo>
                <a:lnTo>
                  <a:pt x="1901040" y="609600"/>
                </a:lnTo>
                <a:lnTo>
                  <a:pt x="1910338" y="608330"/>
                </a:lnTo>
                <a:lnTo>
                  <a:pt x="1921160" y="608330"/>
                </a:lnTo>
                <a:lnTo>
                  <a:pt x="1934346" y="607060"/>
                </a:lnTo>
                <a:lnTo>
                  <a:pt x="2003991" y="607060"/>
                </a:lnTo>
                <a:lnTo>
                  <a:pt x="2010213" y="605790"/>
                </a:lnTo>
                <a:close/>
              </a:path>
              <a:path w="3695065" h="610870">
                <a:moveTo>
                  <a:pt x="81900" y="35859"/>
                </a:moveTo>
                <a:lnTo>
                  <a:pt x="41908" y="67310"/>
                </a:lnTo>
                <a:lnTo>
                  <a:pt x="20197" y="100330"/>
                </a:lnTo>
                <a:lnTo>
                  <a:pt x="3643" y="147320"/>
                </a:lnTo>
                <a:lnTo>
                  <a:pt x="0" y="170180"/>
                </a:lnTo>
                <a:lnTo>
                  <a:pt x="364" y="180340"/>
                </a:lnTo>
                <a:lnTo>
                  <a:pt x="2402" y="191770"/>
                </a:lnTo>
                <a:lnTo>
                  <a:pt x="4125" y="203200"/>
                </a:lnTo>
                <a:lnTo>
                  <a:pt x="8953" y="245110"/>
                </a:lnTo>
                <a:lnTo>
                  <a:pt x="10105" y="270510"/>
                </a:lnTo>
                <a:lnTo>
                  <a:pt x="9609" y="283210"/>
                </a:lnTo>
                <a:lnTo>
                  <a:pt x="8179" y="295910"/>
                </a:lnTo>
                <a:lnTo>
                  <a:pt x="7259" y="306070"/>
                </a:lnTo>
                <a:lnTo>
                  <a:pt x="6747" y="320040"/>
                </a:lnTo>
                <a:lnTo>
                  <a:pt x="6527" y="334010"/>
                </a:lnTo>
                <a:lnTo>
                  <a:pt x="6409" y="378460"/>
                </a:lnTo>
                <a:lnTo>
                  <a:pt x="6278" y="386080"/>
                </a:lnTo>
                <a:lnTo>
                  <a:pt x="5282" y="419100"/>
                </a:lnTo>
                <a:lnTo>
                  <a:pt x="4860" y="435610"/>
                </a:lnTo>
                <a:lnTo>
                  <a:pt x="4654" y="444500"/>
                </a:lnTo>
                <a:lnTo>
                  <a:pt x="4541" y="464820"/>
                </a:lnTo>
                <a:lnTo>
                  <a:pt x="4757" y="474980"/>
                </a:lnTo>
                <a:lnTo>
                  <a:pt x="15082" y="520700"/>
                </a:lnTo>
                <a:lnTo>
                  <a:pt x="39541" y="552450"/>
                </a:lnTo>
                <a:lnTo>
                  <a:pt x="72664" y="580390"/>
                </a:lnTo>
                <a:lnTo>
                  <a:pt x="119464" y="600710"/>
                </a:lnTo>
                <a:lnTo>
                  <a:pt x="131384" y="601980"/>
                </a:lnTo>
                <a:lnTo>
                  <a:pt x="143823" y="604520"/>
                </a:lnTo>
                <a:lnTo>
                  <a:pt x="157007" y="605790"/>
                </a:lnTo>
                <a:lnTo>
                  <a:pt x="171161" y="605790"/>
                </a:lnTo>
                <a:lnTo>
                  <a:pt x="183966" y="607060"/>
                </a:lnTo>
                <a:lnTo>
                  <a:pt x="196721" y="607060"/>
                </a:lnTo>
                <a:lnTo>
                  <a:pt x="209431" y="608330"/>
                </a:lnTo>
                <a:lnTo>
                  <a:pt x="259946" y="608330"/>
                </a:lnTo>
                <a:lnTo>
                  <a:pt x="262381" y="606951"/>
                </a:lnTo>
                <a:lnTo>
                  <a:pt x="255946" y="605790"/>
                </a:lnTo>
                <a:lnTo>
                  <a:pt x="246105" y="598170"/>
                </a:lnTo>
                <a:lnTo>
                  <a:pt x="240289" y="588010"/>
                </a:lnTo>
                <a:lnTo>
                  <a:pt x="238285" y="576580"/>
                </a:lnTo>
                <a:lnTo>
                  <a:pt x="239885" y="565150"/>
                </a:lnTo>
                <a:lnTo>
                  <a:pt x="244878" y="554990"/>
                </a:lnTo>
                <a:lnTo>
                  <a:pt x="251417" y="549910"/>
                </a:lnTo>
                <a:lnTo>
                  <a:pt x="208268" y="549910"/>
                </a:lnTo>
                <a:lnTo>
                  <a:pt x="196424" y="548640"/>
                </a:lnTo>
                <a:lnTo>
                  <a:pt x="183196" y="547370"/>
                </a:lnTo>
                <a:lnTo>
                  <a:pt x="130392" y="547370"/>
                </a:lnTo>
                <a:lnTo>
                  <a:pt x="119464" y="546100"/>
                </a:lnTo>
                <a:lnTo>
                  <a:pt x="87110" y="525780"/>
                </a:lnTo>
                <a:lnTo>
                  <a:pt x="62756" y="488950"/>
                </a:lnTo>
                <a:lnTo>
                  <a:pt x="60778" y="464820"/>
                </a:lnTo>
                <a:lnTo>
                  <a:pt x="59490" y="448310"/>
                </a:lnTo>
                <a:lnTo>
                  <a:pt x="57179" y="429260"/>
                </a:lnTo>
                <a:lnTo>
                  <a:pt x="56505" y="419100"/>
                </a:lnTo>
                <a:lnTo>
                  <a:pt x="56391" y="416560"/>
                </a:lnTo>
                <a:lnTo>
                  <a:pt x="56147" y="406400"/>
                </a:lnTo>
                <a:lnTo>
                  <a:pt x="56198" y="392430"/>
                </a:lnTo>
                <a:lnTo>
                  <a:pt x="56598" y="378460"/>
                </a:lnTo>
                <a:lnTo>
                  <a:pt x="57252" y="364490"/>
                </a:lnTo>
                <a:lnTo>
                  <a:pt x="58091" y="350520"/>
                </a:lnTo>
                <a:lnTo>
                  <a:pt x="60526" y="320040"/>
                </a:lnTo>
                <a:lnTo>
                  <a:pt x="61269" y="309880"/>
                </a:lnTo>
                <a:lnTo>
                  <a:pt x="61594" y="302260"/>
                </a:lnTo>
                <a:lnTo>
                  <a:pt x="61462" y="293370"/>
                </a:lnTo>
                <a:lnTo>
                  <a:pt x="60696" y="269240"/>
                </a:lnTo>
                <a:lnTo>
                  <a:pt x="60119" y="254000"/>
                </a:lnTo>
                <a:lnTo>
                  <a:pt x="59450" y="237490"/>
                </a:lnTo>
                <a:lnTo>
                  <a:pt x="59053" y="226060"/>
                </a:lnTo>
                <a:lnTo>
                  <a:pt x="58298" y="199390"/>
                </a:lnTo>
                <a:lnTo>
                  <a:pt x="58007" y="186690"/>
                </a:lnTo>
                <a:lnTo>
                  <a:pt x="57948" y="161290"/>
                </a:lnTo>
                <a:lnTo>
                  <a:pt x="59387" y="152400"/>
                </a:lnTo>
                <a:lnTo>
                  <a:pt x="79821" y="113030"/>
                </a:lnTo>
                <a:lnTo>
                  <a:pt x="110333" y="88900"/>
                </a:lnTo>
                <a:lnTo>
                  <a:pt x="110476" y="88653"/>
                </a:lnTo>
                <a:lnTo>
                  <a:pt x="75220" y="63500"/>
                </a:lnTo>
                <a:lnTo>
                  <a:pt x="72924" y="54610"/>
                </a:lnTo>
                <a:lnTo>
                  <a:pt x="73285" y="46990"/>
                </a:lnTo>
                <a:lnTo>
                  <a:pt x="76709" y="40640"/>
                </a:lnTo>
                <a:lnTo>
                  <a:pt x="81900" y="35859"/>
                </a:lnTo>
                <a:close/>
              </a:path>
              <a:path w="3695065" h="610870">
                <a:moveTo>
                  <a:pt x="281729" y="548640"/>
                </a:moveTo>
                <a:lnTo>
                  <a:pt x="253052" y="548640"/>
                </a:lnTo>
                <a:lnTo>
                  <a:pt x="252782" y="548849"/>
                </a:lnTo>
                <a:lnTo>
                  <a:pt x="258796" y="549910"/>
                </a:lnTo>
                <a:lnTo>
                  <a:pt x="268811" y="557530"/>
                </a:lnTo>
                <a:lnTo>
                  <a:pt x="274633" y="568960"/>
                </a:lnTo>
                <a:lnTo>
                  <a:pt x="276460" y="581660"/>
                </a:lnTo>
                <a:lnTo>
                  <a:pt x="274489" y="594360"/>
                </a:lnTo>
                <a:lnTo>
                  <a:pt x="268919" y="603250"/>
                </a:lnTo>
                <a:lnTo>
                  <a:pt x="262381" y="606951"/>
                </a:lnTo>
                <a:lnTo>
                  <a:pt x="270021" y="608330"/>
                </a:lnTo>
                <a:lnTo>
                  <a:pt x="281744" y="606944"/>
                </a:lnTo>
                <a:lnTo>
                  <a:pt x="303867" y="604520"/>
                </a:lnTo>
                <a:lnTo>
                  <a:pt x="584973" y="604520"/>
                </a:lnTo>
                <a:lnTo>
                  <a:pt x="594376" y="603250"/>
                </a:lnTo>
                <a:lnTo>
                  <a:pt x="600441" y="601980"/>
                </a:lnTo>
                <a:lnTo>
                  <a:pt x="603425" y="600710"/>
                </a:lnTo>
                <a:lnTo>
                  <a:pt x="609191" y="599440"/>
                </a:lnTo>
                <a:lnTo>
                  <a:pt x="617784" y="599440"/>
                </a:lnTo>
                <a:lnTo>
                  <a:pt x="629249" y="598170"/>
                </a:lnTo>
                <a:lnTo>
                  <a:pt x="643632" y="596900"/>
                </a:lnTo>
                <a:lnTo>
                  <a:pt x="957066" y="596900"/>
                </a:lnTo>
                <a:lnTo>
                  <a:pt x="952387" y="588010"/>
                </a:lnTo>
                <a:lnTo>
                  <a:pt x="950338" y="576580"/>
                </a:lnTo>
                <a:lnTo>
                  <a:pt x="951807" y="565150"/>
                </a:lnTo>
                <a:lnTo>
                  <a:pt x="957018" y="554990"/>
                </a:lnTo>
                <a:lnTo>
                  <a:pt x="681714" y="554990"/>
                </a:lnTo>
                <a:lnTo>
                  <a:pt x="668928" y="553720"/>
                </a:lnTo>
                <a:lnTo>
                  <a:pt x="657314" y="552450"/>
                </a:lnTo>
                <a:lnTo>
                  <a:pt x="305157" y="552450"/>
                </a:lnTo>
                <a:lnTo>
                  <a:pt x="293807" y="549910"/>
                </a:lnTo>
                <a:lnTo>
                  <a:pt x="281729" y="548640"/>
                </a:lnTo>
                <a:close/>
              </a:path>
              <a:path w="3695065" h="610870">
                <a:moveTo>
                  <a:pt x="572530" y="607060"/>
                </a:moveTo>
                <a:lnTo>
                  <a:pt x="519277" y="607060"/>
                </a:lnTo>
                <a:lnTo>
                  <a:pt x="539716" y="608330"/>
                </a:lnTo>
                <a:lnTo>
                  <a:pt x="557345" y="608330"/>
                </a:lnTo>
                <a:lnTo>
                  <a:pt x="572530" y="607060"/>
                </a:lnTo>
                <a:close/>
              </a:path>
              <a:path w="3695065" h="610870">
                <a:moveTo>
                  <a:pt x="960541" y="600710"/>
                </a:moveTo>
                <a:lnTo>
                  <a:pt x="858969" y="600710"/>
                </a:lnTo>
                <a:lnTo>
                  <a:pt x="868800" y="601980"/>
                </a:lnTo>
                <a:lnTo>
                  <a:pt x="880797" y="603250"/>
                </a:lnTo>
                <a:lnTo>
                  <a:pt x="924219" y="607060"/>
                </a:lnTo>
                <a:lnTo>
                  <a:pt x="939317" y="607060"/>
                </a:lnTo>
                <a:lnTo>
                  <a:pt x="953801" y="608330"/>
                </a:lnTo>
                <a:lnTo>
                  <a:pt x="968992" y="608330"/>
                </a:lnTo>
                <a:lnTo>
                  <a:pt x="973337" y="607408"/>
                </a:lnTo>
                <a:lnTo>
                  <a:pt x="966155" y="605790"/>
                </a:lnTo>
                <a:lnTo>
                  <a:pt x="960541" y="600710"/>
                </a:lnTo>
                <a:close/>
              </a:path>
              <a:path w="3695065" h="610870">
                <a:moveTo>
                  <a:pt x="1039326" y="548640"/>
                </a:moveTo>
                <a:lnTo>
                  <a:pt x="970195" y="548640"/>
                </a:lnTo>
                <a:lnTo>
                  <a:pt x="977172" y="549910"/>
                </a:lnTo>
                <a:lnTo>
                  <a:pt x="987192" y="556260"/>
                </a:lnTo>
                <a:lnTo>
                  <a:pt x="993354" y="566420"/>
                </a:lnTo>
                <a:lnTo>
                  <a:pt x="995735" y="576580"/>
                </a:lnTo>
                <a:lnTo>
                  <a:pt x="994413" y="588010"/>
                </a:lnTo>
                <a:lnTo>
                  <a:pt x="989463" y="598170"/>
                </a:lnTo>
                <a:lnTo>
                  <a:pt x="980964" y="605790"/>
                </a:lnTo>
                <a:lnTo>
                  <a:pt x="973337" y="607408"/>
                </a:lnTo>
                <a:lnTo>
                  <a:pt x="977429" y="608330"/>
                </a:lnTo>
                <a:lnTo>
                  <a:pt x="1017648" y="608330"/>
                </a:lnTo>
                <a:lnTo>
                  <a:pt x="1056079" y="605790"/>
                </a:lnTo>
                <a:lnTo>
                  <a:pt x="1136153" y="605790"/>
                </a:lnTo>
                <a:lnTo>
                  <a:pt x="1149964" y="603250"/>
                </a:lnTo>
                <a:lnTo>
                  <a:pt x="1161852" y="600710"/>
                </a:lnTo>
                <a:lnTo>
                  <a:pt x="1189357" y="598170"/>
                </a:lnTo>
                <a:lnTo>
                  <a:pt x="1677567" y="598170"/>
                </a:lnTo>
                <a:lnTo>
                  <a:pt x="1671750" y="588010"/>
                </a:lnTo>
                <a:lnTo>
                  <a:pt x="1669747" y="576580"/>
                </a:lnTo>
                <a:lnTo>
                  <a:pt x="1671347" y="565150"/>
                </a:lnTo>
                <a:lnTo>
                  <a:pt x="1676339" y="554990"/>
                </a:lnTo>
                <a:lnTo>
                  <a:pt x="1677974" y="553720"/>
                </a:lnTo>
                <a:lnTo>
                  <a:pt x="1538489" y="553720"/>
                </a:lnTo>
                <a:lnTo>
                  <a:pt x="1526457" y="552450"/>
                </a:lnTo>
                <a:lnTo>
                  <a:pt x="1443551" y="552450"/>
                </a:lnTo>
                <a:lnTo>
                  <a:pt x="1432711" y="551180"/>
                </a:lnTo>
                <a:lnTo>
                  <a:pt x="1079779" y="551180"/>
                </a:lnTo>
                <a:lnTo>
                  <a:pt x="1039326" y="548640"/>
                </a:lnTo>
                <a:close/>
              </a:path>
              <a:path w="3695065" h="610870">
                <a:moveTo>
                  <a:pt x="1677567" y="598170"/>
                </a:moveTo>
                <a:lnTo>
                  <a:pt x="1217812" y="598170"/>
                </a:lnTo>
                <a:lnTo>
                  <a:pt x="1230887" y="599440"/>
                </a:lnTo>
                <a:lnTo>
                  <a:pt x="1241969" y="600710"/>
                </a:lnTo>
                <a:lnTo>
                  <a:pt x="1321316" y="600710"/>
                </a:lnTo>
                <a:lnTo>
                  <a:pt x="1329669" y="601980"/>
                </a:lnTo>
                <a:lnTo>
                  <a:pt x="1352095" y="601980"/>
                </a:lnTo>
                <a:lnTo>
                  <a:pt x="1407715" y="606951"/>
                </a:lnTo>
                <a:lnTo>
                  <a:pt x="1423661" y="608330"/>
                </a:lnTo>
                <a:lnTo>
                  <a:pt x="1460472" y="608330"/>
                </a:lnTo>
                <a:lnTo>
                  <a:pt x="1499726" y="604520"/>
                </a:lnTo>
                <a:lnTo>
                  <a:pt x="1512760" y="604520"/>
                </a:lnTo>
                <a:lnTo>
                  <a:pt x="1525557" y="603250"/>
                </a:lnTo>
                <a:lnTo>
                  <a:pt x="1684127" y="603250"/>
                </a:lnTo>
                <a:lnTo>
                  <a:pt x="1677567" y="598170"/>
                </a:lnTo>
                <a:close/>
              </a:path>
              <a:path w="3695065" h="610870">
                <a:moveTo>
                  <a:pt x="1684127" y="603250"/>
                </a:moveTo>
                <a:lnTo>
                  <a:pt x="1525557" y="603250"/>
                </a:lnTo>
                <a:lnTo>
                  <a:pt x="1537622" y="604520"/>
                </a:lnTo>
                <a:lnTo>
                  <a:pt x="1575513" y="604520"/>
                </a:lnTo>
                <a:lnTo>
                  <a:pt x="1588580" y="605790"/>
                </a:lnTo>
                <a:lnTo>
                  <a:pt x="1601802" y="605790"/>
                </a:lnTo>
                <a:lnTo>
                  <a:pt x="1627459" y="607060"/>
                </a:lnTo>
                <a:lnTo>
                  <a:pt x="1639613" y="607060"/>
                </a:lnTo>
                <a:lnTo>
                  <a:pt x="1651842" y="608330"/>
                </a:lnTo>
                <a:lnTo>
                  <a:pt x="1691353" y="608330"/>
                </a:lnTo>
                <a:lnTo>
                  <a:pt x="1693806" y="606944"/>
                </a:lnTo>
                <a:lnTo>
                  <a:pt x="1687408" y="605790"/>
                </a:lnTo>
                <a:lnTo>
                  <a:pt x="1684127" y="603250"/>
                </a:lnTo>
                <a:close/>
              </a:path>
              <a:path w="3695065" h="610870">
                <a:moveTo>
                  <a:pt x="1713190" y="548640"/>
                </a:moveTo>
                <a:lnTo>
                  <a:pt x="1684514" y="548640"/>
                </a:lnTo>
                <a:lnTo>
                  <a:pt x="1684257" y="548839"/>
                </a:lnTo>
                <a:lnTo>
                  <a:pt x="1690321" y="549910"/>
                </a:lnTo>
                <a:lnTo>
                  <a:pt x="1700316" y="557530"/>
                </a:lnTo>
                <a:lnTo>
                  <a:pt x="1706120" y="568960"/>
                </a:lnTo>
                <a:lnTo>
                  <a:pt x="1707929" y="581660"/>
                </a:lnTo>
                <a:lnTo>
                  <a:pt x="1705940" y="594360"/>
                </a:lnTo>
                <a:lnTo>
                  <a:pt x="1700349" y="603250"/>
                </a:lnTo>
                <a:lnTo>
                  <a:pt x="1693806" y="606944"/>
                </a:lnTo>
                <a:lnTo>
                  <a:pt x="1701483" y="608330"/>
                </a:lnTo>
                <a:lnTo>
                  <a:pt x="1713205" y="606944"/>
                </a:lnTo>
                <a:lnTo>
                  <a:pt x="1735328" y="604520"/>
                </a:lnTo>
                <a:lnTo>
                  <a:pt x="2016434" y="604520"/>
                </a:lnTo>
                <a:lnTo>
                  <a:pt x="2025837" y="603250"/>
                </a:lnTo>
                <a:lnTo>
                  <a:pt x="2031902" y="601980"/>
                </a:lnTo>
                <a:lnTo>
                  <a:pt x="2034886" y="600710"/>
                </a:lnTo>
                <a:lnTo>
                  <a:pt x="2040652" y="599440"/>
                </a:lnTo>
                <a:lnTo>
                  <a:pt x="2049245" y="599440"/>
                </a:lnTo>
                <a:lnTo>
                  <a:pt x="2060711" y="598170"/>
                </a:lnTo>
                <a:lnTo>
                  <a:pt x="2075093" y="596900"/>
                </a:lnTo>
                <a:lnTo>
                  <a:pt x="2390372" y="596900"/>
                </a:lnTo>
                <a:lnTo>
                  <a:pt x="2385245" y="589280"/>
                </a:lnTo>
                <a:lnTo>
                  <a:pt x="2382246" y="579120"/>
                </a:lnTo>
                <a:lnTo>
                  <a:pt x="2382894" y="567690"/>
                </a:lnTo>
                <a:lnTo>
                  <a:pt x="2387001" y="557530"/>
                </a:lnTo>
                <a:lnTo>
                  <a:pt x="2389460" y="554990"/>
                </a:lnTo>
                <a:lnTo>
                  <a:pt x="2113175" y="554990"/>
                </a:lnTo>
                <a:lnTo>
                  <a:pt x="2100389" y="553720"/>
                </a:lnTo>
                <a:lnTo>
                  <a:pt x="2088776" y="552450"/>
                </a:lnTo>
                <a:lnTo>
                  <a:pt x="1736618" y="552450"/>
                </a:lnTo>
                <a:lnTo>
                  <a:pt x="1725268" y="549910"/>
                </a:lnTo>
                <a:lnTo>
                  <a:pt x="1713190" y="548640"/>
                </a:lnTo>
                <a:close/>
              </a:path>
              <a:path w="3695065" h="610870">
                <a:moveTo>
                  <a:pt x="2003991" y="607060"/>
                </a:moveTo>
                <a:lnTo>
                  <a:pt x="1950739" y="607060"/>
                </a:lnTo>
                <a:lnTo>
                  <a:pt x="1971178" y="608330"/>
                </a:lnTo>
                <a:lnTo>
                  <a:pt x="1988806" y="608330"/>
                </a:lnTo>
                <a:lnTo>
                  <a:pt x="2003991" y="607060"/>
                </a:lnTo>
                <a:close/>
              </a:path>
              <a:path w="3695065" h="610870">
                <a:moveTo>
                  <a:pt x="2394252" y="600710"/>
                </a:moveTo>
                <a:lnTo>
                  <a:pt x="2290430" y="600710"/>
                </a:lnTo>
                <a:lnTo>
                  <a:pt x="2300262" y="601980"/>
                </a:lnTo>
                <a:lnTo>
                  <a:pt x="2312258" y="603250"/>
                </a:lnTo>
                <a:lnTo>
                  <a:pt x="2354356" y="606951"/>
                </a:lnTo>
                <a:lnTo>
                  <a:pt x="2370778" y="608330"/>
                </a:lnTo>
                <a:lnTo>
                  <a:pt x="2400454" y="608330"/>
                </a:lnTo>
                <a:lnTo>
                  <a:pt x="2408226" y="606681"/>
                </a:lnTo>
                <a:lnTo>
                  <a:pt x="2402939" y="605790"/>
                </a:lnTo>
                <a:lnTo>
                  <a:pt x="2394252" y="600710"/>
                </a:lnTo>
                <a:close/>
              </a:path>
              <a:path w="3695065" h="610870">
                <a:moveTo>
                  <a:pt x="2481237" y="543560"/>
                </a:moveTo>
                <a:lnTo>
                  <a:pt x="2469424" y="543560"/>
                </a:lnTo>
                <a:lnTo>
                  <a:pt x="2457718" y="544830"/>
                </a:lnTo>
                <a:lnTo>
                  <a:pt x="2433202" y="546100"/>
                </a:lnTo>
                <a:lnTo>
                  <a:pt x="2419679" y="546100"/>
                </a:lnTo>
                <a:lnTo>
                  <a:pt x="2404838" y="547370"/>
                </a:lnTo>
                <a:lnTo>
                  <a:pt x="2400486" y="548426"/>
                </a:lnTo>
                <a:lnTo>
                  <a:pt x="2408634" y="549910"/>
                </a:lnTo>
                <a:lnTo>
                  <a:pt x="2418653" y="556260"/>
                </a:lnTo>
                <a:lnTo>
                  <a:pt x="2424815" y="566420"/>
                </a:lnTo>
                <a:lnTo>
                  <a:pt x="2427197" y="576580"/>
                </a:lnTo>
                <a:lnTo>
                  <a:pt x="2425874" y="588010"/>
                </a:lnTo>
                <a:lnTo>
                  <a:pt x="2420925" y="598170"/>
                </a:lnTo>
                <a:lnTo>
                  <a:pt x="2412426" y="605790"/>
                </a:lnTo>
                <a:lnTo>
                  <a:pt x="2408226" y="606681"/>
                </a:lnTo>
                <a:lnTo>
                  <a:pt x="2418009" y="608330"/>
                </a:lnTo>
                <a:lnTo>
                  <a:pt x="2429940" y="606944"/>
                </a:lnTo>
                <a:lnTo>
                  <a:pt x="2440184" y="605790"/>
                </a:lnTo>
                <a:lnTo>
                  <a:pt x="2507862" y="605790"/>
                </a:lnTo>
                <a:lnTo>
                  <a:pt x="2519702" y="604520"/>
                </a:lnTo>
                <a:lnTo>
                  <a:pt x="2531319" y="600710"/>
                </a:lnTo>
                <a:lnTo>
                  <a:pt x="2543042" y="598170"/>
                </a:lnTo>
                <a:lnTo>
                  <a:pt x="2555201" y="596900"/>
                </a:lnTo>
                <a:lnTo>
                  <a:pt x="3104258" y="596900"/>
                </a:lnTo>
                <a:lnTo>
                  <a:pt x="3099580" y="588010"/>
                </a:lnTo>
                <a:lnTo>
                  <a:pt x="3097530" y="576580"/>
                </a:lnTo>
                <a:lnTo>
                  <a:pt x="3098999" y="565150"/>
                </a:lnTo>
                <a:lnTo>
                  <a:pt x="3104209" y="554990"/>
                </a:lnTo>
                <a:lnTo>
                  <a:pt x="3107879" y="552450"/>
                </a:lnTo>
                <a:lnTo>
                  <a:pt x="2713984" y="552450"/>
                </a:lnTo>
                <a:lnTo>
                  <a:pt x="2671697" y="548640"/>
                </a:lnTo>
                <a:lnTo>
                  <a:pt x="2546286" y="548640"/>
                </a:lnTo>
                <a:lnTo>
                  <a:pt x="2534804" y="547370"/>
                </a:lnTo>
                <a:lnTo>
                  <a:pt x="2522830" y="547370"/>
                </a:lnTo>
                <a:lnTo>
                  <a:pt x="2496317" y="544830"/>
                </a:lnTo>
                <a:lnTo>
                  <a:pt x="2481237" y="543560"/>
                </a:lnTo>
                <a:close/>
              </a:path>
              <a:path w="3695065" h="610870">
                <a:moveTo>
                  <a:pt x="3104926" y="598170"/>
                </a:moveTo>
                <a:lnTo>
                  <a:pt x="2984733" y="598170"/>
                </a:lnTo>
                <a:lnTo>
                  <a:pt x="2994593" y="599440"/>
                </a:lnTo>
                <a:lnTo>
                  <a:pt x="3006379" y="600710"/>
                </a:lnTo>
                <a:lnTo>
                  <a:pt x="3077595" y="606951"/>
                </a:lnTo>
                <a:lnTo>
                  <a:pt x="3093030" y="608330"/>
                </a:lnTo>
                <a:lnTo>
                  <a:pt x="3117487" y="608330"/>
                </a:lnTo>
                <a:lnTo>
                  <a:pt x="3120459" y="607392"/>
                </a:lnTo>
                <a:lnTo>
                  <a:pt x="3113347" y="605790"/>
                </a:lnTo>
                <a:lnTo>
                  <a:pt x="3104926" y="598170"/>
                </a:lnTo>
                <a:close/>
              </a:path>
              <a:path w="3695065" h="610870">
                <a:moveTo>
                  <a:pt x="3186517" y="548640"/>
                </a:moveTo>
                <a:lnTo>
                  <a:pt x="3127164" y="548640"/>
                </a:lnTo>
                <a:lnTo>
                  <a:pt x="3130781" y="549910"/>
                </a:lnTo>
                <a:lnTo>
                  <a:pt x="3138072" y="558800"/>
                </a:lnTo>
                <a:lnTo>
                  <a:pt x="3141701" y="570230"/>
                </a:lnTo>
                <a:lnTo>
                  <a:pt x="3141563" y="582930"/>
                </a:lnTo>
                <a:lnTo>
                  <a:pt x="3137551" y="595630"/>
                </a:lnTo>
                <a:lnTo>
                  <a:pt x="3129561" y="604520"/>
                </a:lnTo>
                <a:lnTo>
                  <a:pt x="3120459" y="607392"/>
                </a:lnTo>
                <a:lnTo>
                  <a:pt x="3124621" y="608330"/>
                </a:lnTo>
                <a:lnTo>
                  <a:pt x="3165363" y="608330"/>
                </a:lnTo>
                <a:lnTo>
                  <a:pt x="3203812" y="605790"/>
                </a:lnTo>
                <a:lnTo>
                  <a:pt x="3282480" y="605790"/>
                </a:lnTo>
                <a:lnTo>
                  <a:pt x="3288019" y="604520"/>
                </a:lnTo>
                <a:lnTo>
                  <a:pt x="3297932" y="601980"/>
                </a:lnTo>
                <a:lnTo>
                  <a:pt x="3309830" y="600710"/>
                </a:lnTo>
                <a:lnTo>
                  <a:pt x="3337308" y="598170"/>
                </a:lnTo>
                <a:lnTo>
                  <a:pt x="3594132" y="598170"/>
                </a:lnTo>
                <a:lnTo>
                  <a:pt x="3597812" y="596900"/>
                </a:lnTo>
                <a:lnTo>
                  <a:pt x="3631613" y="574040"/>
                </a:lnTo>
                <a:lnTo>
                  <a:pt x="3655081" y="551180"/>
                </a:lnTo>
                <a:lnTo>
                  <a:pt x="3226970" y="551180"/>
                </a:lnTo>
                <a:lnTo>
                  <a:pt x="3186517" y="548640"/>
                </a:lnTo>
                <a:close/>
              </a:path>
              <a:path w="3695065" h="610870">
                <a:moveTo>
                  <a:pt x="970195" y="548640"/>
                </a:moveTo>
                <a:lnTo>
                  <a:pt x="966191" y="548640"/>
                </a:lnTo>
                <a:lnTo>
                  <a:pt x="957018" y="554990"/>
                </a:lnTo>
                <a:lnTo>
                  <a:pt x="951807" y="565150"/>
                </a:lnTo>
                <a:lnTo>
                  <a:pt x="950338" y="576580"/>
                </a:lnTo>
                <a:lnTo>
                  <a:pt x="952387" y="588010"/>
                </a:lnTo>
                <a:lnTo>
                  <a:pt x="957734" y="598170"/>
                </a:lnTo>
                <a:lnTo>
                  <a:pt x="966155" y="605790"/>
                </a:lnTo>
                <a:lnTo>
                  <a:pt x="973337" y="607408"/>
                </a:lnTo>
                <a:lnTo>
                  <a:pt x="980964" y="605790"/>
                </a:lnTo>
                <a:lnTo>
                  <a:pt x="989463" y="598170"/>
                </a:lnTo>
                <a:lnTo>
                  <a:pt x="994413" y="588010"/>
                </a:lnTo>
                <a:lnTo>
                  <a:pt x="995735" y="576580"/>
                </a:lnTo>
                <a:lnTo>
                  <a:pt x="993354" y="566420"/>
                </a:lnTo>
                <a:lnTo>
                  <a:pt x="987192" y="556260"/>
                </a:lnTo>
                <a:lnTo>
                  <a:pt x="977172" y="549910"/>
                </a:lnTo>
                <a:lnTo>
                  <a:pt x="970195" y="548640"/>
                </a:lnTo>
                <a:close/>
              </a:path>
              <a:path w="3695065" h="610870">
                <a:moveTo>
                  <a:pt x="3119932" y="546100"/>
                </a:moveTo>
                <a:lnTo>
                  <a:pt x="3104064" y="546100"/>
                </a:lnTo>
                <a:lnTo>
                  <a:pt x="3089211" y="547370"/>
                </a:lnTo>
                <a:lnTo>
                  <a:pt x="3077226" y="548640"/>
                </a:lnTo>
                <a:lnTo>
                  <a:pt x="3113383" y="548640"/>
                </a:lnTo>
                <a:lnTo>
                  <a:pt x="3104209" y="554990"/>
                </a:lnTo>
                <a:lnTo>
                  <a:pt x="3098999" y="565150"/>
                </a:lnTo>
                <a:lnTo>
                  <a:pt x="3097530" y="576580"/>
                </a:lnTo>
                <a:lnTo>
                  <a:pt x="3099580" y="588010"/>
                </a:lnTo>
                <a:lnTo>
                  <a:pt x="3104926" y="598170"/>
                </a:lnTo>
                <a:lnTo>
                  <a:pt x="3113347" y="605790"/>
                </a:lnTo>
                <a:lnTo>
                  <a:pt x="3120459" y="607392"/>
                </a:lnTo>
                <a:lnTo>
                  <a:pt x="3129561" y="604520"/>
                </a:lnTo>
                <a:lnTo>
                  <a:pt x="3137551" y="595630"/>
                </a:lnTo>
                <a:lnTo>
                  <a:pt x="3141563" y="582930"/>
                </a:lnTo>
                <a:lnTo>
                  <a:pt x="3141701" y="570230"/>
                </a:lnTo>
                <a:lnTo>
                  <a:pt x="3138072" y="558800"/>
                </a:lnTo>
                <a:lnTo>
                  <a:pt x="3130781" y="549910"/>
                </a:lnTo>
                <a:lnTo>
                  <a:pt x="3119932" y="546100"/>
                </a:lnTo>
                <a:close/>
              </a:path>
              <a:path w="3695065" h="610870">
                <a:moveTo>
                  <a:pt x="584973" y="604520"/>
                </a:moveTo>
                <a:lnTo>
                  <a:pt x="317581" y="604520"/>
                </a:lnTo>
                <a:lnTo>
                  <a:pt x="333598" y="605790"/>
                </a:lnTo>
                <a:lnTo>
                  <a:pt x="344011" y="607060"/>
                </a:lnTo>
                <a:lnTo>
                  <a:pt x="398814" y="607060"/>
                </a:lnTo>
                <a:lnTo>
                  <a:pt x="408802" y="605790"/>
                </a:lnTo>
                <a:lnTo>
                  <a:pt x="578751" y="605790"/>
                </a:lnTo>
                <a:lnTo>
                  <a:pt x="584973" y="604520"/>
                </a:lnTo>
                <a:close/>
              </a:path>
              <a:path w="3695065" h="610870">
                <a:moveTo>
                  <a:pt x="1136153" y="605790"/>
                </a:moveTo>
                <a:lnTo>
                  <a:pt x="1096744" y="605790"/>
                </a:lnTo>
                <a:lnTo>
                  <a:pt x="1108684" y="607060"/>
                </a:lnTo>
                <a:lnTo>
                  <a:pt x="1129247" y="607060"/>
                </a:lnTo>
                <a:lnTo>
                  <a:pt x="1136153" y="605790"/>
                </a:lnTo>
                <a:close/>
              </a:path>
              <a:path w="3695065" h="610870">
                <a:moveTo>
                  <a:pt x="2016434" y="604520"/>
                </a:moveTo>
                <a:lnTo>
                  <a:pt x="1749042" y="604520"/>
                </a:lnTo>
                <a:lnTo>
                  <a:pt x="1765060" y="605790"/>
                </a:lnTo>
                <a:lnTo>
                  <a:pt x="1775473" y="607060"/>
                </a:lnTo>
                <a:lnTo>
                  <a:pt x="1830276" y="607060"/>
                </a:lnTo>
                <a:lnTo>
                  <a:pt x="1840263" y="605790"/>
                </a:lnTo>
                <a:lnTo>
                  <a:pt x="2010213" y="605790"/>
                </a:lnTo>
                <a:lnTo>
                  <a:pt x="2016434" y="604520"/>
                </a:lnTo>
                <a:close/>
              </a:path>
              <a:path w="3695065" h="610870">
                <a:moveTo>
                  <a:pt x="2507862" y="605790"/>
                </a:moveTo>
                <a:lnTo>
                  <a:pt x="2466218" y="605790"/>
                </a:lnTo>
                <a:lnTo>
                  <a:pt x="2482193" y="607060"/>
                </a:lnTo>
                <a:lnTo>
                  <a:pt x="2495469" y="607060"/>
                </a:lnTo>
                <a:lnTo>
                  <a:pt x="2507862" y="605790"/>
                </a:lnTo>
                <a:close/>
              </a:path>
              <a:path w="3695065" h="610870">
                <a:moveTo>
                  <a:pt x="3282480" y="605790"/>
                </a:moveTo>
                <a:lnTo>
                  <a:pt x="3244466" y="605790"/>
                </a:lnTo>
                <a:lnTo>
                  <a:pt x="3256279" y="607060"/>
                </a:lnTo>
                <a:lnTo>
                  <a:pt x="3276941" y="607060"/>
                </a:lnTo>
                <a:lnTo>
                  <a:pt x="3282480" y="605790"/>
                </a:lnTo>
                <a:close/>
              </a:path>
              <a:path w="3695065" h="610870">
                <a:moveTo>
                  <a:pt x="252782" y="548849"/>
                </a:moveTo>
                <a:lnTo>
                  <a:pt x="244878" y="554990"/>
                </a:lnTo>
                <a:lnTo>
                  <a:pt x="239885" y="565150"/>
                </a:lnTo>
                <a:lnTo>
                  <a:pt x="238285" y="576580"/>
                </a:lnTo>
                <a:lnTo>
                  <a:pt x="240289" y="588010"/>
                </a:lnTo>
                <a:lnTo>
                  <a:pt x="246105" y="598170"/>
                </a:lnTo>
                <a:lnTo>
                  <a:pt x="255946" y="605790"/>
                </a:lnTo>
                <a:lnTo>
                  <a:pt x="262393" y="606944"/>
                </a:lnTo>
                <a:lnTo>
                  <a:pt x="268919" y="603250"/>
                </a:lnTo>
                <a:lnTo>
                  <a:pt x="274489" y="594360"/>
                </a:lnTo>
                <a:lnTo>
                  <a:pt x="276460" y="581660"/>
                </a:lnTo>
                <a:lnTo>
                  <a:pt x="274633" y="568960"/>
                </a:lnTo>
                <a:lnTo>
                  <a:pt x="268811" y="557530"/>
                </a:lnTo>
                <a:lnTo>
                  <a:pt x="258796" y="549910"/>
                </a:lnTo>
                <a:lnTo>
                  <a:pt x="252782" y="548849"/>
                </a:lnTo>
                <a:close/>
              </a:path>
              <a:path w="3695065" h="610870">
                <a:moveTo>
                  <a:pt x="1684257" y="548839"/>
                </a:moveTo>
                <a:lnTo>
                  <a:pt x="1676339" y="554990"/>
                </a:lnTo>
                <a:lnTo>
                  <a:pt x="1671347" y="565150"/>
                </a:lnTo>
                <a:lnTo>
                  <a:pt x="1669747" y="576580"/>
                </a:lnTo>
                <a:lnTo>
                  <a:pt x="1671750" y="588010"/>
                </a:lnTo>
                <a:lnTo>
                  <a:pt x="1677567" y="598170"/>
                </a:lnTo>
                <a:lnTo>
                  <a:pt x="1687408" y="605790"/>
                </a:lnTo>
                <a:lnTo>
                  <a:pt x="1693806" y="606944"/>
                </a:lnTo>
                <a:lnTo>
                  <a:pt x="1700349" y="603250"/>
                </a:lnTo>
                <a:lnTo>
                  <a:pt x="1705940" y="594360"/>
                </a:lnTo>
                <a:lnTo>
                  <a:pt x="1707929" y="581660"/>
                </a:lnTo>
                <a:lnTo>
                  <a:pt x="1706120" y="568960"/>
                </a:lnTo>
                <a:lnTo>
                  <a:pt x="1700316" y="557530"/>
                </a:lnTo>
                <a:lnTo>
                  <a:pt x="1690321" y="549910"/>
                </a:lnTo>
                <a:lnTo>
                  <a:pt x="1684257" y="548839"/>
                </a:lnTo>
                <a:close/>
              </a:path>
              <a:path w="3695065" h="610870">
                <a:moveTo>
                  <a:pt x="2400486" y="548426"/>
                </a:moveTo>
                <a:lnTo>
                  <a:pt x="2394378" y="549910"/>
                </a:lnTo>
                <a:lnTo>
                  <a:pt x="2387001" y="557530"/>
                </a:lnTo>
                <a:lnTo>
                  <a:pt x="2382894" y="567690"/>
                </a:lnTo>
                <a:lnTo>
                  <a:pt x="2382246" y="579120"/>
                </a:lnTo>
                <a:lnTo>
                  <a:pt x="2385245" y="589280"/>
                </a:lnTo>
                <a:lnTo>
                  <a:pt x="2392080" y="599440"/>
                </a:lnTo>
                <a:lnTo>
                  <a:pt x="2402939" y="605790"/>
                </a:lnTo>
                <a:lnTo>
                  <a:pt x="2408226" y="606681"/>
                </a:lnTo>
                <a:lnTo>
                  <a:pt x="2412426" y="605790"/>
                </a:lnTo>
                <a:lnTo>
                  <a:pt x="2420925" y="598170"/>
                </a:lnTo>
                <a:lnTo>
                  <a:pt x="2425874" y="588010"/>
                </a:lnTo>
                <a:lnTo>
                  <a:pt x="2427197" y="576580"/>
                </a:lnTo>
                <a:lnTo>
                  <a:pt x="2424815" y="566420"/>
                </a:lnTo>
                <a:lnTo>
                  <a:pt x="2418653" y="556260"/>
                </a:lnTo>
                <a:lnTo>
                  <a:pt x="2408634" y="549910"/>
                </a:lnTo>
                <a:lnTo>
                  <a:pt x="2400486" y="548426"/>
                </a:lnTo>
                <a:close/>
              </a:path>
              <a:path w="3695065" h="610870">
                <a:moveTo>
                  <a:pt x="957066" y="596900"/>
                </a:moveTo>
                <a:lnTo>
                  <a:pt x="704736" y="596900"/>
                </a:lnTo>
                <a:lnTo>
                  <a:pt x="718696" y="598170"/>
                </a:lnTo>
                <a:lnTo>
                  <a:pt x="730033" y="599440"/>
                </a:lnTo>
                <a:lnTo>
                  <a:pt x="740178" y="601980"/>
                </a:lnTo>
                <a:lnTo>
                  <a:pt x="750561" y="603250"/>
                </a:lnTo>
                <a:lnTo>
                  <a:pt x="762614" y="604520"/>
                </a:lnTo>
                <a:lnTo>
                  <a:pt x="774659" y="604520"/>
                </a:lnTo>
                <a:lnTo>
                  <a:pt x="788573" y="603250"/>
                </a:lnTo>
                <a:lnTo>
                  <a:pt x="803375" y="603250"/>
                </a:lnTo>
                <a:lnTo>
                  <a:pt x="831723" y="600710"/>
                </a:lnTo>
                <a:lnTo>
                  <a:pt x="960541" y="600710"/>
                </a:lnTo>
                <a:lnTo>
                  <a:pt x="957734" y="598170"/>
                </a:lnTo>
                <a:lnTo>
                  <a:pt x="957066" y="596900"/>
                </a:lnTo>
                <a:close/>
              </a:path>
              <a:path w="3695065" h="610870">
                <a:moveTo>
                  <a:pt x="2390372" y="596900"/>
                </a:moveTo>
                <a:lnTo>
                  <a:pt x="2136197" y="596900"/>
                </a:lnTo>
                <a:lnTo>
                  <a:pt x="2150158" y="598170"/>
                </a:lnTo>
                <a:lnTo>
                  <a:pt x="2161495" y="599440"/>
                </a:lnTo>
                <a:lnTo>
                  <a:pt x="2171639" y="601980"/>
                </a:lnTo>
                <a:lnTo>
                  <a:pt x="2182023" y="603250"/>
                </a:lnTo>
                <a:lnTo>
                  <a:pt x="2194075" y="604520"/>
                </a:lnTo>
                <a:lnTo>
                  <a:pt x="2206120" y="604520"/>
                </a:lnTo>
                <a:lnTo>
                  <a:pt x="2220034" y="603250"/>
                </a:lnTo>
                <a:lnTo>
                  <a:pt x="2234836" y="603250"/>
                </a:lnTo>
                <a:lnTo>
                  <a:pt x="2263184" y="600710"/>
                </a:lnTo>
                <a:lnTo>
                  <a:pt x="2394252" y="600710"/>
                </a:lnTo>
                <a:lnTo>
                  <a:pt x="2392080" y="599440"/>
                </a:lnTo>
                <a:lnTo>
                  <a:pt x="2390372" y="596900"/>
                </a:lnTo>
                <a:close/>
              </a:path>
              <a:path w="3695065" h="610870">
                <a:moveTo>
                  <a:pt x="3558970" y="601980"/>
                </a:moveTo>
                <a:lnTo>
                  <a:pt x="3501181" y="601980"/>
                </a:lnTo>
                <a:lnTo>
                  <a:pt x="3514780" y="603250"/>
                </a:lnTo>
                <a:lnTo>
                  <a:pt x="3544123" y="603250"/>
                </a:lnTo>
                <a:lnTo>
                  <a:pt x="3558970" y="601980"/>
                </a:lnTo>
                <a:close/>
              </a:path>
              <a:path w="3695065" h="610870">
                <a:moveTo>
                  <a:pt x="3104258" y="596900"/>
                </a:moveTo>
                <a:lnTo>
                  <a:pt x="2579715" y="596900"/>
                </a:lnTo>
                <a:lnTo>
                  <a:pt x="2605791" y="599440"/>
                </a:lnTo>
                <a:lnTo>
                  <a:pt x="2619476" y="599440"/>
                </a:lnTo>
                <a:lnTo>
                  <a:pt x="2633058" y="600710"/>
                </a:lnTo>
                <a:lnTo>
                  <a:pt x="2658305" y="600710"/>
                </a:lnTo>
                <a:lnTo>
                  <a:pt x="2669661" y="601980"/>
                </a:lnTo>
                <a:lnTo>
                  <a:pt x="2702250" y="601980"/>
                </a:lnTo>
                <a:lnTo>
                  <a:pt x="2716406" y="600710"/>
                </a:lnTo>
                <a:lnTo>
                  <a:pt x="2734101" y="598170"/>
                </a:lnTo>
                <a:lnTo>
                  <a:pt x="3104926" y="598170"/>
                </a:lnTo>
                <a:lnTo>
                  <a:pt x="3104258" y="596900"/>
                </a:lnTo>
                <a:close/>
              </a:path>
              <a:path w="3695065" h="610870">
                <a:moveTo>
                  <a:pt x="3594132" y="598170"/>
                </a:moveTo>
                <a:lnTo>
                  <a:pt x="3365908" y="598170"/>
                </a:lnTo>
                <a:lnTo>
                  <a:pt x="3379210" y="599440"/>
                </a:lnTo>
                <a:lnTo>
                  <a:pt x="3390356" y="600710"/>
                </a:lnTo>
                <a:lnTo>
                  <a:pt x="3458752" y="600710"/>
                </a:lnTo>
                <a:lnTo>
                  <a:pt x="3470062" y="601980"/>
                </a:lnTo>
                <a:lnTo>
                  <a:pt x="3573336" y="601980"/>
                </a:lnTo>
                <a:lnTo>
                  <a:pt x="3586773" y="600710"/>
                </a:lnTo>
                <a:lnTo>
                  <a:pt x="3594132" y="598170"/>
                </a:lnTo>
                <a:close/>
              </a:path>
              <a:path w="3695065" h="610870">
                <a:moveTo>
                  <a:pt x="963218" y="547370"/>
                </a:moveTo>
                <a:lnTo>
                  <a:pt x="940557" y="547370"/>
                </a:lnTo>
                <a:lnTo>
                  <a:pt x="927457" y="548640"/>
                </a:lnTo>
                <a:lnTo>
                  <a:pt x="884999" y="549910"/>
                </a:lnTo>
                <a:lnTo>
                  <a:pt x="870882" y="549910"/>
                </a:lnTo>
                <a:lnTo>
                  <a:pt x="857328" y="551180"/>
                </a:lnTo>
                <a:lnTo>
                  <a:pt x="743246" y="551180"/>
                </a:lnTo>
                <a:lnTo>
                  <a:pt x="729974" y="552450"/>
                </a:lnTo>
                <a:lnTo>
                  <a:pt x="711951" y="554990"/>
                </a:lnTo>
                <a:lnTo>
                  <a:pt x="957018" y="554990"/>
                </a:lnTo>
                <a:lnTo>
                  <a:pt x="966191" y="548640"/>
                </a:lnTo>
                <a:lnTo>
                  <a:pt x="970195" y="548640"/>
                </a:lnTo>
                <a:lnTo>
                  <a:pt x="963218" y="547370"/>
                </a:lnTo>
                <a:close/>
              </a:path>
              <a:path w="3695065" h="610870">
                <a:moveTo>
                  <a:pt x="2394679" y="547370"/>
                </a:moveTo>
                <a:lnTo>
                  <a:pt x="2372018" y="547370"/>
                </a:lnTo>
                <a:lnTo>
                  <a:pt x="2358918" y="548640"/>
                </a:lnTo>
                <a:lnTo>
                  <a:pt x="2316460" y="549910"/>
                </a:lnTo>
                <a:lnTo>
                  <a:pt x="2302343" y="549910"/>
                </a:lnTo>
                <a:lnTo>
                  <a:pt x="2288790" y="551180"/>
                </a:lnTo>
                <a:lnTo>
                  <a:pt x="2174707" y="551180"/>
                </a:lnTo>
                <a:lnTo>
                  <a:pt x="2161435" y="552450"/>
                </a:lnTo>
                <a:lnTo>
                  <a:pt x="2143412" y="554990"/>
                </a:lnTo>
                <a:lnTo>
                  <a:pt x="2389460" y="554990"/>
                </a:lnTo>
                <a:lnTo>
                  <a:pt x="2394378" y="549910"/>
                </a:lnTo>
                <a:lnTo>
                  <a:pt x="2400486" y="548426"/>
                </a:lnTo>
                <a:lnTo>
                  <a:pt x="2394679" y="547370"/>
                </a:lnTo>
                <a:close/>
              </a:path>
              <a:path w="3695065" h="610870">
                <a:moveTo>
                  <a:pt x="1614806" y="546100"/>
                </a:moveTo>
                <a:lnTo>
                  <a:pt x="1603053" y="546100"/>
                </a:lnTo>
                <a:lnTo>
                  <a:pt x="1590149" y="547370"/>
                </a:lnTo>
                <a:lnTo>
                  <a:pt x="1563181" y="551180"/>
                </a:lnTo>
                <a:lnTo>
                  <a:pt x="1550263" y="553720"/>
                </a:lnTo>
                <a:lnTo>
                  <a:pt x="1677974" y="553720"/>
                </a:lnTo>
                <a:lnTo>
                  <a:pt x="1684257" y="548839"/>
                </a:lnTo>
                <a:lnTo>
                  <a:pt x="1683130" y="548640"/>
                </a:lnTo>
                <a:lnTo>
                  <a:pt x="1629066" y="548640"/>
                </a:lnTo>
                <a:lnTo>
                  <a:pt x="1614806" y="546100"/>
                </a:lnTo>
                <a:close/>
              </a:path>
              <a:path w="3695065" h="610870">
                <a:moveTo>
                  <a:pt x="417309" y="548640"/>
                </a:moveTo>
                <a:lnTo>
                  <a:pt x="391393" y="548640"/>
                </a:lnTo>
                <a:lnTo>
                  <a:pt x="379069" y="549910"/>
                </a:lnTo>
                <a:lnTo>
                  <a:pt x="355378" y="551180"/>
                </a:lnTo>
                <a:lnTo>
                  <a:pt x="343150" y="552450"/>
                </a:lnTo>
                <a:lnTo>
                  <a:pt x="657314" y="552450"/>
                </a:lnTo>
                <a:lnTo>
                  <a:pt x="636460" y="549910"/>
                </a:lnTo>
                <a:lnTo>
                  <a:pt x="443652" y="549910"/>
                </a:lnTo>
                <a:lnTo>
                  <a:pt x="417309" y="548640"/>
                </a:lnTo>
                <a:close/>
              </a:path>
              <a:path w="3695065" h="610870">
                <a:moveTo>
                  <a:pt x="1515039" y="551180"/>
                </a:moveTo>
                <a:lnTo>
                  <a:pt x="1478086" y="551180"/>
                </a:lnTo>
                <a:lnTo>
                  <a:pt x="1462737" y="552450"/>
                </a:lnTo>
                <a:lnTo>
                  <a:pt x="1526457" y="552450"/>
                </a:lnTo>
                <a:lnTo>
                  <a:pt x="1515039" y="551180"/>
                </a:lnTo>
                <a:close/>
              </a:path>
              <a:path w="3695065" h="610870">
                <a:moveTo>
                  <a:pt x="1848771" y="548640"/>
                </a:moveTo>
                <a:lnTo>
                  <a:pt x="1822854" y="548640"/>
                </a:lnTo>
                <a:lnTo>
                  <a:pt x="1810530" y="549910"/>
                </a:lnTo>
                <a:lnTo>
                  <a:pt x="1786840" y="551180"/>
                </a:lnTo>
                <a:lnTo>
                  <a:pt x="1774612" y="552450"/>
                </a:lnTo>
                <a:lnTo>
                  <a:pt x="2088776" y="552450"/>
                </a:lnTo>
                <a:lnTo>
                  <a:pt x="2067921" y="549910"/>
                </a:lnTo>
                <a:lnTo>
                  <a:pt x="1875113" y="549910"/>
                </a:lnTo>
                <a:lnTo>
                  <a:pt x="1848771" y="548640"/>
                </a:lnTo>
                <a:close/>
              </a:path>
              <a:path w="3695065" h="610870">
                <a:moveTo>
                  <a:pt x="2920645" y="551180"/>
                </a:moveTo>
                <a:lnTo>
                  <a:pt x="2739563" y="551180"/>
                </a:lnTo>
                <a:lnTo>
                  <a:pt x="2727099" y="552450"/>
                </a:lnTo>
                <a:lnTo>
                  <a:pt x="2932139" y="552450"/>
                </a:lnTo>
                <a:lnTo>
                  <a:pt x="2920645" y="551180"/>
                </a:lnTo>
                <a:close/>
              </a:path>
              <a:path w="3695065" h="610870">
                <a:moveTo>
                  <a:pt x="3021338" y="548640"/>
                </a:moveTo>
                <a:lnTo>
                  <a:pt x="2965212" y="548640"/>
                </a:lnTo>
                <a:lnTo>
                  <a:pt x="2955677" y="551180"/>
                </a:lnTo>
                <a:lnTo>
                  <a:pt x="2949922" y="551180"/>
                </a:lnTo>
                <a:lnTo>
                  <a:pt x="2941987" y="552450"/>
                </a:lnTo>
                <a:lnTo>
                  <a:pt x="3107879" y="552450"/>
                </a:lnTo>
                <a:lnTo>
                  <a:pt x="3111548" y="549910"/>
                </a:lnTo>
                <a:lnTo>
                  <a:pt x="3034701" y="549910"/>
                </a:lnTo>
                <a:lnTo>
                  <a:pt x="3021338" y="548640"/>
                </a:lnTo>
                <a:close/>
              </a:path>
              <a:path w="3695065" h="610870">
                <a:moveTo>
                  <a:pt x="786066" y="549910"/>
                </a:moveTo>
                <a:lnTo>
                  <a:pt x="771746" y="551180"/>
                </a:lnTo>
                <a:lnTo>
                  <a:pt x="799826" y="551180"/>
                </a:lnTo>
                <a:lnTo>
                  <a:pt x="786066" y="549910"/>
                </a:lnTo>
                <a:close/>
              </a:path>
              <a:path w="3695065" h="610870">
                <a:moveTo>
                  <a:pt x="1243577" y="546100"/>
                </a:moveTo>
                <a:lnTo>
                  <a:pt x="1216917" y="546100"/>
                </a:lnTo>
                <a:lnTo>
                  <a:pt x="1203432" y="547370"/>
                </a:lnTo>
                <a:lnTo>
                  <a:pt x="1188390" y="547370"/>
                </a:lnTo>
                <a:lnTo>
                  <a:pt x="1172546" y="548640"/>
                </a:lnTo>
                <a:lnTo>
                  <a:pt x="1156655" y="548640"/>
                </a:lnTo>
                <a:lnTo>
                  <a:pt x="1141474" y="549910"/>
                </a:lnTo>
                <a:lnTo>
                  <a:pt x="1127757" y="549910"/>
                </a:lnTo>
                <a:lnTo>
                  <a:pt x="1116260" y="551180"/>
                </a:lnTo>
                <a:lnTo>
                  <a:pt x="1307154" y="551180"/>
                </a:lnTo>
                <a:lnTo>
                  <a:pt x="1278242" y="548640"/>
                </a:lnTo>
                <a:lnTo>
                  <a:pt x="1253354" y="547370"/>
                </a:lnTo>
                <a:lnTo>
                  <a:pt x="1243577" y="546100"/>
                </a:lnTo>
                <a:close/>
              </a:path>
              <a:path w="3695065" h="610870">
                <a:moveTo>
                  <a:pt x="1395155" y="548640"/>
                </a:moveTo>
                <a:lnTo>
                  <a:pt x="1380944" y="548640"/>
                </a:lnTo>
                <a:lnTo>
                  <a:pt x="1349957" y="551180"/>
                </a:lnTo>
                <a:lnTo>
                  <a:pt x="1421035" y="551180"/>
                </a:lnTo>
                <a:lnTo>
                  <a:pt x="1395155" y="548640"/>
                </a:lnTo>
                <a:close/>
              </a:path>
              <a:path w="3695065" h="610870">
                <a:moveTo>
                  <a:pt x="2217527" y="549910"/>
                </a:moveTo>
                <a:lnTo>
                  <a:pt x="2203207" y="551180"/>
                </a:lnTo>
                <a:lnTo>
                  <a:pt x="2231288" y="551180"/>
                </a:lnTo>
                <a:lnTo>
                  <a:pt x="2217527" y="549910"/>
                </a:lnTo>
                <a:close/>
              </a:path>
              <a:path w="3695065" h="610870">
                <a:moveTo>
                  <a:pt x="2847859" y="548640"/>
                </a:moveTo>
                <a:lnTo>
                  <a:pt x="2774079" y="548640"/>
                </a:lnTo>
                <a:lnTo>
                  <a:pt x="2762148" y="549910"/>
                </a:lnTo>
                <a:lnTo>
                  <a:pt x="2751278" y="551180"/>
                </a:lnTo>
                <a:lnTo>
                  <a:pt x="2893791" y="551180"/>
                </a:lnTo>
                <a:lnTo>
                  <a:pt x="2863566" y="549910"/>
                </a:lnTo>
                <a:lnTo>
                  <a:pt x="2847859" y="548640"/>
                </a:lnTo>
                <a:close/>
              </a:path>
              <a:path w="3695065" h="610870">
                <a:moveTo>
                  <a:pt x="3390261" y="546100"/>
                </a:moveTo>
                <a:lnTo>
                  <a:pt x="3364109" y="546100"/>
                </a:lnTo>
                <a:lnTo>
                  <a:pt x="3350624" y="547370"/>
                </a:lnTo>
                <a:lnTo>
                  <a:pt x="3335582" y="547370"/>
                </a:lnTo>
                <a:lnTo>
                  <a:pt x="3319738" y="548640"/>
                </a:lnTo>
                <a:lnTo>
                  <a:pt x="3303847" y="548640"/>
                </a:lnTo>
                <a:lnTo>
                  <a:pt x="3288666" y="549910"/>
                </a:lnTo>
                <a:lnTo>
                  <a:pt x="3274950" y="549910"/>
                </a:lnTo>
                <a:lnTo>
                  <a:pt x="3263453" y="551180"/>
                </a:lnTo>
                <a:lnTo>
                  <a:pt x="3451269" y="551180"/>
                </a:lnTo>
                <a:lnTo>
                  <a:pt x="3423050" y="548640"/>
                </a:lnTo>
                <a:lnTo>
                  <a:pt x="3399415" y="547370"/>
                </a:lnTo>
                <a:lnTo>
                  <a:pt x="3390261" y="546100"/>
                </a:lnTo>
                <a:close/>
              </a:path>
              <a:path w="3695065" h="610870">
                <a:moveTo>
                  <a:pt x="3633419" y="354462"/>
                </a:moveTo>
                <a:lnTo>
                  <a:pt x="3632363" y="358140"/>
                </a:lnTo>
                <a:lnTo>
                  <a:pt x="3632865" y="370840"/>
                </a:lnTo>
                <a:lnTo>
                  <a:pt x="3634704" y="394970"/>
                </a:lnTo>
                <a:lnTo>
                  <a:pt x="3635054" y="406400"/>
                </a:lnTo>
                <a:lnTo>
                  <a:pt x="3634366" y="419100"/>
                </a:lnTo>
                <a:lnTo>
                  <a:pt x="3632148" y="433070"/>
                </a:lnTo>
                <a:lnTo>
                  <a:pt x="3631466" y="444500"/>
                </a:lnTo>
                <a:lnTo>
                  <a:pt x="3631994" y="458470"/>
                </a:lnTo>
                <a:lnTo>
                  <a:pt x="3633118" y="471170"/>
                </a:lnTo>
                <a:lnTo>
                  <a:pt x="3633785" y="483870"/>
                </a:lnTo>
                <a:lnTo>
                  <a:pt x="3611196" y="521970"/>
                </a:lnTo>
                <a:lnTo>
                  <a:pt x="3579484" y="544830"/>
                </a:lnTo>
                <a:lnTo>
                  <a:pt x="3570605" y="546100"/>
                </a:lnTo>
                <a:lnTo>
                  <a:pt x="3559793" y="546100"/>
                </a:lnTo>
                <a:lnTo>
                  <a:pt x="3546408" y="547370"/>
                </a:lnTo>
                <a:lnTo>
                  <a:pt x="3529808" y="548640"/>
                </a:lnTo>
                <a:lnTo>
                  <a:pt x="3509354" y="549910"/>
                </a:lnTo>
                <a:lnTo>
                  <a:pt x="3495573" y="551180"/>
                </a:lnTo>
                <a:lnTo>
                  <a:pt x="3655081" y="551180"/>
                </a:lnTo>
                <a:lnTo>
                  <a:pt x="3660445" y="544830"/>
                </a:lnTo>
                <a:lnTo>
                  <a:pt x="3682603" y="500380"/>
                </a:lnTo>
                <a:lnTo>
                  <a:pt x="3690994" y="450850"/>
                </a:lnTo>
                <a:lnTo>
                  <a:pt x="3693231" y="411480"/>
                </a:lnTo>
                <a:lnTo>
                  <a:pt x="3693428" y="386080"/>
                </a:lnTo>
                <a:lnTo>
                  <a:pt x="3693187" y="373380"/>
                </a:lnTo>
                <a:lnTo>
                  <a:pt x="3659634" y="373380"/>
                </a:lnTo>
                <a:lnTo>
                  <a:pt x="3647671" y="370840"/>
                </a:lnTo>
                <a:lnTo>
                  <a:pt x="3638073" y="363220"/>
                </a:lnTo>
                <a:lnTo>
                  <a:pt x="3633419" y="354462"/>
                </a:lnTo>
                <a:close/>
              </a:path>
              <a:path w="3695065" h="610870">
                <a:moveTo>
                  <a:pt x="244390" y="547370"/>
                </a:moveTo>
                <a:lnTo>
                  <a:pt x="231419" y="547370"/>
                </a:lnTo>
                <a:lnTo>
                  <a:pt x="217775" y="548849"/>
                </a:lnTo>
                <a:lnTo>
                  <a:pt x="208268" y="549910"/>
                </a:lnTo>
                <a:lnTo>
                  <a:pt x="251417" y="549910"/>
                </a:lnTo>
                <a:lnTo>
                  <a:pt x="252782" y="548849"/>
                </a:lnTo>
                <a:lnTo>
                  <a:pt x="244390" y="547370"/>
                </a:lnTo>
                <a:close/>
              </a:path>
              <a:path w="3695065" h="610870">
                <a:moveTo>
                  <a:pt x="596222" y="544830"/>
                </a:moveTo>
                <a:lnTo>
                  <a:pt x="571906" y="544830"/>
                </a:lnTo>
                <a:lnTo>
                  <a:pt x="558887" y="546100"/>
                </a:lnTo>
                <a:lnTo>
                  <a:pt x="532048" y="546100"/>
                </a:lnTo>
                <a:lnTo>
                  <a:pt x="518599" y="547370"/>
                </a:lnTo>
                <a:lnTo>
                  <a:pt x="480342" y="548640"/>
                </a:lnTo>
                <a:lnTo>
                  <a:pt x="468902" y="549910"/>
                </a:lnTo>
                <a:lnTo>
                  <a:pt x="636460" y="549910"/>
                </a:lnTo>
                <a:lnTo>
                  <a:pt x="628197" y="548839"/>
                </a:lnTo>
                <a:lnTo>
                  <a:pt x="596222" y="544830"/>
                </a:lnTo>
                <a:close/>
              </a:path>
              <a:path w="3695065" h="610870">
                <a:moveTo>
                  <a:pt x="2027683" y="544830"/>
                </a:moveTo>
                <a:lnTo>
                  <a:pt x="2003367" y="544830"/>
                </a:lnTo>
                <a:lnTo>
                  <a:pt x="1990348" y="546100"/>
                </a:lnTo>
                <a:lnTo>
                  <a:pt x="1963510" y="546100"/>
                </a:lnTo>
                <a:lnTo>
                  <a:pt x="1950060" y="547370"/>
                </a:lnTo>
                <a:lnTo>
                  <a:pt x="1911803" y="548640"/>
                </a:lnTo>
                <a:lnTo>
                  <a:pt x="1900364" y="549910"/>
                </a:lnTo>
                <a:lnTo>
                  <a:pt x="2067921" y="549910"/>
                </a:lnTo>
                <a:lnTo>
                  <a:pt x="2059658" y="548839"/>
                </a:lnTo>
                <a:lnTo>
                  <a:pt x="2027683" y="544830"/>
                </a:lnTo>
                <a:close/>
              </a:path>
              <a:path w="3695065" h="610870">
                <a:moveTo>
                  <a:pt x="3113383" y="548640"/>
                </a:moveTo>
                <a:lnTo>
                  <a:pt x="3066833" y="548640"/>
                </a:lnTo>
                <a:lnTo>
                  <a:pt x="3056760" y="549910"/>
                </a:lnTo>
                <a:lnTo>
                  <a:pt x="3111548" y="549910"/>
                </a:lnTo>
                <a:lnTo>
                  <a:pt x="3113383" y="548640"/>
                </a:lnTo>
                <a:close/>
              </a:path>
              <a:path w="3695065" h="610870">
                <a:moveTo>
                  <a:pt x="1675938" y="547370"/>
                </a:moveTo>
                <a:lnTo>
                  <a:pt x="1663466" y="547370"/>
                </a:lnTo>
                <a:lnTo>
                  <a:pt x="1652257" y="548640"/>
                </a:lnTo>
                <a:lnTo>
                  <a:pt x="1683130" y="548640"/>
                </a:lnTo>
                <a:lnTo>
                  <a:pt x="1675938" y="547370"/>
                </a:lnTo>
                <a:close/>
              </a:path>
              <a:path w="3695065" h="610870">
                <a:moveTo>
                  <a:pt x="2622450" y="543560"/>
                </a:moveTo>
                <a:lnTo>
                  <a:pt x="2582362" y="543560"/>
                </a:lnTo>
                <a:lnTo>
                  <a:pt x="2569611" y="544830"/>
                </a:lnTo>
                <a:lnTo>
                  <a:pt x="2557546" y="547370"/>
                </a:lnTo>
                <a:lnTo>
                  <a:pt x="2546286" y="548640"/>
                </a:lnTo>
                <a:lnTo>
                  <a:pt x="2671697" y="548640"/>
                </a:lnTo>
                <a:lnTo>
                  <a:pt x="2622450" y="543560"/>
                </a:lnTo>
                <a:close/>
              </a:path>
              <a:path w="3695065" h="610870">
                <a:moveTo>
                  <a:pt x="169967" y="546100"/>
                </a:moveTo>
                <a:lnTo>
                  <a:pt x="142878" y="546100"/>
                </a:lnTo>
                <a:lnTo>
                  <a:pt x="130392" y="547370"/>
                </a:lnTo>
                <a:lnTo>
                  <a:pt x="183196" y="547370"/>
                </a:lnTo>
                <a:lnTo>
                  <a:pt x="169967" y="546100"/>
                </a:lnTo>
                <a:close/>
              </a:path>
              <a:path w="3695065" h="610870">
                <a:moveTo>
                  <a:pt x="3671620" y="334010"/>
                </a:moveTo>
                <a:lnTo>
                  <a:pt x="3658031" y="334010"/>
                </a:lnTo>
                <a:lnTo>
                  <a:pt x="3645363" y="337820"/>
                </a:lnTo>
                <a:lnTo>
                  <a:pt x="3636010" y="345440"/>
                </a:lnTo>
                <a:lnTo>
                  <a:pt x="3633419" y="354462"/>
                </a:lnTo>
                <a:lnTo>
                  <a:pt x="3638073" y="363220"/>
                </a:lnTo>
                <a:lnTo>
                  <a:pt x="3647671" y="370840"/>
                </a:lnTo>
                <a:lnTo>
                  <a:pt x="3659634" y="373380"/>
                </a:lnTo>
                <a:lnTo>
                  <a:pt x="3672129" y="373380"/>
                </a:lnTo>
                <a:lnTo>
                  <a:pt x="3683326" y="368300"/>
                </a:lnTo>
                <a:lnTo>
                  <a:pt x="3691391" y="360680"/>
                </a:lnTo>
                <a:lnTo>
                  <a:pt x="3692536" y="355988"/>
                </a:lnTo>
                <a:lnTo>
                  <a:pt x="3691995" y="345440"/>
                </a:lnTo>
                <a:lnTo>
                  <a:pt x="3683738" y="337820"/>
                </a:lnTo>
                <a:lnTo>
                  <a:pt x="3671620" y="334010"/>
                </a:lnTo>
                <a:close/>
              </a:path>
              <a:path w="3695065" h="610870">
                <a:moveTo>
                  <a:pt x="3692536" y="355988"/>
                </a:moveTo>
                <a:lnTo>
                  <a:pt x="3691391" y="360680"/>
                </a:lnTo>
                <a:lnTo>
                  <a:pt x="3683326" y="368300"/>
                </a:lnTo>
                <a:lnTo>
                  <a:pt x="3672129" y="373380"/>
                </a:lnTo>
                <a:lnTo>
                  <a:pt x="3693187" y="373380"/>
                </a:lnTo>
                <a:lnTo>
                  <a:pt x="3692755" y="360680"/>
                </a:lnTo>
                <a:lnTo>
                  <a:pt x="3692536" y="355988"/>
                </a:lnTo>
                <a:close/>
              </a:path>
              <a:path w="3695065" h="610870">
                <a:moveTo>
                  <a:pt x="3693481" y="334010"/>
                </a:moveTo>
                <a:lnTo>
                  <a:pt x="3671620" y="334010"/>
                </a:lnTo>
                <a:lnTo>
                  <a:pt x="3683738" y="337820"/>
                </a:lnTo>
                <a:lnTo>
                  <a:pt x="3691995" y="345440"/>
                </a:lnTo>
                <a:lnTo>
                  <a:pt x="3692536" y="355988"/>
                </a:lnTo>
                <a:lnTo>
                  <a:pt x="3694491" y="347980"/>
                </a:lnTo>
                <a:lnTo>
                  <a:pt x="3693827" y="336550"/>
                </a:lnTo>
                <a:lnTo>
                  <a:pt x="3693481" y="334010"/>
                </a:lnTo>
                <a:close/>
              </a:path>
              <a:path w="3695065" h="610870">
                <a:moveTo>
                  <a:pt x="3657707" y="72390"/>
                </a:moveTo>
                <a:lnTo>
                  <a:pt x="3513709" y="72390"/>
                </a:lnTo>
                <a:lnTo>
                  <a:pt x="3524920" y="73660"/>
                </a:lnTo>
                <a:lnTo>
                  <a:pt x="3535430" y="76200"/>
                </a:lnTo>
                <a:lnTo>
                  <a:pt x="3550399" y="78740"/>
                </a:lnTo>
                <a:lnTo>
                  <a:pt x="3561462" y="82550"/>
                </a:lnTo>
                <a:lnTo>
                  <a:pt x="3570065" y="86360"/>
                </a:lnTo>
                <a:lnTo>
                  <a:pt x="3577787" y="88900"/>
                </a:lnTo>
                <a:lnTo>
                  <a:pt x="3613202" y="114300"/>
                </a:lnTo>
                <a:lnTo>
                  <a:pt x="3632531" y="156210"/>
                </a:lnTo>
                <a:lnTo>
                  <a:pt x="3634076" y="210820"/>
                </a:lnTo>
                <a:lnTo>
                  <a:pt x="3634649" y="226060"/>
                </a:lnTo>
                <a:lnTo>
                  <a:pt x="3635677" y="241300"/>
                </a:lnTo>
                <a:lnTo>
                  <a:pt x="3636783" y="254000"/>
                </a:lnTo>
                <a:lnTo>
                  <a:pt x="3637605" y="264160"/>
                </a:lnTo>
                <a:lnTo>
                  <a:pt x="3638123" y="275590"/>
                </a:lnTo>
                <a:lnTo>
                  <a:pt x="3638248" y="293370"/>
                </a:lnTo>
                <a:lnTo>
                  <a:pt x="3638156" y="302260"/>
                </a:lnTo>
                <a:lnTo>
                  <a:pt x="3636538" y="314960"/>
                </a:lnTo>
                <a:lnTo>
                  <a:pt x="3634621" y="326390"/>
                </a:lnTo>
                <a:lnTo>
                  <a:pt x="3633101" y="339090"/>
                </a:lnTo>
                <a:lnTo>
                  <a:pt x="3632673" y="353060"/>
                </a:lnTo>
                <a:lnTo>
                  <a:pt x="3633419" y="354462"/>
                </a:lnTo>
                <a:lnTo>
                  <a:pt x="3636010" y="345440"/>
                </a:lnTo>
                <a:lnTo>
                  <a:pt x="3645363" y="337820"/>
                </a:lnTo>
                <a:lnTo>
                  <a:pt x="3658031" y="334010"/>
                </a:lnTo>
                <a:lnTo>
                  <a:pt x="3693481" y="334010"/>
                </a:lnTo>
                <a:lnTo>
                  <a:pt x="3690533" y="312420"/>
                </a:lnTo>
                <a:lnTo>
                  <a:pt x="3689799" y="299720"/>
                </a:lnTo>
                <a:lnTo>
                  <a:pt x="3690938" y="285750"/>
                </a:lnTo>
                <a:lnTo>
                  <a:pt x="3692041" y="276860"/>
                </a:lnTo>
                <a:lnTo>
                  <a:pt x="3692370" y="269240"/>
                </a:lnTo>
                <a:lnTo>
                  <a:pt x="3692496" y="226060"/>
                </a:lnTo>
                <a:lnTo>
                  <a:pt x="3692703" y="215900"/>
                </a:lnTo>
                <a:lnTo>
                  <a:pt x="3692611" y="196850"/>
                </a:lnTo>
                <a:lnTo>
                  <a:pt x="3691970" y="186690"/>
                </a:lnTo>
                <a:lnTo>
                  <a:pt x="3691172" y="176530"/>
                </a:lnTo>
                <a:lnTo>
                  <a:pt x="3690508" y="166370"/>
                </a:lnTo>
                <a:lnTo>
                  <a:pt x="3690317" y="156210"/>
                </a:lnTo>
                <a:lnTo>
                  <a:pt x="3690303" y="152400"/>
                </a:lnTo>
                <a:lnTo>
                  <a:pt x="3690744" y="135890"/>
                </a:lnTo>
                <a:lnTo>
                  <a:pt x="3689749" y="127000"/>
                </a:lnTo>
                <a:lnTo>
                  <a:pt x="3687412" y="118110"/>
                </a:lnTo>
                <a:lnTo>
                  <a:pt x="3683081" y="107950"/>
                </a:lnTo>
                <a:lnTo>
                  <a:pt x="3676094" y="96505"/>
                </a:lnTo>
                <a:lnTo>
                  <a:pt x="3665833" y="82550"/>
                </a:lnTo>
                <a:lnTo>
                  <a:pt x="3657707" y="72390"/>
                </a:lnTo>
                <a:close/>
              </a:path>
              <a:path w="3695065" h="610870">
                <a:moveTo>
                  <a:pt x="186283" y="85090"/>
                </a:moveTo>
                <a:lnTo>
                  <a:pt x="132586" y="85090"/>
                </a:lnTo>
                <a:lnTo>
                  <a:pt x="142106" y="88900"/>
                </a:lnTo>
                <a:lnTo>
                  <a:pt x="153516" y="93980"/>
                </a:lnTo>
                <a:lnTo>
                  <a:pt x="162503" y="96520"/>
                </a:lnTo>
                <a:lnTo>
                  <a:pt x="175714" y="97790"/>
                </a:lnTo>
                <a:lnTo>
                  <a:pt x="195827" y="99060"/>
                </a:lnTo>
                <a:lnTo>
                  <a:pt x="211385" y="96505"/>
                </a:lnTo>
                <a:lnTo>
                  <a:pt x="204686" y="95250"/>
                </a:lnTo>
                <a:lnTo>
                  <a:pt x="192139" y="90170"/>
                </a:lnTo>
                <a:lnTo>
                  <a:pt x="186283" y="85090"/>
                </a:lnTo>
                <a:close/>
              </a:path>
              <a:path w="3695065" h="610870">
                <a:moveTo>
                  <a:pt x="234154" y="0"/>
                </a:moveTo>
                <a:lnTo>
                  <a:pt x="223832" y="0"/>
                </a:lnTo>
                <a:lnTo>
                  <a:pt x="216044" y="1531"/>
                </a:lnTo>
                <a:lnTo>
                  <a:pt x="222895" y="2540"/>
                </a:lnTo>
                <a:lnTo>
                  <a:pt x="237696" y="6350"/>
                </a:lnTo>
                <a:lnTo>
                  <a:pt x="249977" y="12700"/>
                </a:lnTo>
                <a:lnTo>
                  <a:pt x="259676" y="19050"/>
                </a:lnTo>
                <a:lnTo>
                  <a:pt x="266733" y="27940"/>
                </a:lnTo>
                <a:lnTo>
                  <a:pt x="271087" y="38100"/>
                </a:lnTo>
                <a:lnTo>
                  <a:pt x="270406" y="53340"/>
                </a:lnTo>
                <a:lnTo>
                  <a:pt x="238949" y="88900"/>
                </a:lnTo>
                <a:lnTo>
                  <a:pt x="211385" y="96505"/>
                </a:lnTo>
                <a:lnTo>
                  <a:pt x="218242" y="97790"/>
                </a:lnTo>
                <a:lnTo>
                  <a:pt x="245965" y="97790"/>
                </a:lnTo>
                <a:lnTo>
                  <a:pt x="254192" y="95250"/>
                </a:lnTo>
                <a:lnTo>
                  <a:pt x="261267" y="93980"/>
                </a:lnTo>
                <a:lnTo>
                  <a:pt x="305830" y="81280"/>
                </a:lnTo>
                <a:lnTo>
                  <a:pt x="321870" y="80010"/>
                </a:lnTo>
                <a:lnTo>
                  <a:pt x="338524" y="80010"/>
                </a:lnTo>
                <a:lnTo>
                  <a:pt x="327675" y="77470"/>
                </a:lnTo>
                <a:lnTo>
                  <a:pt x="320384" y="68580"/>
                </a:lnTo>
                <a:lnTo>
                  <a:pt x="316755" y="57150"/>
                </a:lnTo>
                <a:lnTo>
                  <a:pt x="316894" y="43180"/>
                </a:lnTo>
                <a:lnTo>
                  <a:pt x="320907" y="31750"/>
                </a:lnTo>
                <a:lnTo>
                  <a:pt x="328898" y="22860"/>
                </a:lnTo>
                <a:lnTo>
                  <a:pt x="334747" y="20398"/>
                </a:lnTo>
                <a:lnTo>
                  <a:pt x="325137" y="17780"/>
                </a:lnTo>
                <a:lnTo>
                  <a:pt x="306282" y="17780"/>
                </a:lnTo>
                <a:lnTo>
                  <a:pt x="291347" y="15240"/>
                </a:lnTo>
                <a:lnTo>
                  <a:pt x="279589" y="13970"/>
                </a:lnTo>
                <a:lnTo>
                  <a:pt x="270265" y="11430"/>
                </a:lnTo>
                <a:lnTo>
                  <a:pt x="262632" y="8890"/>
                </a:lnTo>
                <a:lnTo>
                  <a:pt x="255948" y="6350"/>
                </a:lnTo>
                <a:lnTo>
                  <a:pt x="249468" y="3810"/>
                </a:lnTo>
                <a:lnTo>
                  <a:pt x="242451" y="1270"/>
                </a:lnTo>
                <a:lnTo>
                  <a:pt x="234154" y="0"/>
                </a:lnTo>
                <a:close/>
              </a:path>
              <a:path w="3695065" h="610870">
                <a:moveTo>
                  <a:pt x="216044" y="1531"/>
                </a:moveTo>
                <a:lnTo>
                  <a:pt x="182292" y="25400"/>
                </a:lnTo>
                <a:lnTo>
                  <a:pt x="174679" y="52070"/>
                </a:lnTo>
                <a:lnTo>
                  <a:pt x="175226" y="67310"/>
                </a:lnTo>
                <a:lnTo>
                  <a:pt x="181890" y="81280"/>
                </a:lnTo>
                <a:lnTo>
                  <a:pt x="192139" y="90170"/>
                </a:lnTo>
                <a:lnTo>
                  <a:pt x="204686" y="95250"/>
                </a:lnTo>
                <a:lnTo>
                  <a:pt x="211385" y="96505"/>
                </a:lnTo>
                <a:lnTo>
                  <a:pt x="225802" y="93980"/>
                </a:lnTo>
                <a:lnTo>
                  <a:pt x="259664" y="74930"/>
                </a:lnTo>
                <a:lnTo>
                  <a:pt x="271087" y="38100"/>
                </a:lnTo>
                <a:lnTo>
                  <a:pt x="266733" y="27940"/>
                </a:lnTo>
                <a:lnTo>
                  <a:pt x="222895" y="2540"/>
                </a:lnTo>
                <a:lnTo>
                  <a:pt x="216044" y="1531"/>
                </a:lnTo>
                <a:close/>
              </a:path>
              <a:path w="3695065" h="610870">
                <a:moveTo>
                  <a:pt x="178682" y="34290"/>
                </a:moveTo>
                <a:lnTo>
                  <a:pt x="95667" y="34290"/>
                </a:lnTo>
                <a:lnTo>
                  <a:pt x="103511" y="39370"/>
                </a:lnTo>
                <a:lnTo>
                  <a:pt x="109694" y="45720"/>
                </a:lnTo>
                <a:lnTo>
                  <a:pt x="114062" y="53340"/>
                </a:lnTo>
                <a:lnTo>
                  <a:pt x="116463" y="63500"/>
                </a:lnTo>
                <a:lnTo>
                  <a:pt x="116744" y="72390"/>
                </a:lnTo>
                <a:lnTo>
                  <a:pt x="114752" y="81280"/>
                </a:lnTo>
                <a:lnTo>
                  <a:pt x="110476" y="88653"/>
                </a:lnTo>
                <a:lnTo>
                  <a:pt x="112312" y="88900"/>
                </a:lnTo>
                <a:lnTo>
                  <a:pt x="122003" y="86360"/>
                </a:lnTo>
                <a:lnTo>
                  <a:pt x="132586" y="85090"/>
                </a:lnTo>
                <a:lnTo>
                  <a:pt x="186283" y="85090"/>
                </a:lnTo>
                <a:lnTo>
                  <a:pt x="181890" y="81280"/>
                </a:lnTo>
                <a:lnTo>
                  <a:pt x="175226" y="67310"/>
                </a:lnTo>
                <a:lnTo>
                  <a:pt x="174679" y="52070"/>
                </a:lnTo>
                <a:lnTo>
                  <a:pt x="177136" y="38100"/>
                </a:lnTo>
                <a:lnTo>
                  <a:pt x="178682" y="34290"/>
                </a:lnTo>
                <a:close/>
              </a:path>
              <a:path w="3695065" h="610870">
                <a:moveTo>
                  <a:pt x="95667" y="34290"/>
                </a:moveTo>
                <a:lnTo>
                  <a:pt x="86313" y="34290"/>
                </a:lnTo>
                <a:lnTo>
                  <a:pt x="81900" y="35859"/>
                </a:lnTo>
                <a:lnTo>
                  <a:pt x="76709" y="40640"/>
                </a:lnTo>
                <a:lnTo>
                  <a:pt x="73285" y="46990"/>
                </a:lnTo>
                <a:lnTo>
                  <a:pt x="72924" y="54610"/>
                </a:lnTo>
                <a:lnTo>
                  <a:pt x="75220" y="63500"/>
                </a:lnTo>
                <a:lnTo>
                  <a:pt x="110476" y="88653"/>
                </a:lnTo>
                <a:lnTo>
                  <a:pt x="114752" y="81280"/>
                </a:lnTo>
                <a:lnTo>
                  <a:pt x="116744" y="72390"/>
                </a:lnTo>
                <a:lnTo>
                  <a:pt x="116463" y="63500"/>
                </a:lnTo>
                <a:lnTo>
                  <a:pt x="114062" y="53340"/>
                </a:lnTo>
                <a:lnTo>
                  <a:pt x="109694" y="45720"/>
                </a:lnTo>
                <a:lnTo>
                  <a:pt x="103511" y="39370"/>
                </a:lnTo>
                <a:lnTo>
                  <a:pt x="95667" y="34290"/>
                </a:lnTo>
                <a:close/>
              </a:path>
              <a:path w="3695065" h="610870">
                <a:moveTo>
                  <a:pt x="1049549" y="74930"/>
                </a:moveTo>
                <a:lnTo>
                  <a:pt x="758142" y="74930"/>
                </a:lnTo>
                <a:lnTo>
                  <a:pt x="786760" y="77470"/>
                </a:lnTo>
                <a:lnTo>
                  <a:pt x="797938" y="78740"/>
                </a:lnTo>
                <a:lnTo>
                  <a:pt x="810024" y="81280"/>
                </a:lnTo>
                <a:lnTo>
                  <a:pt x="822789" y="81280"/>
                </a:lnTo>
                <a:lnTo>
                  <a:pt x="849448" y="83820"/>
                </a:lnTo>
                <a:lnTo>
                  <a:pt x="862886" y="83820"/>
                </a:lnTo>
                <a:lnTo>
                  <a:pt x="900911" y="80010"/>
                </a:lnTo>
                <a:lnTo>
                  <a:pt x="912171" y="78740"/>
                </a:lnTo>
                <a:lnTo>
                  <a:pt x="1057106" y="78740"/>
                </a:lnTo>
                <a:lnTo>
                  <a:pt x="1057919" y="78443"/>
                </a:lnTo>
                <a:lnTo>
                  <a:pt x="1052405" y="77470"/>
                </a:lnTo>
                <a:lnTo>
                  <a:pt x="1049549" y="74930"/>
                </a:lnTo>
                <a:close/>
              </a:path>
              <a:path w="3695065" h="610870">
                <a:moveTo>
                  <a:pt x="1057106" y="78740"/>
                </a:moveTo>
                <a:lnTo>
                  <a:pt x="923652" y="78740"/>
                </a:lnTo>
                <a:lnTo>
                  <a:pt x="935627" y="80010"/>
                </a:lnTo>
                <a:lnTo>
                  <a:pt x="962140" y="82550"/>
                </a:lnTo>
                <a:lnTo>
                  <a:pt x="1000739" y="82550"/>
                </a:lnTo>
                <a:lnTo>
                  <a:pt x="1025255" y="81280"/>
                </a:lnTo>
                <a:lnTo>
                  <a:pt x="1038778" y="80010"/>
                </a:lnTo>
                <a:lnTo>
                  <a:pt x="1053619" y="80010"/>
                </a:lnTo>
                <a:lnTo>
                  <a:pt x="1057106" y="78740"/>
                </a:lnTo>
                <a:close/>
              </a:path>
              <a:path w="3695065" h="610870">
                <a:moveTo>
                  <a:pt x="1525808" y="80010"/>
                </a:moveTo>
                <a:lnTo>
                  <a:pt x="1499149" y="80010"/>
                </a:lnTo>
                <a:lnTo>
                  <a:pt x="1506531" y="81280"/>
                </a:lnTo>
                <a:lnTo>
                  <a:pt x="1514636" y="81280"/>
                </a:lnTo>
                <a:lnTo>
                  <a:pt x="1525808" y="80010"/>
                </a:lnTo>
                <a:close/>
              </a:path>
              <a:path w="3695065" h="610870">
                <a:moveTo>
                  <a:pt x="2478154" y="72390"/>
                </a:moveTo>
                <a:lnTo>
                  <a:pt x="2073798" y="72390"/>
                </a:lnTo>
                <a:lnTo>
                  <a:pt x="2085411" y="73660"/>
                </a:lnTo>
                <a:lnTo>
                  <a:pt x="2106266" y="76200"/>
                </a:lnTo>
                <a:lnTo>
                  <a:pt x="2116079" y="78740"/>
                </a:lnTo>
                <a:lnTo>
                  <a:pt x="2135912" y="81280"/>
                </a:lnTo>
                <a:lnTo>
                  <a:pt x="2197187" y="81280"/>
                </a:lnTo>
                <a:lnTo>
                  <a:pt x="2210677" y="80010"/>
                </a:lnTo>
                <a:lnTo>
                  <a:pt x="2224127" y="80010"/>
                </a:lnTo>
                <a:lnTo>
                  <a:pt x="2262383" y="77470"/>
                </a:lnTo>
                <a:lnTo>
                  <a:pt x="2363657" y="77470"/>
                </a:lnTo>
                <a:lnTo>
                  <a:pt x="2387347" y="74930"/>
                </a:lnTo>
                <a:lnTo>
                  <a:pt x="2399575" y="74930"/>
                </a:lnTo>
                <a:lnTo>
                  <a:pt x="2412432" y="73660"/>
                </a:lnTo>
                <a:lnTo>
                  <a:pt x="2479582" y="73660"/>
                </a:lnTo>
                <a:lnTo>
                  <a:pt x="2478154" y="72390"/>
                </a:lnTo>
                <a:close/>
              </a:path>
              <a:path w="3695065" h="610870">
                <a:moveTo>
                  <a:pt x="2957270" y="80010"/>
                </a:moveTo>
                <a:lnTo>
                  <a:pt x="2930611" y="80010"/>
                </a:lnTo>
                <a:lnTo>
                  <a:pt x="2937992" y="81280"/>
                </a:lnTo>
                <a:lnTo>
                  <a:pt x="2946097" y="81280"/>
                </a:lnTo>
                <a:lnTo>
                  <a:pt x="2957270" y="80010"/>
                </a:lnTo>
                <a:close/>
              </a:path>
              <a:path w="3695065" h="610870">
                <a:moveTo>
                  <a:pt x="334747" y="20398"/>
                </a:moveTo>
                <a:lnTo>
                  <a:pt x="328898" y="22860"/>
                </a:lnTo>
                <a:lnTo>
                  <a:pt x="320907" y="31750"/>
                </a:lnTo>
                <a:lnTo>
                  <a:pt x="316894" y="43180"/>
                </a:lnTo>
                <a:lnTo>
                  <a:pt x="316755" y="57150"/>
                </a:lnTo>
                <a:lnTo>
                  <a:pt x="320384" y="68580"/>
                </a:lnTo>
                <a:lnTo>
                  <a:pt x="327675" y="77470"/>
                </a:lnTo>
                <a:lnTo>
                  <a:pt x="338524" y="80010"/>
                </a:lnTo>
                <a:lnTo>
                  <a:pt x="342050" y="80010"/>
                </a:lnTo>
                <a:lnTo>
                  <a:pt x="350749" y="73660"/>
                </a:lnTo>
                <a:lnTo>
                  <a:pt x="355893" y="64770"/>
                </a:lnTo>
                <a:lnTo>
                  <a:pt x="357392" y="52070"/>
                </a:lnTo>
                <a:lnTo>
                  <a:pt x="355155" y="40640"/>
                </a:lnTo>
                <a:lnTo>
                  <a:pt x="349094" y="29210"/>
                </a:lnTo>
                <a:lnTo>
                  <a:pt x="339118" y="21590"/>
                </a:lnTo>
                <a:lnTo>
                  <a:pt x="334747" y="20398"/>
                </a:lnTo>
                <a:close/>
              </a:path>
              <a:path w="3695065" h="610870">
                <a:moveTo>
                  <a:pt x="352414" y="17780"/>
                </a:moveTo>
                <a:lnTo>
                  <a:pt x="340972" y="17780"/>
                </a:lnTo>
                <a:lnTo>
                  <a:pt x="334747" y="20398"/>
                </a:lnTo>
                <a:lnTo>
                  <a:pt x="339118" y="21590"/>
                </a:lnTo>
                <a:lnTo>
                  <a:pt x="349094" y="29210"/>
                </a:lnTo>
                <a:lnTo>
                  <a:pt x="355155" y="40640"/>
                </a:lnTo>
                <a:lnTo>
                  <a:pt x="357392" y="52070"/>
                </a:lnTo>
                <a:lnTo>
                  <a:pt x="355893" y="64770"/>
                </a:lnTo>
                <a:lnTo>
                  <a:pt x="350749" y="73660"/>
                </a:lnTo>
                <a:lnTo>
                  <a:pt x="342050" y="80010"/>
                </a:lnTo>
                <a:lnTo>
                  <a:pt x="369245" y="80010"/>
                </a:lnTo>
                <a:lnTo>
                  <a:pt x="381230" y="78740"/>
                </a:lnTo>
                <a:lnTo>
                  <a:pt x="391623" y="77470"/>
                </a:lnTo>
                <a:lnTo>
                  <a:pt x="401697" y="77470"/>
                </a:lnTo>
                <a:lnTo>
                  <a:pt x="412726" y="76200"/>
                </a:lnTo>
                <a:lnTo>
                  <a:pt x="502779" y="76200"/>
                </a:lnTo>
                <a:lnTo>
                  <a:pt x="508534" y="74930"/>
                </a:lnTo>
                <a:lnTo>
                  <a:pt x="1049549" y="74930"/>
                </a:lnTo>
                <a:lnTo>
                  <a:pt x="1042409" y="68580"/>
                </a:lnTo>
                <a:lnTo>
                  <a:pt x="1036605" y="57150"/>
                </a:lnTo>
                <a:lnTo>
                  <a:pt x="1034796" y="44450"/>
                </a:lnTo>
                <a:lnTo>
                  <a:pt x="1036786" y="33020"/>
                </a:lnTo>
                <a:lnTo>
                  <a:pt x="1038184" y="30480"/>
                </a:lnTo>
                <a:lnTo>
                  <a:pt x="890331" y="30480"/>
                </a:lnTo>
                <a:lnTo>
                  <a:pt x="878742" y="29210"/>
                </a:lnTo>
                <a:lnTo>
                  <a:pt x="701026" y="29210"/>
                </a:lnTo>
                <a:lnTo>
                  <a:pt x="687415" y="27940"/>
                </a:lnTo>
                <a:lnTo>
                  <a:pt x="463866" y="27940"/>
                </a:lnTo>
                <a:lnTo>
                  <a:pt x="452080" y="26670"/>
                </a:lnTo>
                <a:lnTo>
                  <a:pt x="352414" y="17780"/>
                </a:lnTo>
                <a:close/>
              </a:path>
              <a:path w="3695065" h="610870">
                <a:moveTo>
                  <a:pt x="1103113" y="19050"/>
                </a:moveTo>
                <a:lnTo>
                  <a:pt x="1051373" y="19050"/>
                </a:lnTo>
                <a:lnTo>
                  <a:pt x="1049560" y="19817"/>
                </a:lnTo>
                <a:lnTo>
                  <a:pt x="1055518" y="20320"/>
                </a:lnTo>
                <a:lnTo>
                  <a:pt x="1066377" y="27940"/>
                </a:lnTo>
                <a:lnTo>
                  <a:pt x="1073212" y="36830"/>
                </a:lnTo>
                <a:lnTo>
                  <a:pt x="1076211" y="48260"/>
                </a:lnTo>
                <a:lnTo>
                  <a:pt x="1075563" y="59690"/>
                </a:lnTo>
                <a:lnTo>
                  <a:pt x="1071456" y="69850"/>
                </a:lnTo>
                <a:lnTo>
                  <a:pt x="1064079" y="76200"/>
                </a:lnTo>
                <a:lnTo>
                  <a:pt x="1057919" y="78443"/>
                </a:lnTo>
                <a:lnTo>
                  <a:pt x="1066788" y="80010"/>
                </a:lnTo>
                <a:lnTo>
                  <a:pt x="1079260" y="78740"/>
                </a:lnTo>
                <a:lnTo>
                  <a:pt x="1090469" y="78740"/>
                </a:lnTo>
                <a:lnTo>
                  <a:pt x="1101556" y="77470"/>
                </a:lnTo>
                <a:lnTo>
                  <a:pt x="1161566" y="77470"/>
                </a:lnTo>
                <a:lnTo>
                  <a:pt x="1179545" y="74930"/>
                </a:lnTo>
                <a:lnTo>
                  <a:pt x="1192462" y="73660"/>
                </a:lnTo>
                <a:lnTo>
                  <a:pt x="1759541" y="73660"/>
                </a:lnTo>
                <a:lnTo>
                  <a:pt x="1755533" y="71120"/>
                </a:lnTo>
                <a:lnTo>
                  <a:pt x="1749371" y="60960"/>
                </a:lnTo>
                <a:lnTo>
                  <a:pt x="1746990" y="49530"/>
                </a:lnTo>
                <a:lnTo>
                  <a:pt x="1748313" y="38100"/>
                </a:lnTo>
                <a:lnTo>
                  <a:pt x="1753262" y="29210"/>
                </a:lnTo>
                <a:lnTo>
                  <a:pt x="1524914" y="29210"/>
                </a:lnTo>
                <a:lnTo>
                  <a:pt x="1511838" y="27940"/>
                </a:lnTo>
                <a:lnTo>
                  <a:pt x="1500757" y="26670"/>
                </a:lnTo>
                <a:lnTo>
                  <a:pt x="1487801" y="25400"/>
                </a:lnTo>
                <a:lnTo>
                  <a:pt x="1402669" y="25400"/>
                </a:lnTo>
                <a:lnTo>
                  <a:pt x="1390631" y="24130"/>
                </a:lnTo>
                <a:lnTo>
                  <a:pt x="1377324" y="24130"/>
                </a:lnTo>
                <a:lnTo>
                  <a:pt x="1363131" y="22860"/>
                </a:lnTo>
                <a:lnTo>
                  <a:pt x="1180087" y="22860"/>
                </a:lnTo>
                <a:lnTo>
                  <a:pt x="1167213" y="21590"/>
                </a:lnTo>
                <a:lnTo>
                  <a:pt x="1154146" y="21590"/>
                </a:lnTo>
                <a:lnTo>
                  <a:pt x="1140924" y="20320"/>
                </a:lnTo>
                <a:lnTo>
                  <a:pt x="1115267" y="20320"/>
                </a:lnTo>
                <a:lnTo>
                  <a:pt x="1103113" y="19050"/>
                </a:lnTo>
                <a:close/>
              </a:path>
              <a:path w="3695065" h="610870">
                <a:moveTo>
                  <a:pt x="1161566" y="77470"/>
                </a:moveTo>
                <a:lnTo>
                  <a:pt x="1101556" y="77470"/>
                </a:lnTo>
                <a:lnTo>
                  <a:pt x="1113659" y="78740"/>
                </a:lnTo>
                <a:lnTo>
                  <a:pt x="1127920" y="80010"/>
                </a:lnTo>
                <a:lnTo>
                  <a:pt x="1139672" y="80010"/>
                </a:lnTo>
                <a:lnTo>
                  <a:pt x="1152576" y="78740"/>
                </a:lnTo>
                <a:lnTo>
                  <a:pt x="1161566" y="77470"/>
                </a:lnTo>
                <a:close/>
              </a:path>
              <a:path w="3695065" h="610870">
                <a:moveTo>
                  <a:pt x="1586070" y="77470"/>
                </a:moveTo>
                <a:lnTo>
                  <a:pt x="1464484" y="77470"/>
                </a:lnTo>
                <a:lnTo>
                  <a:pt x="1489373" y="80010"/>
                </a:lnTo>
                <a:lnTo>
                  <a:pt x="1539294" y="80010"/>
                </a:lnTo>
                <a:lnTo>
                  <a:pt x="1554336" y="78740"/>
                </a:lnTo>
                <a:lnTo>
                  <a:pt x="1570180" y="78740"/>
                </a:lnTo>
                <a:lnTo>
                  <a:pt x="1586070" y="77470"/>
                </a:lnTo>
                <a:close/>
              </a:path>
              <a:path w="3695065" h="610870">
                <a:moveTo>
                  <a:pt x="1770237" y="18893"/>
                </a:moveTo>
                <a:lnTo>
                  <a:pt x="1761762" y="21590"/>
                </a:lnTo>
                <a:lnTo>
                  <a:pt x="1753262" y="29210"/>
                </a:lnTo>
                <a:lnTo>
                  <a:pt x="1748313" y="38100"/>
                </a:lnTo>
                <a:lnTo>
                  <a:pt x="1746990" y="49530"/>
                </a:lnTo>
                <a:lnTo>
                  <a:pt x="1749371" y="60960"/>
                </a:lnTo>
                <a:lnTo>
                  <a:pt x="1755533" y="71120"/>
                </a:lnTo>
                <a:lnTo>
                  <a:pt x="1765553" y="77470"/>
                </a:lnTo>
                <a:lnTo>
                  <a:pt x="1779507" y="80010"/>
                </a:lnTo>
                <a:lnTo>
                  <a:pt x="1790139" y="80010"/>
                </a:lnTo>
                <a:lnTo>
                  <a:pt x="1802168" y="78740"/>
                </a:lnTo>
                <a:lnTo>
                  <a:pt x="1776535" y="78740"/>
                </a:lnTo>
                <a:lnTo>
                  <a:pt x="1785708" y="71120"/>
                </a:lnTo>
                <a:lnTo>
                  <a:pt x="1790918" y="60960"/>
                </a:lnTo>
                <a:lnTo>
                  <a:pt x="1792388" y="49530"/>
                </a:lnTo>
                <a:lnTo>
                  <a:pt x="1790338" y="38100"/>
                </a:lnTo>
                <a:lnTo>
                  <a:pt x="1784992" y="27940"/>
                </a:lnTo>
                <a:lnTo>
                  <a:pt x="1776571" y="20320"/>
                </a:lnTo>
                <a:lnTo>
                  <a:pt x="1770237" y="18893"/>
                </a:lnTo>
                <a:close/>
              </a:path>
              <a:path w="3695065" h="610870">
                <a:moveTo>
                  <a:pt x="2534574" y="19050"/>
                </a:moveTo>
                <a:lnTo>
                  <a:pt x="2482834" y="19050"/>
                </a:lnTo>
                <a:lnTo>
                  <a:pt x="2480714" y="19948"/>
                </a:lnTo>
                <a:lnTo>
                  <a:pt x="2486780" y="21590"/>
                </a:lnTo>
                <a:lnTo>
                  <a:pt x="2496620" y="27940"/>
                </a:lnTo>
                <a:lnTo>
                  <a:pt x="2502437" y="38100"/>
                </a:lnTo>
                <a:lnTo>
                  <a:pt x="2504440" y="49530"/>
                </a:lnTo>
                <a:lnTo>
                  <a:pt x="2502840" y="62230"/>
                </a:lnTo>
                <a:lnTo>
                  <a:pt x="2497847" y="71120"/>
                </a:lnTo>
                <a:lnTo>
                  <a:pt x="2489893" y="78534"/>
                </a:lnTo>
                <a:lnTo>
                  <a:pt x="2498249" y="80010"/>
                </a:lnTo>
                <a:lnTo>
                  <a:pt x="2510721" y="78740"/>
                </a:lnTo>
                <a:lnTo>
                  <a:pt x="2521930" y="78740"/>
                </a:lnTo>
                <a:lnTo>
                  <a:pt x="2533017" y="77470"/>
                </a:lnTo>
                <a:lnTo>
                  <a:pt x="2593027" y="77470"/>
                </a:lnTo>
                <a:lnTo>
                  <a:pt x="2611006" y="74930"/>
                </a:lnTo>
                <a:lnTo>
                  <a:pt x="2623924" y="73660"/>
                </a:lnTo>
                <a:lnTo>
                  <a:pt x="3187278" y="73660"/>
                </a:lnTo>
                <a:lnTo>
                  <a:pt x="3183086" y="69850"/>
                </a:lnTo>
                <a:lnTo>
                  <a:pt x="3178469" y="59690"/>
                </a:lnTo>
                <a:lnTo>
                  <a:pt x="3177627" y="46990"/>
                </a:lnTo>
                <a:lnTo>
                  <a:pt x="3180565" y="35560"/>
                </a:lnTo>
                <a:lnTo>
                  <a:pt x="3184769" y="29210"/>
                </a:lnTo>
                <a:lnTo>
                  <a:pt x="2956375" y="29210"/>
                </a:lnTo>
                <a:lnTo>
                  <a:pt x="2943300" y="27940"/>
                </a:lnTo>
                <a:lnTo>
                  <a:pt x="2932219" y="26670"/>
                </a:lnTo>
                <a:lnTo>
                  <a:pt x="2919263" y="25400"/>
                </a:lnTo>
                <a:lnTo>
                  <a:pt x="2834131" y="25400"/>
                </a:lnTo>
                <a:lnTo>
                  <a:pt x="2822092" y="24130"/>
                </a:lnTo>
                <a:lnTo>
                  <a:pt x="2808785" y="24130"/>
                </a:lnTo>
                <a:lnTo>
                  <a:pt x="2794593" y="22860"/>
                </a:lnTo>
                <a:lnTo>
                  <a:pt x="2611549" y="22860"/>
                </a:lnTo>
                <a:lnTo>
                  <a:pt x="2598674" y="21590"/>
                </a:lnTo>
                <a:lnTo>
                  <a:pt x="2585607" y="21590"/>
                </a:lnTo>
                <a:lnTo>
                  <a:pt x="2572386" y="20320"/>
                </a:lnTo>
                <a:lnTo>
                  <a:pt x="2546729" y="20320"/>
                </a:lnTo>
                <a:lnTo>
                  <a:pt x="2534574" y="19050"/>
                </a:lnTo>
                <a:close/>
              </a:path>
              <a:path w="3695065" h="610870">
                <a:moveTo>
                  <a:pt x="2593027" y="77470"/>
                </a:moveTo>
                <a:lnTo>
                  <a:pt x="2533017" y="77470"/>
                </a:lnTo>
                <a:lnTo>
                  <a:pt x="2545121" y="78740"/>
                </a:lnTo>
                <a:lnTo>
                  <a:pt x="2559381" y="80010"/>
                </a:lnTo>
                <a:lnTo>
                  <a:pt x="2571134" y="80010"/>
                </a:lnTo>
                <a:lnTo>
                  <a:pt x="2584038" y="78740"/>
                </a:lnTo>
                <a:lnTo>
                  <a:pt x="2593027" y="77470"/>
                </a:lnTo>
                <a:close/>
              </a:path>
              <a:path w="3695065" h="610870">
                <a:moveTo>
                  <a:pt x="3017531" y="77470"/>
                </a:moveTo>
                <a:lnTo>
                  <a:pt x="2895946" y="77470"/>
                </a:lnTo>
                <a:lnTo>
                  <a:pt x="2920834" y="80010"/>
                </a:lnTo>
                <a:lnTo>
                  <a:pt x="2970755" y="80010"/>
                </a:lnTo>
                <a:lnTo>
                  <a:pt x="2985797" y="78740"/>
                </a:lnTo>
                <a:lnTo>
                  <a:pt x="3001641" y="78740"/>
                </a:lnTo>
                <a:lnTo>
                  <a:pt x="3017531" y="77470"/>
                </a:lnTo>
                <a:close/>
              </a:path>
              <a:path w="3695065" h="610870">
                <a:moveTo>
                  <a:pt x="3200660" y="18659"/>
                </a:moveTo>
                <a:lnTo>
                  <a:pt x="3197808" y="19050"/>
                </a:lnTo>
                <a:lnTo>
                  <a:pt x="3187291" y="25400"/>
                </a:lnTo>
                <a:lnTo>
                  <a:pt x="3180565" y="35560"/>
                </a:lnTo>
                <a:lnTo>
                  <a:pt x="3177627" y="46990"/>
                </a:lnTo>
                <a:lnTo>
                  <a:pt x="3178469" y="59690"/>
                </a:lnTo>
                <a:lnTo>
                  <a:pt x="3183086" y="69850"/>
                </a:lnTo>
                <a:lnTo>
                  <a:pt x="3191471" y="77470"/>
                </a:lnTo>
                <a:lnTo>
                  <a:pt x="3203620" y="80010"/>
                </a:lnTo>
                <a:lnTo>
                  <a:pt x="3223419" y="80010"/>
                </a:lnTo>
                <a:lnTo>
                  <a:pt x="3235450" y="78740"/>
                </a:lnTo>
                <a:lnTo>
                  <a:pt x="3207996" y="78740"/>
                </a:lnTo>
                <a:lnTo>
                  <a:pt x="3217170" y="71120"/>
                </a:lnTo>
                <a:lnTo>
                  <a:pt x="3222380" y="60960"/>
                </a:lnTo>
                <a:lnTo>
                  <a:pt x="3223849" y="49530"/>
                </a:lnTo>
                <a:lnTo>
                  <a:pt x="3221799" y="38100"/>
                </a:lnTo>
                <a:lnTo>
                  <a:pt x="3216453" y="27940"/>
                </a:lnTo>
                <a:lnTo>
                  <a:pt x="3208032" y="20320"/>
                </a:lnTo>
                <a:lnTo>
                  <a:pt x="3200660" y="18659"/>
                </a:lnTo>
                <a:close/>
              </a:path>
              <a:path w="3695065" h="610870">
                <a:moveTo>
                  <a:pt x="502779" y="76200"/>
                </a:moveTo>
                <a:lnTo>
                  <a:pt x="412726" y="76200"/>
                </a:lnTo>
                <a:lnTo>
                  <a:pt x="423755" y="77470"/>
                </a:lnTo>
                <a:lnTo>
                  <a:pt x="437118" y="77470"/>
                </a:lnTo>
                <a:lnTo>
                  <a:pt x="451782" y="78740"/>
                </a:lnTo>
                <a:lnTo>
                  <a:pt x="480879" y="78740"/>
                </a:lnTo>
                <a:lnTo>
                  <a:pt x="493245" y="77470"/>
                </a:lnTo>
                <a:lnTo>
                  <a:pt x="502779" y="76200"/>
                </a:lnTo>
                <a:close/>
              </a:path>
              <a:path w="3695065" h="610870">
                <a:moveTo>
                  <a:pt x="684377" y="77470"/>
                </a:moveTo>
                <a:lnTo>
                  <a:pt x="610597" y="77470"/>
                </a:lnTo>
                <a:lnTo>
                  <a:pt x="626344" y="78740"/>
                </a:lnTo>
                <a:lnTo>
                  <a:pt x="671148" y="78740"/>
                </a:lnTo>
                <a:lnTo>
                  <a:pt x="684377" y="77470"/>
                </a:lnTo>
                <a:close/>
              </a:path>
              <a:path w="3695065" h="610870">
                <a:moveTo>
                  <a:pt x="1759541" y="73660"/>
                </a:moveTo>
                <a:lnTo>
                  <a:pt x="1289168" y="73660"/>
                </a:lnTo>
                <a:lnTo>
                  <a:pt x="1299175" y="74930"/>
                </a:lnTo>
                <a:lnTo>
                  <a:pt x="1642418" y="74930"/>
                </a:lnTo>
                <a:lnTo>
                  <a:pt x="1651838" y="76200"/>
                </a:lnTo>
                <a:lnTo>
                  <a:pt x="1662947" y="76200"/>
                </a:lnTo>
                <a:lnTo>
                  <a:pt x="1703400" y="77470"/>
                </a:lnTo>
                <a:lnTo>
                  <a:pt x="1718257" y="77470"/>
                </a:lnTo>
                <a:lnTo>
                  <a:pt x="1733300" y="78740"/>
                </a:lnTo>
                <a:lnTo>
                  <a:pt x="1772530" y="78740"/>
                </a:lnTo>
                <a:lnTo>
                  <a:pt x="1765553" y="77470"/>
                </a:lnTo>
                <a:lnTo>
                  <a:pt x="1759541" y="73660"/>
                </a:lnTo>
                <a:close/>
              </a:path>
              <a:path w="3695065" h="610870">
                <a:moveTo>
                  <a:pt x="1788924" y="17780"/>
                </a:moveTo>
                <a:lnTo>
                  <a:pt x="1773735" y="17780"/>
                </a:lnTo>
                <a:lnTo>
                  <a:pt x="1770237" y="18893"/>
                </a:lnTo>
                <a:lnTo>
                  <a:pt x="1776571" y="20320"/>
                </a:lnTo>
                <a:lnTo>
                  <a:pt x="1784992" y="27940"/>
                </a:lnTo>
                <a:lnTo>
                  <a:pt x="1790338" y="38100"/>
                </a:lnTo>
                <a:lnTo>
                  <a:pt x="1792388" y="49530"/>
                </a:lnTo>
                <a:lnTo>
                  <a:pt x="1790918" y="60960"/>
                </a:lnTo>
                <a:lnTo>
                  <a:pt x="1785708" y="71120"/>
                </a:lnTo>
                <a:lnTo>
                  <a:pt x="1776535" y="78740"/>
                </a:lnTo>
                <a:lnTo>
                  <a:pt x="1815268" y="78740"/>
                </a:lnTo>
                <a:lnTo>
                  <a:pt x="1857727" y="77470"/>
                </a:lnTo>
                <a:lnTo>
                  <a:pt x="1871843" y="76200"/>
                </a:lnTo>
                <a:lnTo>
                  <a:pt x="1898062" y="76200"/>
                </a:lnTo>
                <a:lnTo>
                  <a:pt x="1909510" y="74930"/>
                </a:lnTo>
                <a:lnTo>
                  <a:pt x="1999479" y="74930"/>
                </a:lnTo>
                <a:lnTo>
                  <a:pt x="2012751" y="73660"/>
                </a:lnTo>
                <a:lnTo>
                  <a:pt x="2030774" y="72390"/>
                </a:lnTo>
                <a:lnTo>
                  <a:pt x="2478154" y="72390"/>
                </a:lnTo>
                <a:lnTo>
                  <a:pt x="2473871" y="68580"/>
                </a:lnTo>
                <a:lnTo>
                  <a:pt x="2468067" y="57150"/>
                </a:lnTo>
                <a:lnTo>
                  <a:pt x="2466258" y="44450"/>
                </a:lnTo>
                <a:lnTo>
                  <a:pt x="2468247" y="33020"/>
                </a:lnTo>
                <a:lnTo>
                  <a:pt x="2469645" y="30480"/>
                </a:lnTo>
                <a:lnTo>
                  <a:pt x="2061395" y="30480"/>
                </a:lnTo>
                <a:lnTo>
                  <a:pt x="2037989" y="29210"/>
                </a:lnTo>
                <a:lnTo>
                  <a:pt x="2024029" y="27940"/>
                </a:lnTo>
                <a:lnTo>
                  <a:pt x="2012692" y="26670"/>
                </a:lnTo>
                <a:lnTo>
                  <a:pt x="1883757" y="26670"/>
                </a:lnTo>
                <a:lnTo>
                  <a:pt x="1873925" y="25400"/>
                </a:lnTo>
                <a:lnTo>
                  <a:pt x="1861928" y="24130"/>
                </a:lnTo>
                <a:lnTo>
                  <a:pt x="1788924" y="17780"/>
                </a:lnTo>
                <a:close/>
              </a:path>
              <a:path w="3695065" h="610870">
                <a:moveTo>
                  <a:pt x="2351333" y="77470"/>
                </a:moveTo>
                <a:lnTo>
                  <a:pt x="2325416" y="77470"/>
                </a:lnTo>
                <a:lnTo>
                  <a:pt x="2338522" y="78740"/>
                </a:lnTo>
                <a:lnTo>
                  <a:pt x="2351333" y="77470"/>
                </a:lnTo>
                <a:close/>
              </a:path>
              <a:path w="3695065" h="610870">
                <a:moveTo>
                  <a:pt x="2479582" y="73660"/>
                </a:moveTo>
                <a:lnTo>
                  <a:pt x="2426363" y="73660"/>
                </a:lnTo>
                <a:lnTo>
                  <a:pt x="2460997" y="77470"/>
                </a:lnTo>
                <a:lnTo>
                  <a:pt x="2474387" y="78740"/>
                </a:lnTo>
                <a:lnTo>
                  <a:pt x="2489672" y="78740"/>
                </a:lnTo>
                <a:lnTo>
                  <a:pt x="2489893" y="78534"/>
                </a:lnTo>
                <a:lnTo>
                  <a:pt x="2483866" y="77470"/>
                </a:lnTo>
                <a:lnTo>
                  <a:pt x="2479582" y="73660"/>
                </a:lnTo>
                <a:close/>
              </a:path>
              <a:path w="3695065" h="610870">
                <a:moveTo>
                  <a:pt x="3187278" y="73660"/>
                </a:moveTo>
                <a:lnTo>
                  <a:pt x="2720629" y="73660"/>
                </a:lnTo>
                <a:lnTo>
                  <a:pt x="2730636" y="74930"/>
                </a:lnTo>
                <a:lnTo>
                  <a:pt x="3073879" y="74930"/>
                </a:lnTo>
                <a:lnTo>
                  <a:pt x="3083299" y="76200"/>
                </a:lnTo>
                <a:lnTo>
                  <a:pt x="3094408" y="76200"/>
                </a:lnTo>
                <a:lnTo>
                  <a:pt x="3134861" y="77470"/>
                </a:lnTo>
                <a:lnTo>
                  <a:pt x="3149719" y="77470"/>
                </a:lnTo>
                <a:lnTo>
                  <a:pt x="3164762" y="78740"/>
                </a:lnTo>
                <a:lnTo>
                  <a:pt x="3197546" y="78740"/>
                </a:lnTo>
                <a:lnTo>
                  <a:pt x="3191471" y="77470"/>
                </a:lnTo>
                <a:lnTo>
                  <a:pt x="3187278" y="73660"/>
                </a:lnTo>
                <a:close/>
              </a:path>
              <a:path w="3695065" h="610870">
                <a:moveTo>
                  <a:pt x="3220385" y="17780"/>
                </a:moveTo>
                <a:lnTo>
                  <a:pt x="3207071" y="17780"/>
                </a:lnTo>
                <a:lnTo>
                  <a:pt x="3200660" y="18659"/>
                </a:lnTo>
                <a:lnTo>
                  <a:pt x="3208032" y="20320"/>
                </a:lnTo>
                <a:lnTo>
                  <a:pt x="3216453" y="27940"/>
                </a:lnTo>
                <a:lnTo>
                  <a:pt x="3221799" y="38100"/>
                </a:lnTo>
                <a:lnTo>
                  <a:pt x="3223849" y="49530"/>
                </a:lnTo>
                <a:lnTo>
                  <a:pt x="3222380" y="60960"/>
                </a:lnTo>
                <a:lnTo>
                  <a:pt x="3217170" y="71120"/>
                </a:lnTo>
                <a:lnTo>
                  <a:pt x="3207996" y="78740"/>
                </a:lnTo>
                <a:lnTo>
                  <a:pt x="3248505" y="78740"/>
                </a:lnTo>
                <a:lnTo>
                  <a:pt x="3276488" y="77470"/>
                </a:lnTo>
                <a:lnTo>
                  <a:pt x="3290817" y="77470"/>
                </a:lnTo>
                <a:lnTo>
                  <a:pt x="3304974" y="76200"/>
                </a:lnTo>
                <a:lnTo>
                  <a:pt x="3331572" y="76200"/>
                </a:lnTo>
                <a:lnTo>
                  <a:pt x="3343415" y="74930"/>
                </a:lnTo>
                <a:lnTo>
                  <a:pt x="3434403" y="74930"/>
                </a:lnTo>
                <a:lnTo>
                  <a:pt x="3462814" y="72390"/>
                </a:lnTo>
                <a:lnTo>
                  <a:pt x="3657707" y="72390"/>
                </a:lnTo>
                <a:lnTo>
                  <a:pt x="3651613" y="64770"/>
                </a:lnTo>
                <a:lnTo>
                  <a:pt x="3609881" y="36830"/>
                </a:lnTo>
                <a:lnTo>
                  <a:pt x="3589213" y="31750"/>
                </a:lnTo>
                <a:lnTo>
                  <a:pt x="3534910" y="31750"/>
                </a:lnTo>
                <a:lnTo>
                  <a:pt x="3513312" y="30480"/>
                </a:lnTo>
                <a:lnTo>
                  <a:pt x="3486584" y="30480"/>
                </a:lnTo>
                <a:lnTo>
                  <a:pt x="3470675" y="29210"/>
                </a:lnTo>
                <a:lnTo>
                  <a:pt x="3458761" y="29210"/>
                </a:lnTo>
                <a:lnTo>
                  <a:pt x="3448503" y="27940"/>
                </a:lnTo>
                <a:lnTo>
                  <a:pt x="3443034" y="26670"/>
                </a:lnTo>
                <a:lnTo>
                  <a:pt x="3315218" y="26670"/>
                </a:lnTo>
                <a:lnTo>
                  <a:pt x="3305386" y="25400"/>
                </a:lnTo>
                <a:lnTo>
                  <a:pt x="3293390" y="24130"/>
                </a:lnTo>
                <a:lnTo>
                  <a:pt x="3220385" y="17780"/>
                </a:lnTo>
                <a:close/>
              </a:path>
              <a:path w="3695065" h="610870">
                <a:moveTo>
                  <a:pt x="2480714" y="19948"/>
                </a:moveTo>
                <a:lnTo>
                  <a:pt x="2473838" y="22860"/>
                </a:lnTo>
                <a:lnTo>
                  <a:pt x="2468247" y="33020"/>
                </a:lnTo>
                <a:lnTo>
                  <a:pt x="2466258" y="44450"/>
                </a:lnTo>
                <a:lnTo>
                  <a:pt x="2468067" y="57150"/>
                </a:lnTo>
                <a:lnTo>
                  <a:pt x="2473871" y="68580"/>
                </a:lnTo>
                <a:lnTo>
                  <a:pt x="2483866" y="77470"/>
                </a:lnTo>
                <a:lnTo>
                  <a:pt x="2489893" y="78534"/>
                </a:lnTo>
                <a:lnTo>
                  <a:pt x="2497847" y="71120"/>
                </a:lnTo>
                <a:lnTo>
                  <a:pt x="2502840" y="62230"/>
                </a:lnTo>
                <a:lnTo>
                  <a:pt x="2504440" y="49530"/>
                </a:lnTo>
                <a:lnTo>
                  <a:pt x="2502437" y="38100"/>
                </a:lnTo>
                <a:lnTo>
                  <a:pt x="2496620" y="27940"/>
                </a:lnTo>
                <a:lnTo>
                  <a:pt x="2486780" y="21590"/>
                </a:lnTo>
                <a:lnTo>
                  <a:pt x="2480714" y="19948"/>
                </a:lnTo>
                <a:close/>
              </a:path>
              <a:path w="3695065" h="610870">
                <a:moveTo>
                  <a:pt x="1049560" y="19817"/>
                </a:moveTo>
                <a:lnTo>
                  <a:pt x="1042377" y="22860"/>
                </a:lnTo>
                <a:lnTo>
                  <a:pt x="1036786" y="33020"/>
                </a:lnTo>
                <a:lnTo>
                  <a:pt x="1034796" y="44450"/>
                </a:lnTo>
                <a:lnTo>
                  <a:pt x="1036605" y="57150"/>
                </a:lnTo>
                <a:lnTo>
                  <a:pt x="1042409" y="68580"/>
                </a:lnTo>
                <a:lnTo>
                  <a:pt x="1052405" y="77470"/>
                </a:lnTo>
                <a:lnTo>
                  <a:pt x="1057919" y="78443"/>
                </a:lnTo>
                <a:lnTo>
                  <a:pt x="1064079" y="76200"/>
                </a:lnTo>
                <a:lnTo>
                  <a:pt x="1071456" y="69850"/>
                </a:lnTo>
                <a:lnTo>
                  <a:pt x="1075563" y="59690"/>
                </a:lnTo>
                <a:lnTo>
                  <a:pt x="1076211" y="48260"/>
                </a:lnTo>
                <a:lnTo>
                  <a:pt x="1073212" y="36830"/>
                </a:lnTo>
                <a:lnTo>
                  <a:pt x="1066377" y="27940"/>
                </a:lnTo>
                <a:lnTo>
                  <a:pt x="1055518" y="20320"/>
                </a:lnTo>
                <a:lnTo>
                  <a:pt x="1049560" y="19817"/>
                </a:lnTo>
                <a:close/>
              </a:path>
              <a:path w="3695065" h="610870">
                <a:moveTo>
                  <a:pt x="718894" y="74930"/>
                </a:moveTo>
                <a:lnTo>
                  <a:pt x="537812" y="74930"/>
                </a:lnTo>
                <a:lnTo>
                  <a:pt x="550684" y="76200"/>
                </a:lnTo>
                <a:lnTo>
                  <a:pt x="564666" y="76200"/>
                </a:lnTo>
                <a:lnTo>
                  <a:pt x="594890" y="77470"/>
                </a:lnTo>
                <a:lnTo>
                  <a:pt x="696309" y="77470"/>
                </a:lnTo>
                <a:lnTo>
                  <a:pt x="718894" y="74930"/>
                </a:lnTo>
                <a:close/>
              </a:path>
              <a:path w="3695065" h="610870">
                <a:moveTo>
                  <a:pt x="1406344" y="74930"/>
                </a:moveTo>
                <a:lnTo>
                  <a:pt x="1310014" y="74930"/>
                </a:lnTo>
                <a:lnTo>
                  <a:pt x="1334208" y="77470"/>
                </a:lnTo>
                <a:lnTo>
                  <a:pt x="1376847" y="77470"/>
                </a:lnTo>
                <a:lnTo>
                  <a:pt x="1392769" y="76200"/>
                </a:lnTo>
                <a:lnTo>
                  <a:pt x="1406344" y="74930"/>
                </a:lnTo>
                <a:close/>
              </a:path>
              <a:path w="3695065" h="610870">
                <a:moveTo>
                  <a:pt x="1642418" y="74930"/>
                </a:moveTo>
                <a:lnTo>
                  <a:pt x="1420766" y="74930"/>
                </a:lnTo>
                <a:lnTo>
                  <a:pt x="1450300" y="77470"/>
                </a:lnTo>
                <a:lnTo>
                  <a:pt x="1601251" y="77470"/>
                </a:lnTo>
                <a:lnTo>
                  <a:pt x="1614968" y="76200"/>
                </a:lnTo>
                <a:lnTo>
                  <a:pt x="1634987" y="76200"/>
                </a:lnTo>
                <a:lnTo>
                  <a:pt x="1642418" y="74930"/>
                </a:lnTo>
                <a:close/>
              </a:path>
              <a:path w="3695065" h="610870">
                <a:moveTo>
                  <a:pt x="2837805" y="74930"/>
                </a:moveTo>
                <a:lnTo>
                  <a:pt x="2741476" y="74930"/>
                </a:lnTo>
                <a:lnTo>
                  <a:pt x="2765669" y="77470"/>
                </a:lnTo>
                <a:lnTo>
                  <a:pt x="2808308" y="77470"/>
                </a:lnTo>
                <a:lnTo>
                  <a:pt x="2824230" y="76200"/>
                </a:lnTo>
                <a:lnTo>
                  <a:pt x="2837805" y="74930"/>
                </a:lnTo>
                <a:close/>
              </a:path>
              <a:path w="3695065" h="610870">
                <a:moveTo>
                  <a:pt x="3073879" y="74930"/>
                </a:moveTo>
                <a:lnTo>
                  <a:pt x="2852227" y="74930"/>
                </a:lnTo>
                <a:lnTo>
                  <a:pt x="2881761" y="77470"/>
                </a:lnTo>
                <a:lnTo>
                  <a:pt x="3032713" y="77470"/>
                </a:lnTo>
                <a:lnTo>
                  <a:pt x="3046430" y="76200"/>
                </a:lnTo>
                <a:lnTo>
                  <a:pt x="3066449" y="76200"/>
                </a:lnTo>
                <a:lnTo>
                  <a:pt x="3073879" y="74930"/>
                </a:lnTo>
                <a:close/>
              </a:path>
              <a:path w="3695065" h="610870">
                <a:moveTo>
                  <a:pt x="1289168" y="73660"/>
                </a:moveTo>
                <a:lnTo>
                  <a:pt x="1216269" y="73660"/>
                </a:lnTo>
                <a:lnTo>
                  <a:pt x="1239128" y="76200"/>
                </a:lnTo>
                <a:lnTo>
                  <a:pt x="1264641" y="76200"/>
                </a:lnTo>
                <a:lnTo>
                  <a:pt x="1279989" y="74930"/>
                </a:lnTo>
                <a:lnTo>
                  <a:pt x="1289168" y="73660"/>
                </a:lnTo>
                <a:close/>
              </a:path>
              <a:path w="3695065" h="610870">
                <a:moveTo>
                  <a:pt x="1999479" y="74930"/>
                </a:moveTo>
                <a:lnTo>
                  <a:pt x="1909510" y="74930"/>
                </a:lnTo>
                <a:lnTo>
                  <a:pt x="1918869" y="76200"/>
                </a:lnTo>
                <a:lnTo>
                  <a:pt x="1985403" y="76200"/>
                </a:lnTo>
                <a:lnTo>
                  <a:pt x="1999479" y="74930"/>
                </a:lnTo>
                <a:close/>
              </a:path>
              <a:path w="3695065" h="610870">
                <a:moveTo>
                  <a:pt x="2720629" y="73660"/>
                </a:moveTo>
                <a:lnTo>
                  <a:pt x="2647731" y="73660"/>
                </a:lnTo>
                <a:lnTo>
                  <a:pt x="2670590" y="76200"/>
                </a:lnTo>
                <a:lnTo>
                  <a:pt x="2696102" y="76200"/>
                </a:lnTo>
                <a:lnTo>
                  <a:pt x="2711451" y="74930"/>
                </a:lnTo>
                <a:lnTo>
                  <a:pt x="2720629" y="73660"/>
                </a:lnTo>
                <a:close/>
              </a:path>
              <a:path w="3695065" h="610870">
                <a:moveTo>
                  <a:pt x="3434403" y="74930"/>
                </a:moveTo>
                <a:lnTo>
                  <a:pt x="3343415" y="74930"/>
                </a:lnTo>
                <a:lnTo>
                  <a:pt x="3354407" y="76200"/>
                </a:lnTo>
                <a:lnTo>
                  <a:pt x="3423107" y="76200"/>
                </a:lnTo>
                <a:lnTo>
                  <a:pt x="3434403" y="74930"/>
                </a:lnTo>
                <a:close/>
              </a:path>
              <a:path w="3695065" h="610870">
                <a:moveTo>
                  <a:pt x="205634" y="0"/>
                </a:moveTo>
                <a:lnTo>
                  <a:pt x="182068" y="0"/>
                </a:lnTo>
                <a:lnTo>
                  <a:pt x="166600" y="1270"/>
                </a:lnTo>
                <a:lnTo>
                  <a:pt x="154981" y="3810"/>
                </a:lnTo>
                <a:lnTo>
                  <a:pt x="144950" y="7620"/>
                </a:lnTo>
                <a:lnTo>
                  <a:pt x="134249" y="12700"/>
                </a:lnTo>
                <a:lnTo>
                  <a:pt x="127316" y="16510"/>
                </a:lnTo>
                <a:lnTo>
                  <a:pt x="118036" y="19050"/>
                </a:lnTo>
                <a:lnTo>
                  <a:pt x="104202" y="25400"/>
                </a:lnTo>
                <a:lnTo>
                  <a:pt x="83605" y="34290"/>
                </a:lnTo>
                <a:lnTo>
                  <a:pt x="81900" y="35859"/>
                </a:lnTo>
                <a:lnTo>
                  <a:pt x="86313" y="34290"/>
                </a:lnTo>
                <a:lnTo>
                  <a:pt x="178682" y="34290"/>
                </a:lnTo>
                <a:lnTo>
                  <a:pt x="182292" y="25400"/>
                </a:lnTo>
                <a:lnTo>
                  <a:pt x="189844" y="15240"/>
                </a:lnTo>
                <a:lnTo>
                  <a:pt x="199488" y="7620"/>
                </a:lnTo>
                <a:lnTo>
                  <a:pt x="210918" y="2540"/>
                </a:lnTo>
                <a:lnTo>
                  <a:pt x="216044" y="1531"/>
                </a:lnTo>
                <a:lnTo>
                  <a:pt x="205634" y="0"/>
                </a:lnTo>
                <a:close/>
              </a:path>
              <a:path w="3695065" h="610870">
                <a:moveTo>
                  <a:pt x="962988" y="19050"/>
                </a:moveTo>
                <a:lnTo>
                  <a:pt x="950595" y="20320"/>
                </a:lnTo>
                <a:lnTo>
                  <a:pt x="903256" y="30480"/>
                </a:lnTo>
                <a:lnTo>
                  <a:pt x="1038184" y="30480"/>
                </a:lnTo>
                <a:lnTo>
                  <a:pt x="1042377" y="22860"/>
                </a:lnTo>
                <a:lnTo>
                  <a:pt x="1045375" y="21590"/>
                </a:lnTo>
                <a:lnTo>
                  <a:pt x="992240" y="21590"/>
                </a:lnTo>
                <a:lnTo>
                  <a:pt x="976265" y="20320"/>
                </a:lnTo>
                <a:lnTo>
                  <a:pt x="962988" y="19050"/>
                </a:lnTo>
                <a:close/>
              </a:path>
              <a:path w="3695065" h="610870">
                <a:moveTo>
                  <a:pt x="2281764" y="17780"/>
                </a:moveTo>
                <a:lnTo>
                  <a:pt x="2263849" y="17780"/>
                </a:lnTo>
                <a:lnTo>
                  <a:pt x="2253028" y="19050"/>
                </a:lnTo>
                <a:lnTo>
                  <a:pt x="2185381" y="19050"/>
                </a:lnTo>
                <a:lnTo>
                  <a:pt x="2170196" y="20320"/>
                </a:lnTo>
                <a:lnTo>
                  <a:pt x="2157753" y="21590"/>
                </a:lnTo>
                <a:lnTo>
                  <a:pt x="2148350" y="24130"/>
                </a:lnTo>
                <a:lnTo>
                  <a:pt x="2142285" y="25400"/>
                </a:lnTo>
                <a:lnTo>
                  <a:pt x="2139301" y="25400"/>
                </a:lnTo>
                <a:lnTo>
                  <a:pt x="2133535" y="26670"/>
                </a:lnTo>
                <a:lnTo>
                  <a:pt x="2124942" y="27940"/>
                </a:lnTo>
                <a:lnTo>
                  <a:pt x="2113476" y="29210"/>
                </a:lnTo>
                <a:lnTo>
                  <a:pt x="2099094" y="29210"/>
                </a:lnTo>
                <a:lnTo>
                  <a:pt x="2081748" y="30480"/>
                </a:lnTo>
                <a:lnTo>
                  <a:pt x="2469645" y="30480"/>
                </a:lnTo>
                <a:lnTo>
                  <a:pt x="2473838" y="22860"/>
                </a:lnTo>
                <a:lnTo>
                  <a:pt x="2476837" y="21590"/>
                </a:lnTo>
                <a:lnTo>
                  <a:pt x="2314042" y="21590"/>
                </a:lnTo>
                <a:lnTo>
                  <a:pt x="2300391" y="20320"/>
                </a:lnTo>
                <a:lnTo>
                  <a:pt x="2281764" y="17780"/>
                </a:lnTo>
                <a:close/>
              </a:path>
              <a:path w="3695065" h="610870">
                <a:moveTo>
                  <a:pt x="812323" y="25400"/>
                </a:moveTo>
                <a:lnTo>
                  <a:pt x="756207" y="25400"/>
                </a:lnTo>
                <a:lnTo>
                  <a:pt x="742052" y="26670"/>
                </a:lnTo>
                <a:lnTo>
                  <a:pt x="724356" y="27940"/>
                </a:lnTo>
                <a:lnTo>
                  <a:pt x="713462" y="29210"/>
                </a:lnTo>
                <a:lnTo>
                  <a:pt x="878742" y="29210"/>
                </a:lnTo>
                <a:lnTo>
                  <a:pt x="852666" y="27940"/>
                </a:lnTo>
                <a:lnTo>
                  <a:pt x="838981" y="26670"/>
                </a:lnTo>
                <a:lnTo>
                  <a:pt x="825399" y="26670"/>
                </a:lnTo>
                <a:lnTo>
                  <a:pt x="812323" y="25400"/>
                </a:lnTo>
                <a:close/>
              </a:path>
              <a:path w="3695065" h="610870">
                <a:moveTo>
                  <a:pt x="1623583" y="19050"/>
                </a:moveTo>
                <a:lnTo>
                  <a:pt x="1613479" y="20320"/>
                </a:lnTo>
                <a:lnTo>
                  <a:pt x="1592762" y="24130"/>
                </a:lnTo>
                <a:lnTo>
                  <a:pt x="1580874" y="26670"/>
                </a:lnTo>
                <a:lnTo>
                  <a:pt x="1553368" y="29210"/>
                </a:lnTo>
                <a:lnTo>
                  <a:pt x="1753262" y="29210"/>
                </a:lnTo>
                <a:lnTo>
                  <a:pt x="1761762" y="21590"/>
                </a:lnTo>
                <a:lnTo>
                  <a:pt x="1660531" y="21590"/>
                </a:lnTo>
                <a:lnTo>
                  <a:pt x="1645982" y="20320"/>
                </a:lnTo>
                <a:lnTo>
                  <a:pt x="1634042" y="20320"/>
                </a:lnTo>
                <a:lnTo>
                  <a:pt x="1623583" y="19050"/>
                </a:lnTo>
                <a:close/>
              </a:path>
              <a:path w="3695065" h="610870">
                <a:moveTo>
                  <a:pt x="3055044" y="19050"/>
                </a:moveTo>
                <a:lnTo>
                  <a:pt x="3044940" y="20320"/>
                </a:lnTo>
                <a:lnTo>
                  <a:pt x="3024223" y="24130"/>
                </a:lnTo>
                <a:lnTo>
                  <a:pt x="3012335" y="26670"/>
                </a:lnTo>
                <a:lnTo>
                  <a:pt x="2984830" y="29210"/>
                </a:lnTo>
                <a:lnTo>
                  <a:pt x="3184769" y="29210"/>
                </a:lnTo>
                <a:lnTo>
                  <a:pt x="3187291" y="25400"/>
                </a:lnTo>
                <a:lnTo>
                  <a:pt x="3193601" y="21590"/>
                </a:lnTo>
                <a:lnTo>
                  <a:pt x="3091993" y="21590"/>
                </a:lnTo>
                <a:lnTo>
                  <a:pt x="3077444" y="20320"/>
                </a:lnTo>
                <a:lnTo>
                  <a:pt x="3065503" y="20320"/>
                </a:lnTo>
                <a:lnTo>
                  <a:pt x="3055044" y="19050"/>
                </a:lnTo>
                <a:close/>
              </a:path>
              <a:path w="3695065" h="610870">
                <a:moveTo>
                  <a:pt x="580469" y="15240"/>
                </a:moveTo>
                <a:lnTo>
                  <a:pt x="572867" y="15240"/>
                </a:lnTo>
                <a:lnTo>
                  <a:pt x="561363" y="16510"/>
                </a:lnTo>
                <a:lnTo>
                  <a:pt x="547779" y="19050"/>
                </a:lnTo>
                <a:lnTo>
                  <a:pt x="533045" y="20320"/>
                </a:lnTo>
                <a:lnTo>
                  <a:pt x="503850" y="25400"/>
                </a:lnTo>
                <a:lnTo>
                  <a:pt x="491250" y="26670"/>
                </a:lnTo>
                <a:lnTo>
                  <a:pt x="481221" y="27940"/>
                </a:lnTo>
                <a:lnTo>
                  <a:pt x="687415" y="27940"/>
                </a:lnTo>
                <a:lnTo>
                  <a:pt x="658147" y="25400"/>
                </a:lnTo>
                <a:lnTo>
                  <a:pt x="643225" y="22860"/>
                </a:lnTo>
                <a:lnTo>
                  <a:pt x="614647" y="19050"/>
                </a:lnTo>
                <a:lnTo>
                  <a:pt x="601727" y="17780"/>
                </a:lnTo>
                <a:lnTo>
                  <a:pt x="590212" y="16510"/>
                </a:lnTo>
                <a:lnTo>
                  <a:pt x="580469" y="15240"/>
                </a:lnTo>
                <a:close/>
              </a:path>
              <a:path w="3695065" h="610870">
                <a:moveTo>
                  <a:pt x="1980112" y="22860"/>
                </a:moveTo>
                <a:lnTo>
                  <a:pt x="1954152" y="22860"/>
                </a:lnTo>
                <a:lnTo>
                  <a:pt x="1924640" y="25400"/>
                </a:lnTo>
                <a:lnTo>
                  <a:pt x="1911003" y="25400"/>
                </a:lnTo>
                <a:lnTo>
                  <a:pt x="1899419" y="26670"/>
                </a:lnTo>
                <a:lnTo>
                  <a:pt x="2012692" y="26670"/>
                </a:lnTo>
                <a:lnTo>
                  <a:pt x="1992164" y="24130"/>
                </a:lnTo>
                <a:lnTo>
                  <a:pt x="1980112" y="22860"/>
                </a:lnTo>
                <a:close/>
              </a:path>
              <a:path w="3695065" h="610870">
                <a:moveTo>
                  <a:pt x="3411573" y="22860"/>
                </a:moveTo>
                <a:lnTo>
                  <a:pt x="3385614" y="22860"/>
                </a:lnTo>
                <a:lnTo>
                  <a:pt x="3356102" y="25400"/>
                </a:lnTo>
                <a:lnTo>
                  <a:pt x="3342464" y="25400"/>
                </a:lnTo>
                <a:lnTo>
                  <a:pt x="3330880" y="26670"/>
                </a:lnTo>
                <a:lnTo>
                  <a:pt x="3443034" y="26670"/>
                </a:lnTo>
                <a:lnTo>
                  <a:pt x="3437564" y="25400"/>
                </a:lnTo>
                <a:lnTo>
                  <a:pt x="3425988" y="24130"/>
                </a:lnTo>
                <a:lnTo>
                  <a:pt x="3411573" y="22860"/>
                </a:lnTo>
                <a:close/>
              </a:path>
              <a:path w="3695065" h="610870">
                <a:moveTo>
                  <a:pt x="1307278" y="17780"/>
                </a:moveTo>
                <a:lnTo>
                  <a:pt x="1294965" y="19050"/>
                </a:lnTo>
                <a:lnTo>
                  <a:pt x="1282254" y="19050"/>
                </a:lnTo>
                <a:lnTo>
                  <a:pt x="1256144" y="21590"/>
                </a:lnTo>
                <a:lnTo>
                  <a:pt x="1243000" y="21590"/>
                </a:lnTo>
                <a:lnTo>
                  <a:pt x="1229966" y="22860"/>
                </a:lnTo>
                <a:lnTo>
                  <a:pt x="1363131" y="22860"/>
                </a:lnTo>
                <a:lnTo>
                  <a:pt x="1319065" y="19050"/>
                </a:lnTo>
                <a:lnTo>
                  <a:pt x="1307278" y="17780"/>
                </a:lnTo>
                <a:close/>
              </a:path>
              <a:path w="3695065" h="610870">
                <a:moveTo>
                  <a:pt x="2738739" y="17780"/>
                </a:moveTo>
                <a:lnTo>
                  <a:pt x="2726426" y="19050"/>
                </a:lnTo>
                <a:lnTo>
                  <a:pt x="2713715" y="19050"/>
                </a:lnTo>
                <a:lnTo>
                  <a:pt x="2687606" y="21590"/>
                </a:lnTo>
                <a:lnTo>
                  <a:pt x="2674462" y="21590"/>
                </a:lnTo>
                <a:lnTo>
                  <a:pt x="2661428" y="22860"/>
                </a:lnTo>
                <a:lnTo>
                  <a:pt x="2794593" y="22860"/>
                </a:lnTo>
                <a:lnTo>
                  <a:pt x="2750526" y="19050"/>
                </a:lnTo>
                <a:lnTo>
                  <a:pt x="2738739" y="17780"/>
                </a:lnTo>
                <a:close/>
              </a:path>
              <a:path w="3695065" h="610870">
                <a:moveTo>
                  <a:pt x="1040448" y="19050"/>
                </a:moveTo>
                <a:lnTo>
                  <a:pt x="1029541" y="19050"/>
                </a:lnTo>
                <a:lnTo>
                  <a:pt x="1006042" y="21590"/>
                </a:lnTo>
                <a:lnTo>
                  <a:pt x="1045375" y="21590"/>
                </a:lnTo>
                <a:lnTo>
                  <a:pt x="1049560" y="19817"/>
                </a:lnTo>
                <a:lnTo>
                  <a:pt x="1040448" y="19050"/>
                </a:lnTo>
                <a:close/>
              </a:path>
              <a:path w="3695065" h="610870">
                <a:moveTo>
                  <a:pt x="1765297" y="17780"/>
                </a:moveTo>
                <a:lnTo>
                  <a:pt x="1750013" y="17780"/>
                </a:lnTo>
                <a:lnTo>
                  <a:pt x="1737624" y="19050"/>
                </a:lnTo>
                <a:lnTo>
                  <a:pt x="1725077" y="19050"/>
                </a:lnTo>
                <a:lnTo>
                  <a:pt x="1686646" y="20320"/>
                </a:lnTo>
                <a:lnTo>
                  <a:pt x="1673627" y="21590"/>
                </a:lnTo>
                <a:lnTo>
                  <a:pt x="1761762" y="21590"/>
                </a:lnTo>
                <a:lnTo>
                  <a:pt x="1770237" y="18893"/>
                </a:lnTo>
                <a:lnTo>
                  <a:pt x="1765297" y="17780"/>
                </a:lnTo>
                <a:close/>
              </a:path>
              <a:path w="3695065" h="610870">
                <a:moveTo>
                  <a:pt x="2409128" y="20320"/>
                </a:moveTo>
                <a:lnTo>
                  <a:pt x="2333924" y="20320"/>
                </a:lnTo>
                <a:lnTo>
                  <a:pt x="2324593" y="21590"/>
                </a:lnTo>
                <a:lnTo>
                  <a:pt x="2425145" y="21590"/>
                </a:lnTo>
                <a:lnTo>
                  <a:pt x="2409128" y="20320"/>
                </a:lnTo>
                <a:close/>
              </a:path>
              <a:path w="3695065" h="610870">
                <a:moveTo>
                  <a:pt x="2472705" y="17780"/>
                </a:moveTo>
                <a:lnTo>
                  <a:pt x="2438859" y="21590"/>
                </a:lnTo>
                <a:lnTo>
                  <a:pt x="2476837" y="21590"/>
                </a:lnTo>
                <a:lnTo>
                  <a:pt x="2480714" y="19948"/>
                </a:lnTo>
                <a:lnTo>
                  <a:pt x="2472705" y="17780"/>
                </a:lnTo>
                <a:close/>
              </a:path>
              <a:path w="3695065" h="610870">
                <a:moveTo>
                  <a:pt x="3196758" y="17780"/>
                </a:moveTo>
                <a:lnTo>
                  <a:pt x="3181475" y="17780"/>
                </a:lnTo>
                <a:lnTo>
                  <a:pt x="3169086" y="19050"/>
                </a:lnTo>
                <a:lnTo>
                  <a:pt x="3156539" y="19050"/>
                </a:lnTo>
                <a:lnTo>
                  <a:pt x="3118108" y="20320"/>
                </a:lnTo>
                <a:lnTo>
                  <a:pt x="3105089" y="21590"/>
                </a:lnTo>
                <a:lnTo>
                  <a:pt x="3193601" y="21590"/>
                </a:lnTo>
                <a:lnTo>
                  <a:pt x="3197808" y="19050"/>
                </a:lnTo>
                <a:lnTo>
                  <a:pt x="3200660" y="18659"/>
                </a:lnTo>
                <a:lnTo>
                  <a:pt x="3196758" y="1778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6962" y="4805317"/>
            <a:ext cx="7144384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995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4&gt;</a:t>
            </a:r>
            <a:endParaRPr sz="2000">
              <a:latin typeface="Helvetica Neue Medium"/>
              <a:cs typeface="Helvetica Neue Medium"/>
            </a:endParaRPr>
          </a:p>
          <a:p>
            <a:pPr marR="39370" algn="ctr">
              <a:lnSpc>
                <a:spcPts val="17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12700">
              <a:lnSpc>
                <a:spcPts val="214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1&gt;: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73" y="5763117"/>
            <a:ext cx="18586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200">
              <a:latin typeface="Courier"/>
              <a:cs typeface="Courier"/>
            </a:endParaRPr>
          </a:p>
          <a:p>
            <a:pPr marL="76835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1&gt;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63270" y="5191205"/>
            <a:ext cx="4413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3270" y="5191205"/>
            <a:ext cx="441325" cy="366395"/>
          </a:xfrm>
          <a:custGeom>
            <a:avLst/>
            <a:gdLst/>
            <a:ahLst/>
            <a:cxnLst/>
            <a:rect l="l" t="t" r="r" b="b"/>
            <a:pathLst>
              <a:path w="441325" h="366395">
                <a:moveTo>
                  <a:pt x="0" y="365849"/>
                </a:moveTo>
                <a:lnTo>
                  <a:pt x="441084" y="365849"/>
                </a:lnTo>
                <a:lnTo>
                  <a:pt x="441084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1087" y="6667290"/>
            <a:ext cx="3132855" cy="21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5593" y="7405813"/>
            <a:ext cx="17938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body 2&gt;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2340" y="688896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26338" y="6373482"/>
            <a:ext cx="1642937" cy="889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83973" y="6119554"/>
            <a:ext cx="7880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2718" y="6168717"/>
            <a:ext cx="3949065" cy="528955"/>
          </a:xfrm>
          <a:custGeom>
            <a:avLst/>
            <a:gdLst/>
            <a:ahLst/>
            <a:cxnLst/>
            <a:rect l="l" t="t" r="r" b="b"/>
            <a:pathLst>
              <a:path w="3949065" h="528954">
                <a:moveTo>
                  <a:pt x="184925" y="0"/>
                </a:moveTo>
                <a:lnTo>
                  <a:pt x="133679" y="621"/>
                </a:lnTo>
                <a:lnTo>
                  <a:pt x="86998" y="6444"/>
                </a:lnTo>
                <a:lnTo>
                  <a:pt x="45147" y="26611"/>
                </a:lnTo>
                <a:lnTo>
                  <a:pt x="19496" y="55765"/>
                </a:lnTo>
                <a:lnTo>
                  <a:pt x="3059" y="99219"/>
                </a:lnTo>
                <a:lnTo>
                  <a:pt x="126" y="147436"/>
                </a:lnTo>
                <a:lnTo>
                  <a:pt x="0" y="366352"/>
                </a:lnTo>
                <a:lnTo>
                  <a:pt x="174" y="381185"/>
                </a:lnTo>
                <a:lnTo>
                  <a:pt x="2456" y="419574"/>
                </a:lnTo>
                <a:lnTo>
                  <a:pt x="13179" y="462126"/>
                </a:lnTo>
                <a:lnTo>
                  <a:pt x="44829" y="501454"/>
                </a:lnTo>
                <a:lnTo>
                  <a:pt x="80904" y="521267"/>
                </a:lnTo>
                <a:lnTo>
                  <a:pt x="122053" y="527702"/>
                </a:lnTo>
                <a:lnTo>
                  <a:pt x="3786355" y="528579"/>
                </a:lnTo>
                <a:lnTo>
                  <a:pt x="3801188" y="528404"/>
                </a:lnTo>
                <a:lnTo>
                  <a:pt x="3839576" y="526123"/>
                </a:lnTo>
                <a:lnTo>
                  <a:pt x="3882129" y="515398"/>
                </a:lnTo>
                <a:lnTo>
                  <a:pt x="3921457" y="483749"/>
                </a:lnTo>
                <a:lnTo>
                  <a:pt x="3941271" y="447674"/>
                </a:lnTo>
                <a:lnTo>
                  <a:pt x="3947705" y="406525"/>
                </a:lnTo>
                <a:lnTo>
                  <a:pt x="3948582" y="162269"/>
                </a:lnTo>
                <a:lnTo>
                  <a:pt x="3948407" y="147436"/>
                </a:lnTo>
                <a:lnTo>
                  <a:pt x="3946126" y="109048"/>
                </a:lnTo>
                <a:lnTo>
                  <a:pt x="3935402" y="66495"/>
                </a:lnTo>
                <a:lnTo>
                  <a:pt x="3903752" y="27168"/>
                </a:lnTo>
                <a:lnTo>
                  <a:pt x="3867677" y="7354"/>
                </a:lnTo>
                <a:lnTo>
                  <a:pt x="3826528" y="919"/>
                </a:lnTo>
                <a:lnTo>
                  <a:pt x="184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095" y="6120663"/>
            <a:ext cx="4011295" cy="610870"/>
          </a:xfrm>
          <a:custGeom>
            <a:avLst/>
            <a:gdLst/>
            <a:ahLst/>
            <a:cxnLst/>
            <a:rect l="l" t="t" r="r" b="b"/>
            <a:pathLst>
              <a:path w="4011295" h="610870">
                <a:moveTo>
                  <a:pt x="3778114" y="596900"/>
                </a:moveTo>
                <a:lnTo>
                  <a:pt x="3428950" y="596900"/>
                </a:lnTo>
                <a:lnTo>
                  <a:pt x="3472223" y="600710"/>
                </a:lnTo>
                <a:lnTo>
                  <a:pt x="3487475" y="603250"/>
                </a:lnTo>
                <a:lnTo>
                  <a:pt x="3502390" y="604520"/>
                </a:lnTo>
                <a:lnTo>
                  <a:pt x="3529414" y="608330"/>
                </a:lnTo>
                <a:lnTo>
                  <a:pt x="3540622" y="609600"/>
                </a:lnTo>
                <a:lnTo>
                  <a:pt x="3549694" y="610870"/>
                </a:lnTo>
                <a:lnTo>
                  <a:pt x="3565158" y="610870"/>
                </a:lnTo>
                <a:lnTo>
                  <a:pt x="3576758" y="609600"/>
                </a:lnTo>
                <a:lnTo>
                  <a:pt x="3590205" y="607060"/>
                </a:lnTo>
                <a:lnTo>
                  <a:pt x="3619535" y="603250"/>
                </a:lnTo>
                <a:lnTo>
                  <a:pt x="3633868" y="600710"/>
                </a:lnTo>
                <a:lnTo>
                  <a:pt x="3646946" y="599440"/>
                </a:lnTo>
                <a:lnTo>
                  <a:pt x="3657994" y="598170"/>
                </a:lnTo>
                <a:lnTo>
                  <a:pt x="3779184" y="598170"/>
                </a:lnTo>
                <a:lnTo>
                  <a:pt x="3778114" y="596900"/>
                </a:lnTo>
                <a:close/>
              </a:path>
              <a:path w="4011295" h="610870">
                <a:moveTo>
                  <a:pt x="81391" y="37210"/>
                </a:moveTo>
                <a:lnTo>
                  <a:pt x="45682" y="66040"/>
                </a:lnTo>
                <a:lnTo>
                  <a:pt x="29459" y="88900"/>
                </a:lnTo>
                <a:lnTo>
                  <a:pt x="19651" y="101600"/>
                </a:lnTo>
                <a:lnTo>
                  <a:pt x="5807" y="147320"/>
                </a:lnTo>
                <a:lnTo>
                  <a:pt x="3348" y="171450"/>
                </a:lnTo>
                <a:lnTo>
                  <a:pt x="3950" y="189230"/>
                </a:lnTo>
                <a:lnTo>
                  <a:pt x="3749" y="201930"/>
                </a:lnTo>
                <a:lnTo>
                  <a:pt x="2592" y="218440"/>
                </a:lnTo>
                <a:lnTo>
                  <a:pt x="13" y="241300"/>
                </a:lnTo>
                <a:lnTo>
                  <a:pt x="0" y="251460"/>
                </a:lnTo>
                <a:lnTo>
                  <a:pt x="510" y="260350"/>
                </a:lnTo>
                <a:lnTo>
                  <a:pt x="1211" y="270510"/>
                </a:lnTo>
                <a:lnTo>
                  <a:pt x="1769" y="281940"/>
                </a:lnTo>
                <a:lnTo>
                  <a:pt x="1850" y="297180"/>
                </a:lnTo>
                <a:lnTo>
                  <a:pt x="1315" y="311150"/>
                </a:lnTo>
                <a:lnTo>
                  <a:pt x="1207" y="334010"/>
                </a:lnTo>
                <a:lnTo>
                  <a:pt x="2418" y="349250"/>
                </a:lnTo>
                <a:lnTo>
                  <a:pt x="4263" y="361950"/>
                </a:lnTo>
                <a:lnTo>
                  <a:pt x="6252" y="370840"/>
                </a:lnTo>
                <a:lnTo>
                  <a:pt x="7894" y="377190"/>
                </a:lnTo>
                <a:lnTo>
                  <a:pt x="8332" y="382270"/>
                </a:lnTo>
                <a:lnTo>
                  <a:pt x="8956" y="388620"/>
                </a:lnTo>
                <a:lnTo>
                  <a:pt x="13189" y="445770"/>
                </a:lnTo>
                <a:lnTo>
                  <a:pt x="14651" y="463550"/>
                </a:lnTo>
                <a:lnTo>
                  <a:pt x="19419" y="508000"/>
                </a:lnTo>
                <a:lnTo>
                  <a:pt x="41294" y="552450"/>
                </a:lnTo>
                <a:lnTo>
                  <a:pt x="71154" y="577850"/>
                </a:lnTo>
                <a:lnTo>
                  <a:pt x="111589" y="593090"/>
                </a:lnTo>
                <a:lnTo>
                  <a:pt x="119711" y="595630"/>
                </a:lnTo>
                <a:lnTo>
                  <a:pt x="126618" y="596900"/>
                </a:lnTo>
                <a:lnTo>
                  <a:pt x="137260" y="599440"/>
                </a:lnTo>
                <a:lnTo>
                  <a:pt x="151694" y="601980"/>
                </a:lnTo>
                <a:lnTo>
                  <a:pt x="169979" y="604520"/>
                </a:lnTo>
                <a:lnTo>
                  <a:pt x="183151" y="605790"/>
                </a:lnTo>
                <a:lnTo>
                  <a:pt x="196868" y="605790"/>
                </a:lnTo>
                <a:lnTo>
                  <a:pt x="203545" y="606408"/>
                </a:lnTo>
                <a:lnTo>
                  <a:pt x="223710" y="608330"/>
                </a:lnTo>
                <a:lnTo>
                  <a:pt x="246054" y="608330"/>
                </a:lnTo>
                <a:lnTo>
                  <a:pt x="251339" y="607215"/>
                </a:lnTo>
                <a:lnTo>
                  <a:pt x="245042" y="605790"/>
                </a:lnTo>
                <a:lnTo>
                  <a:pt x="236681" y="598170"/>
                </a:lnTo>
                <a:lnTo>
                  <a:pt x="231404" y="588010"/>
                </a:lnTo>
                <a:lnTo>
                  <a:pt x="229436" y="576580"/>
                </a:lnTo>
                <a:lnTo>
                  <a:pt x="230999" y="565150"/>
                </a:lnTo>
                <a:lnTo>
                  <a:pt x="236319" y="554990"/>
                </a:lnTo>
                <a:lnTo>
                  <a:pt x="245619" y="548640"/>
                </a:lnTo>
                <a:lnTo>
                  <a:pt x="148989" y="548640"/>
                </a:lnTo>
                <a:lnTo>
                  <a:pt x="107874" y="537210"/>
                </a:lnTo>
                <a:lnTo>
                  <a:pt x="74832" y="508000"/>
                </a:lnTo>
                <a:lnTo>
                  <a:pt x="56251" y="473710"/>
                </a:lnTo>
                <a:lnTo>
                  <a:pt x="55428" y="462280"/>
                </a:lnTo>
                <a:lnTo>
                  <a:pt x="56105" y="450850"/>
                </a:lnTo>
                <a:lnTo>
                  <a:pt x="57418" y="438150"/>
                </a:lnTo>
                <a:lnTo>
                  <a:pt x="58830" y="425450"/>
                </a:lnTo>
                <a:lnTo>
                  <a:pt x="60399" y="412750"/>
                </a:lnTo>
                <a:lnTo>
                  <a:pt x="61902" y="400050"/>
                </a:lnTo>
                <a:lnTo>
                  <a:pt x="63116" y="387350"/>
                </a:lnTo>
                <a:lnTo>
                  <a:pt x="63819" y="374650"/>
                </a:lnTo>
                <a:lnTo>
                  <a:pt x="64036" y="363220"/>
                </a:lnTo>
                <a:lnTo>
                  <a:pt x="63926" y="345440"/>
                </a:lnTo>
                <a:lnTo>
                  <a:pt x="62269" y="295910"/>
                </a:lnTo>
                <a:lnTo>
                  <a:pt x="60383" y="256540"/>
                </a:lnTo>
                <a:lnTo>
                  <a:pt x="59988" y="247650"/>
                </a:lnTo>
                <a:lnTo>
                  <a:pt x="60704" y="196850"/>
                </a:lnTo>
                <a:lnTo>
                  <a:pt x="62162" y="168910"/>
                </a:lnTo>
                <a:lnTo>
                  <a:pt x="62758" y="157480"/>
                </a:lnTo>
                <a:lnTo>
                  <a:pt x="78530" y="109220"/>
                </a:lnTo>
                <a:lnTo>
                  <a:pt x="99149" y="95250"/>
                </a:lnTo>
                <a:lnTo>
                  <a:pt x="111809" y="87630"/>
                </a:lnTo>
                <a:lnTo>
                  <a:pt x="104583" y="87630"/>
                </a:lnTo>
                <a:lnTo>
                  <a:pt x="95729" y="83820"/>
                </a:lnTo>
                <a:lnTo>
                  <a:pt x="87904" y="77470"/>
                </a:lnTo>
                <a:lnTo>
                  <a:pt x="81515" y="71120"/>
                </a:lnTo>
                <a:lnTo>
                  <a:pt x="76969" y="63500"/>
                </a:lnTo>
                <a:lnTo>
                  <a:pt x="74673" y="54610"/>
                </a:lnTo>
                <a:lnTo>
                  <a:pt x="75034" y="46990"/>
                </a:lnTo>
                <a:lnTo>
                  <a:pt x="78459" y="39370"/>
                </a:lnTo>
                <a:lnTo>
                  <a:pt x="81391" y="37210"/>
                </a:lnTo>
                <a:close/>
              </a:path>
              <a:path w="4011295" h="610870">
                <a:moveTo>
                  <a:pt x="288734" y="547370"/>
                </a:moveTo>
                <a:lnTo>
                  <a:pt x="259349" y="547370"/>
                </a:lnTo>
                <a:lnTo>
                  <a:pt x="253707" y="547891"/>
                </a:lnTo>
                <a:lnTo>
                  <a:pt x="257655" y="548640"/>
                </a:lnTo>
                <a:lnTo>
                  <a:pt x="267154" y="556260"/>
                </a:lnTo>
                <a:lnTo>
                  <a:pt x="272807" y="566420"/>
                </a:lnTo>
                <a:lnTo>
                  <a:pt x="274671" y="577850"/>
                </a:lnTo>
                <a:lnTo>
                  <a:pt x="272804" y="589280"/>
                </a:lnTo>
                <a:lnTo>
                  <a:pt x="267261" y="599440"/>
                </a:lnTo>
                <a:lnTo>
                  <a:pt x="258100" y="605790"/>
                </a:lnTo>
                <a:lnTo>
                  <a:pt x="251339" y="607215"/>
                </a:lnTo>
                <a:lnTo>
                  <a:pt x="256263" y="608330"/>
                </a:lnTo>
                <a:lnTo>
                  <a:pt x="281449" y="608330"/>
                </a:lnTo>
                <a:lnTo>
                  <a:pt x="294138" y="607060"/>
                </a:lnTo>
                <a:lnTo>
                  <a:pt x="306911" y="607060"/>
                </a:lnTo>
                <a:lnTo>
                  <a:pt x="332545" y="605790"/>
                </a:lnTo>
                <a:lnTo>
                  <a:pt x="345325" y="605790"/>
                </a:lnTo>
                <a:lnTo>
                  <a:pt x="358027" y="604520"/>
                </a:lnTo>
                <a:lnTo>
                  <a:pt x="416343" y="604520"/>
                </a:lnTo>
                <a:lnTo>
                  <a:pt x="425981" y="601980"/>
                </a:lnTo>
                <a:lnTo>
                  <a:pt x="437763" y="600710"/>
                </a:lnTo>
                <a:lnTo>
                  <a:pt x="479598" y="596900"/>
                </a:lnTo>
                <a:lnTo>
                  <a:pt x="947802" y="596900"/>
                </a:lnTo>
                <a:lnTo>
                  <a:pt x="943033" y="586740"/>
                </a:lnTo>
                <a:lnTo>
                  <a:pt x="941479" y="575310"/>
                </a:lnTo>
                <a:lnTo>
                  <a:pt x="943538" y="563880"/>
                </a:lnTo>
                <a:lnTo>
                  <a:pt x="949012" y="553720"/>
                </a:lnTo>
                <a:lnTo>
                  <a:pt x="950750" y="552450"/>
                </a:lnTo>
                <a:lnTo>
                  <a:pt x="719813" y="552450"/>
                </a:lnTo>
                <a:lnTo>
                  <a:pt x="708981" y="551180"/>
                </a:lnTo>
                <a:lnTo>
                  <a:pt x="369826" y="551180"/>
                </a:lnTo>
                <a:lnTo>
                  <a:pt x="358866" y="549910"/>
                </a:lnTo>
                <a:lnTo>
                  <a:pt x="346468" y="549910"/>
                </a:lnTo>
                <a:lnTo>
                  <a:pt x="318606" y="548640"/>
                </a:lnTo>
                <a:lnTo>
                  <a:pt x="303765" y="548640"/>
                </a:lnTo>
                <a:lnTo>
                  <a:pt x="288734" y="547370"/>
                </a:lnTo>
                <a:close/>
              </a:path>
              <a:path w="4011295" h="610870">
                <a:moveTo>
                  <a:pt x="788050" y="603250"/>
                </a:moveTo>
                <a:lnTo>
                  <a:pt x="654695" y="603250"/>
                </a:lnTo>
                <a:lnTo>
                  <a:pt x="684351" y="605790"/>
                </a:lnTo>
                <a:lnTo>
                  <a:pt x="699098" y="608330"/>
                </a:lnTo>
                <a:lnTo>
                  <a:pt x="722837" y="608330"/>
                </a:lnTo>
                <a:lnTo>
                  <a:pt x="748317" y="605790"/>
                </a:lnTo>
                <a:lnTo>
                  <a:pt x="761460" y="605790"/>
                </a:lnTo>
                <a:lnTo>
                  <a:pt x="788050" y="603250"/>
                </a:lnTo>
                <a:close/>
              </a:path>
              <a:path w="4011295" h="610870">
                <a:moveTo>
                  <a:pt x="972623" y="547370"/>
                </a:moveTo>
                <a:lnTo>
                  <a:pt x="959816" y="547370"/>
                </a:lnTo>
                <a:lnTo>
                  <a:pt x="967872" y="549910"/>
                </a:lnTo>
                <a:lnTo>
                  <a:pt x="975848" y="558800"/>
                </a:lnTo>
                <a:lnTo>
                  <a:pt x="979803" y="571500"/>
                </a:lnTo>
                <a:lnTo>
                  <a:pt x="979824" y="585470"/>
                </a:lnTo>
                <a:lnTo>
                  <a:pt x="975998" y="596900"/>
                </a:lnTo>
                <a:lnTo>
                  <a:pt x="968415" y="605790"/>
                </a:lnTo>
                <a:lnTo>
                  <a:pt x="961085" y="606408"/>
                </a:lnTo>
                <a:lnTo>
                  <a:pt x="971361" y="608330"/>
                </a:lnTo>
                <a:lnTo>
                  <a:pt x="988032" y="606408"/>
                </a:lnTo>
                <a:lnTo>
                  <a:pt x="1005361" y="604520"/>
                </a:lnTo>
                <a:lnTo>
                  <a:pt x="1284511" y="604520"/>
                </a:lnTo>
                <a:lnTo>
                  <a:pt x="1293937" y="603250"/>
                </a:lnTo>
                <a:lnTo>
                  <a:pt x="1299911" y="600710"/>
                </a:lnTo>
                <a:lnTo>
                  <a:pt x="1302318" y="600710"/>
                </a:lnTo>
                <a:lnTo>
                  <a:pt x="1307612" y="599440"/>
                </a:lnTo>
                <a:lnTo>
                  <a:pt x="1315820" y="598170"/>
                </a:lnTo>
                <a:lnTo>
                  <a:pt x="1326967" y="598170"/>
                </a:lnTo>
                <a:lnTo>
                  <a:pt x="1341078" y="596900"/>
                </a:lnTo>
                <a:lnTo>
                  <a:pt x="1358179" y="595630"/>
                </a:lnTo>
                <a:lnTo>
                  <a:pt x="1652541" y="595630"/>
                </a:lnTo>
                <a:lnTo>
                  <a:pt x="1648584" y="588010"/>
                </a:lnTo>
                <a:lnTo>
                  <a:pt x="1646616" y="576580"/>
                </a:lnTo>
                <a:lnTo>
                  <a:pt x="1648179" y="565150"/>
                </a:lnTo>
                <a:lnTo>
                  <a:pt x="1653500" y="554990"/>
                </a:lnTo>
                <a:lnTo>
                  <a:pt x="1384577" y="554990"/>
                </a:lnTo>
                <a:lnTo>
                  <a:pt x="1371209" y="553720"/>
                </a:lnTo>
                <a:lnTo>
                  <a:pt x="1359224" y="552450"/>
                </a:lnTo>
                <a:lnTo>
                  <a:pt x="1020816" y="552450"/>
                </a:lnTo>
                <a:lnTo>
                  <a:pt x="985821" y="548640"/>
                </a:lnTo>
                <a:lnTo>
                  <a:pt x="972623" y="547370"/>
                </a:lnTo>
                <a:close/>
              </a:path>
              <a:path w="4011295" h="610870">
                <a:moveTo>
                  <a:pt x="1284511" y="604520"/>
                </a:moveTo>
                <a:lnTo>
                  <a:pt x="1129164" y="604520"/>
                </a:lnTo>
                <a:lnTo>
                  <a:pt x="1142508" y="605790"/>
                </a:lnTo>
                <a:lnTo>
                  <a:pt x="1160799" y="608330"/>
                </a:lnTo>
                <a:lnTo>
                  <a:pt x="1189440" y="608330"/>
                </a:lnTo>
                <a:lnTo>
                  <a:pt x="1202415" y="607060"/>
                </a:lnTo>
                <a:lnTo>
                  <a:pt x="1271956" y="607060"/>
                </a:lnTo>
                <a:lnTo>
                  <a:pt x="1284511" y="604520"/>
                </a:lnTo>
                <a:close/>
              </a:path>
              <a:path w="4011295" h="610870">
                <a:moveTo>
                  <a:pt x="1271956" y="607060"/>
                </a:moveTo>
                <a:lnTo>
                  <a:pt x="1218556" y="607060"/>
                </a:lnTo>
                <a:lnTo>
                  <a:pt x="1238736" y="608330"/>
                </a:lnTo>
                <a:lnTo>
                  <a:pt x="1256590" y="608330"/>
                </a:lnTo>
                <a:lnTo>
                  <a:pt x="1271956" y="607060"/>
                </a:lnTo>
                <a:close/>
              </a:path>
              <a:path w="4011295" h="610870">
                <a:moveTo>
                  <a:pt x="1655254" y="599440"/>
                </a:moveTo>
                <a:lnTo>
                  <a:pt x="1548640" y="599440"/>
                </a:lnTo>
                <a:lnTo>
                  <a:pt x="1555493" y="600710"/>
                </a:lnTo>
                <a:lnTo>
                  <a:pt x="1565139" y="600710"/>
                </a:lnTo>
                <a:lnTo>
                  <a:pt x="1577010" y="601980"/>
                </a:lnTo>
                <a:lnTo>
                  <a:pt x="1627659" y="606408"/>
                </a:lnTo>
                <a:lnTo>
                  <a:pt x="1649912" y="608330"/>
                </a:lnTo>
                <a:lnTo>
                  <a:pt x="1665550" y="608330"/>
                </a:lnTo>
                <a:lnTo>
                  <a:pt x="1668785" y="607275"/>
                </a:lnTo>
                <a:lnTo>
                  <a:pt x="1662222" y="605790"/>
                </a:lnTo>
                <a:lnTo>
                  <a:pt x="1655254" y="599440"/>
                </a:lnTo>
                <a:close/>
              </a:path>
              <a:path w="4011295" h="610870">
                <a:moveTo>
                  <a:pt x="1705915" y="547370"/>
                </a:moveTo>
                <a:lnTo>
                  <a:pt x="1676530" y="547370"/>
                </a:lnTo>
                <a:lnTo>
                  <a:pt x="1669010" y="548065"/>
                </a:lnTo>
                <a:lnTo>
                  <a:pt x="1672222" y="548640"/>
                </a:lnTo>
                <a:lnTo>
                  <a:pt x="1682457" y="556260"/>
                </a:lnTo>
                <a:lnTo>
                  <a:pt x="1688812" y="565150"/>
                </a:lnTo>
                <a:lnTo>
                  <a:pt x="1691377" y="576580"/>
                </a:lnTo>
                <a:lnTo>
                  <a:pt x="1690244" y="588010"/>
                </a:lnTo>
                <a:lnTo>
                  <a:pt x="1685501" y="596900"/>
                </a:lnTo>
                <a:lnTo>
                  <a:pt x="1677240" y="604520"/>
                </a:lnTo>
                <a:lnTo>
                  <a:pt x="1668785" y="607275"/>
                </a:lnTo>
                <a:lnTo>
                  <a:pt x="1673443" y="608330"/>
                </a:lnTo>
                <a:lnTo>
                  <a:pt x="1698627" y="608330"/>
                </a:lnTo>
                <a:lnTo>
                  <a:pt x="1711317" y="607060"/>
                </a:lnTo>
                <a:lnTo>
                  <a:pt x="1724090" y="607060"/>
                </a:lnTo>
                <a:lnTo>
                  <a:pt x="1749723" y="605790"/>
                </a:lnTo>
                <a:lnTo>
                  <a:pt x="1762504" y="605790"/>
                </a:lnTo>
                <a:lnTo>
                  <a:pt x="1775206" y="604520"/>
                </a:lnTo>
                <a:lnTo>
                  <a:pt x="1833522" y="604520"/>
                </a:lnTo>
                <a:lnTo>
                  <a:pt x="1843161" y="601980"/>
                </a:lnTo>
                <a:lnTo>
                  <a:pt x="1854943" y="600710"/>
                </a:lnTo>
                <a:lnTo>
                  <a:pt x="1896778" y="596900"/>
                </a:lnTo>
                <a:lnTo>
                  <a:pt x="2364981" y="596900"/>
                </a:lnTo>
                <a:lnTo>
                  <a:pt x="2360212" y="586740"/>
                </a:lnTo>
                <a:lnTo>
                  <a:pt x="2358658" y="575310"/>
                </a:lnTo>
                <a:lnTo>
                  <a:pt x="2360717" y="563880"/>
                </a:lnTo>
                <a:lnTo>
                  <a:pt x="2366191" y="553720"/>
                </a:lnTo>
                <a:lnTo>
                  <a:pt x="2367929" y="552450"/>
                </a:lnTo>
                <a:lnTo>
                  <a:pt x="2136993" y="552450"/>
                </a:lnTo>
                <a:lnTo>
                  <a:pt x="2126161" y="551180"/>
                </a:lnTo>
                <a:lnTo>
                  <a:pt x="1787007" y="551180"/>
                </a:lnTo>
                <a:lnTo>
                  <a:pt x="1776047" y="549910"/>
                </a:lnTo>
                <a:lnTo>
                  <a:pt x="1763649" y="549910"/>
                </a:lnTo>
                <a:lnTo>
                  <a:pt x="1735787" y="548640"/>
                </a:lnTo>
                <a:lnTo>
                  <a:pt x="1720946" y="548640"/>
                </a:lnTo>
                <a:lnTo>
                  <a:pt x="1705915" y="547370"/>
                </a:lnTo>
                <a:close/>
              </a:path>
              <a:path w="4011295" h="610870">
                <a:moveTo>
                  <a:pt x="2205230" y="603250"/>
                </a:moveTo>
                <a:lnTo>
                  <a:pt x="2071874" y="603250"/>
                </a:lnTo>
                <a:lnTo>
                  <a:pt x="2101530" y="605790"/>
                </a:lnTo>
                <a:lnTo>
                  <a:pt x="2116278" y="608330"/>
                </a:lnTo>
                <a:lnTo>
                  <a:pt x="2140016" y="608330"/>
                </a:lnTo>
                <a:lnTo>
                  <a:pt x="2165497" y="605790"/>
                </a:lnTo>
                <a:lnTo>
                  <a:pt x="2178640" y="605790"/>
                </a:lnTo>
                <a:lnTo>
                  <a:pt x="2205230" y="603250"/>
                </a:lnTo>
                <a:close/>
              </a:path>
              <a:path w="4011295" h="610870">
                <a:moveTo>
                  <a:pt x="2389802" y="547370"/>
                </a:moveTo>
                <a:lnTo>
                  <a:pt x="2376995" y="547370"/>
                </a:lnTo>
                <a:lnTo>
                  <a:pt x="2385052" y="549910"/>
                </a:lnTo>
                <a:lnTo>
                  <a:pt x="2393028" y="558800"/>
                </a:lnTo>
                <a:lnTo>
                  <a:pt x="2396982" y="571500"/>
                </a:lnTo>
                <a:lnTo>
                  <a:pt x="2397003" y="585470"/>
                </a:lnTo>
                <a:lnTo>
                  <a:pt x="2393178" y="596900"/>
                </a:lnTo>
                <a:lnTo>
                  <a:pt x="2385595" y="605790"/>
                </a:lnTo>
                <a:lnTo>
                  <a:pt x="2378264" y="606408"/>
                </a:lnTo>
                <a:lnTo>
                  <a:pt x="2388541" y="608330"/>
                </a:lnTo>
                <a:lnTo>
                  <a:pt x="2405212" y="606408"/>
                </a:lnTo>
                <a:lnTo>
                  <a:pt x="2422541" y="604520"/>
                </a:lnTo>
                <a:lnTo>
                  <a:pt x="2701691" y="604520"/>
                </a:lnTo>
                <a:lnTo>
                  <a:pt x="2711117" y="603250"/>
                </a:lnTo>
                <a:lnTo>
                  <a:pt x="2717091" y="600710"/>
                </a:lnTo>
                <a:lnTo>
                  <a:pt x="2719498" y="600710"/>
                </a:lnTo>
                <a:lnTo>
                  <a:pt x="2724792" y="599440"/>
                </a:lnTo>
                <a:lnTo>
                  <a:pt x="2733000" y="598170"/>
                </a:lnTo>
                <a:lnTo>
                  <a:pt x="2744146" y="598170"/>
                </a:lnTo>
                <a:lnTo>
                  <a:pt x="2758257" y="596900"/>
                </a:lnTo>
                <a:lnTo>
                  <a:pt x="2775358" y="595630"/>
                </a:lnTo>
                <a:lnTo>
                  <a:pt x="3071948" y="595630"/>
                </a:lnTo>
                <a:lnTo>
                  <a:pt x="3067126" y="589280"/>
                </a:lnTo>
                <a:lnTo>
                  <a:pt x="3064218" y="577850"/>
                </a:lnTo>
                <a:lnTo>
                  <a:pt x="3064962" y="566420"/>
                </a:lnTo>
                <a:lnTo>
                  <a:pt x="3069169" y="556260"/>
                </a:lnTo>
                <a:lnTo>
                  <a:pt x="3070665" y="554990"/>
                </a:lnTo>
                <a:lnTo>
                  <a:pt x="2801756" y="554990"/>
                </a:lnTo>
                <a:lnTo>
                  <a:pt x="2788388" y="553720"/>
                </a:lnTo>
                <a:lnTo>
                  <a:pt x="2776403" y="552450"/>
                </a:lnTo>
                <a:lnTo>
                  <a:pt x="2437995" y="552450"/>
                </a:lnTo>
                <a:lnTo>
                  <a:pt x="2403001" y="548640"/>
                </a:lnTo>
                <a:lnTo>
                  <a:pt x="2389802" y="547370"/>
                </a:lnTo>
                <a:close/>
              </a:path>
              <a:path w="4011295" h="610870">
                <a:moveTo>
                  <a:pt x="2701691" y="604520"/>
                </a:moveTo>
                <a:lnTo>
                  <a:pt x="2546344" y="604520"/>
                </a:lnTo>
                <a:lnTo>
                  <a:pt x="2559688" y="605790"/>
                </a:lnTo>
                <a:lnTo>
                  <a:pt x="2577979" y="608330"/>
                </a:lnTo>
                <a:lnTo>
                  <a:pt x="2606621" y="608330"/>
                </a:lnTo>
                <a:lnTo>
                  <a:pt x="2619595" y="607060"/>
                </a:lnTo>
                <a:lnTo>
                  <a:pt x="2689135" y="607060"/>
                </a:lnTo>
                <a:lnTo>
                  <a:pt x="2701691" y="604520"/>
                </a:lnTo>
                <a:close/>
              </a:path>
              <a:path w="4011295" h="610870">
                <a:moveTo>
                  <a:pt x="2689135" y="607060"/>
                </a:moveTo>
                <a:lnTo>
                  <a:pt x="2635737" y="607060"/>
                </a:lnTo>
                <a:lnTo>
                  <a:pt x="2655917" y="608330"/>
                </a:lnTo>
                <a:lnTo>
                  <a:pt x="2673770" y="608330"/>
                </a:lnTo>
                <a:lnTo>
                  <a:pt x="2689135" y="607060"/>
                </a:lnTo>
                <a:close/>
              </a:path>
              <a:path w="4011295" h="610870">
                <a:moveTo>
                  <a:pt x="3075674" y="599440"/>
                </a:moveTo>
                <a:lnTo>
                  <a:pt x="2965820" y="599440"/>
                </a:lnTo>
                <a:lnTo>
                  <a:pt x="2972673" y="600710"/>
                </a:lnTo>
                <a:lnTo>
                  <a:pt x="2982319" y="600710"/>
                </a:lnTo>
                <a:lnTo>
                  <a:pt x="2994190" y="601980"/>
                </a:lnTo>
                <a:lnTo>
                  <a:pt x="3044839" y="606408"/>
                </a:lnTo>
                <a:lnTo>
                  <a:pt x="3067092" y="608330"/>
                </a:lnTo>
                <a:lnTo>
                  <a:pt x="3082729" y="608330"/>
                </a:lnTo>
                <a:lnTo>
                  <a:pt x="3088519" y="606443"/>
                </a:lnTo>
                <a:lnTo>
                  <a:pt x="3084660" y="605790"/>
                </a:lnTo>
                <a:lnTo>
                  <a:pt x="3075674" y="599440"/>
                </a:lnTo>
                <a:close/>
              </a:path>
              <a:path w="4011295" h="610870">
                <a:moveTo>
                  <a:pt x="3163478" y="543560"/>
                </a:moveTo>
                <a:lnTo>
                  <a:pt x="3139803" y="543560"/>
                </a:lnTo>
                <a:lnTo>
                  <a:pt x="3115337" y="546100"/>
                </a:lnTo>
                <a:lnTo>
                  <a:pt x="3087208" y="546100"/>
                </a:lnTo>
                <a:lnTo>
                  <a:pt x="3083228" y="547535"/>
                </a:lnTo>
                <a:lnTo>
                  <a:pt x="3089401" y="548640"/>
                </a:lnTo>
                <a:lnTo>
                  <a:pt x="3099636" y="556260"/>
                </a:lnTo>
                <a:lnTo>
                  <a:pt x="3105991" y="565150"/>
                </a:lnTo>
                <a:lnTo>
                  <a:pt x="3108557" y="576580"/>
                </a:lnTo>
                <a:lnTo>
                  <a:pt x="3107424" y="588010"/>
                </a:lnTo>
                <a:lnTo>
                  <a:pt x="3102681" y="596900"/>
                </a:lnTo>
                <a:lnTo>
                  <a:pt x="3094419" y="604520"/>
                </a:lnTo>
                <a:lnTo>
                  <a:pt x="3088519" y="606443"/>
                </a:lnTo>
                <a:lnTo>
                  <a:pt x="3099666" y="608330"/>
                </a:lnTo>
                <a:lnTo>
                  <a:pt x="3116238" y="606408"/>
                </a:lnTo>
                <a:lnTo>
                  <a:pt x="3133939" y="604520"/>
                </a:lnTo>
                <a:lnTo>
                  <a:pt x="3194973" y="604520"/>
                </a:lnTo>
                <a:lnTo>
                  <a:pt x="3224210" y="598170"/>
                </a:lnTo>
                <a:lnTo>
                  <a:pt x="3249850" y="595630"/>
                </a:lnTo>
                <a:lnTo>
                  <a:pt x="3777044" y="595630"/>
                </a:lnTo>
                <a:lnTo>
                  <a:pt x="3775974" y="594360"/>
                </a:lnTo>
                <a:lnTo>
                  <a:pt x="3772755" y="581660"/>
                </a:lnTo>
                <a:lnTo>
                  <a:pt x="3772927" y="566420"/>
                </a:lnTo>
                <a:lnTo>
                  <a:pt x="3777081" y="554990"/>
                </a:lnTo>
                <a:lnTo>
                  <a:pt x="3782566" y="551180"/>
                </a:lnTo>
                <a:lnTo>
                  <a:pt x="3380937" y="551180"/>
                </a:lnTo>
                <a:lnTo>
                  <a:pt x="3353020" y="548640"/>
                </a:lnTo>
                <a:lnTo>
                  <a:pt x="3341908" y="547370"/>
                </a:lnTo>
                <a:lnTo>
                  <a:pt x="3216475" y="547370"/>
                </a:lnTo>
                <a:lnTo>
                  <a:pt x="3191872" y="544830"/>
                </a:lnTo>
                <a:lnTo>
                  <a:pt x="3178281" y="544830"/>
                </a:lnTo>
                <a:lnTo>
                  <a:pt x="3163478" y="543560"/>
                </a:lnTo>
                <a:close/>
              </a:path>
              <a:path w="4011295" h="610870">
                <a:moveTo>
                  <a:pt x="3798787" y="547370"/>
                </a:moveTo>
                <a:lnTo>
                  <a:pt x="3788052" y="547370"/>
                </a:lnTo>
                <a:lnTo>
                  <a:pt x="3777081" y="554990"/>
                </a:lnTo>
                <a:lnTo>
                  <a:pt x="3772927" y="566420"/>
                </a:lnTo>
                <a:lnTo>
                  <a:pt x="3772755" y="581660"/>
                </a:lnTo>
                <a:lnTo>
                  <a:pt x="3775974" y="594360"/>
                </a:lnTo>
                <a:lnTo>
                  <a:pt x="3784533" y="604520"/>
                </a:lnTo>
                <a:lnTo>
                  <a:pt x="3801040" y="608330"/>
                </a:lnTo>
                <a:lnTo>
                  <a:pt x="3816896" y="608330"/>
                </a:lnTo>
                <a:lnTo>
                  <a:pt x="3831168" y="607060"/>
                </a:lnTo>
                <a:lnTo>
                  <a:pt x="3844619" y="607060"/>
                </a:lnTo>
                <a:lnTo>
                  <a:pt x="3857372" y="605790"/>
                </a:lnTo>
                <a:lnTo>
                  <a:pt x="3802544" y="605790"/>
                </a:lnTo>
                <a:lnTo>
                  <a:pt x="3813432" y="598170"/>
                </a:lnTo>
                <a:lnTo>
                  <a:pt x="3821024" y="585470"/>
                </a:lnTo>
                <a:lnTo>
                  <a:pt x="3823826" y="571500"/>
                </a:lnTo>
                <a:lnTo>
                  <a:pt x="3817784" y="558800"/>
                </a:lnTo>
                <a:lnTo>
                  <a:pt x="3807223" y="549910"/>
                </a:lnTo>
                <a:lnTo>
                  <a:pt x="3798787" y="547370"/>
                </a:lnTo>
                <a:close/>
              </a:path>
              <a:path w="4011295" h="610870">
                <a:moveTo>
                  <a:pt x="1669010" y="548065"/>
                </a:moveTo>
                <a:lnTo>
                  <a:pt x="1662800" y="548640"/>
                </a:lnTo>
                <a:lnTo>
                  <a:pt x="1653500" y="554990"/>
                </a:lnTo>
                <a:lnTo>
                  <a:pt x="1648179" y="565150"/>
                </a:lnTo>
                <a:lnTo>
                  <a:pt x="1646616" y="576580"/>
                </a:lnTo>
                <a:lnTo>
                  <a:pt x="1648584" y="588010"/>
                </a:lnTo>
                <a:lnTo>
                  <a:pt x="1653860" y="598170"/>
                </a:lnTo>
                <a:lnTo>
                  <a:pt x="1662222" y="605790"/>
                </a:lnTo>
                <a:lnTo>
                  <a:pt x="1668785" y="607275"/>
                </a:lnTo>
                <a:lnTo>
                  <a:pt x="1677240" y="604520"/>
                </a:lnTo>
                <a:lnTo>
                  <a:pt x="1685501" y="596900"/>
                </a:lnTo>
                <a:lnTo>
                  <a:pt x="1690244" y="588010"/>
                </a:lnTo>
                <a:lnTo>
                  <a:pt x="1691377" y="576580"/>
                </a:lnTo>
                <a:lnTo>
                  <a:pt x="1688812" y="565150"/>
                </a:lnTo>
                <a:lnTo>
                  <a:pt x="1682457" y="556260"/>
                </a:lnTo>
                <a:lnTo>
                  <a:pt x="1672222" y="548640"/>
                </a:lnTo>
                <a:lnTo>
                  <a:pt x="1669010" y="548065"/>
                </a:lnTo>
                <a:close/>
              </a:path>
              <a:path w="4011295" h="610870">
                <a:moveTo>
                  <a:pt x="253707" y="547891"/>
                </a:moveTo>
                <a:lnTo>
                  <a:pt x="245619" y="548640"/>
                </a:lnTo>
                <a:lnTo>
                  <a:pt x="236319" y="554990"/>
                </a:lnTo>
                <a:lnTo>
                  <a:pt x="230999" y="565150"/>
                </a:lnTo>
                <a:lnTo>
                  <a:pt x="229436" y="576580"/>
                </a:lnTo>
                <a:lnTo>
                  <a:pt x="231404" y="588010"/>
                </a:lnTo>
                <a:lnTo>
                  <a:pt x="236681" y="598170"/>
                </a:lnTo>
                <a:lnTo>
                  <a:pt x="245042" y="605790"/>
                </a:lnTo>
                <a:lnTo>
                  <a:pt x="251339" y="607215"/>
                </a:lnTo>
                <a:lnTo>
                  <a:pt x="258100" y="605790"/>
                </a:lnTo>
                <a:lnTo>
                  <a:pt x="267261" y="599440"/>
                </a:lnTo>
                <a:lnTo>
                  <a:pt x="272804" y="589280"/>
                </a:lnTo>
                <a:lnTo>
                  <a:pt x="274671" y="577850"/>
                </a:lnTo>
                <a:lnTo>
                  <a:pt x="272807" y="566420"/>
                </a:lnTo>
                <a:lnTo>
                  <a:pt x="267154" y="556260"/>
                </a:lnTo>
                <a:lnTo>
                  <a:pt x="257655" y="548640"/>
                </a:lnTo>
                <a:lnTo>
                  <a:pt x="253707" y="547891"/>
                </a:lnTo>
                <a:close/>
              </a:path>
              <a:path w="4011295" h="610870">
                <a:moveTo>
                  <a:pt x="416343" y="604520"/>
                </a:moveTo>
                <a:lnTo>
                  <a:pt x="358027" y="604520"/>
                </a:lnTo>
                <a:lnTo>
                  <a:pt x="373109" y="605790"/>
                </a:lnTo>
                <a:lnTo>
                  <a:pt x="385318" y="607060"/>
                </a:lnTo>
                <a:lnTo>
                  <a:pt x="405770" y="607060"/>
                </a:lnTo>
                <a:lnTo>
                  <a:pt x="416343" y="604520"/>
                </a:lnTo>
                <a:close/>
              </a:path>
              <a:path w="4011295" h="610870">
                <a:moveTo>
                  <a:pt x="947802" y="596900"/>
                </a:moveTo>
                <a:lnTo>
                  <a:pt x="479598" y="596900"/>
                </a:lnTo>
                <a:lnTo>
                  <a:pt x="506523" y="599440"/>
                </a:lnTo>
                <a:lnTo>
                  <a:pt x="517455" y="599440"/>
                </a:lnTo>
                <a:lnTo>
                  <a:pt x="530326" y="600710"/>
                </a:lnTo>
                <a:lnTo>
                  <a:pt x="605009" y="600710"/>
                </a:lnTo>
                <a:lnTo>
                  <a:pt x="615310" y="601980"/>
                </a:lnTo>
                <a:lnTo>
                  <a:pt x="627269" y="601980"/>
                </a:lnTo>
                <a:lnTo>
                  <a:pt x="640520" y="603250"/>
                </a:lnTo>
                <a:lnTo>
                  <a:pt x="825098" y="603250"/>
                </a:lnTo>
                <a:lnTo>
                  <a:pt x="837568" y="604520"/>
                </a:lnTo>
                <a:lnTo>
                  <a:pt x="863702" y="604520"/>
                </a:lnTo>
                <a:lnTo>
                  <a:pt x="877387" y="605790"/>
                </a:lnTo>
                <a:lnTo>
                  <a:pt x="891498" y="605790"/>
                </a:lnTo>
                <a:lnTo>
                  <a:pt x="903085" y="607060"/>
                </a:lnTo>
                <a:lnTo>
                  <a:pt x="953369" y="607060"/>
                </a:lnTo>
                <a:lnTo>
                  <a:pt x="961085" y="606408"/>
                </a:lnTo>
                <a:lnTo>
                  <a:pt x="957775" y="605790"/>
                </a:lnTo>
                <a:lnTo>
                  <a:pt x="948398" y="598170"/>
                </a:lnTo>
                <a:lnTo>
                  <a:pt x="947802" y="596900"/>
                </a:lnTo>
                <a:close/>
              </a:path>
              <a:path w="4011295" h="610870">
                <a:moveTo>
                  <a:pt x="1109415" y="605790"/>
                </a:moveTo>
                <a:lnTo>
                  <a:pt x="1082312" y="605790"/>
                </a:lnTo>
                <a:lnTo>
                  <a:pt x="1099059" y="607060"/>
                </a:lnTo>
                <a:lnTo>
                  <a:pt x="1109415" y="605790"/>
                </a:lnTo>
                <a:close/>
              </a:path>
              <a:path w="4011295" h="610870">
                <a:moveTo>
                  <a:pt x="1833522" y="604520"/>
                </a:moveTo>
                <a:lnTo>
                  <a:pt x="1775206" y="604520"/>
                </a:lnTo>
                <a:lnTo>
                  <a:pt x="1790289" y="605790"/>
                </a:lnTo>
                <a:lnTo>
                  <a:pt x="1802497" y="607060"/>
                </a:lnTo>
                <a:lnTo>
                  <a:pt x="1822950" y="607060"/>
                </a:lnTo>
                <a:lnTo>
                  <a:pt x="1833522" y="604520"/>
                </a:lnTo>
                <a:close/>
              </a:path>
              <a:path w="4011295" h="610870">
                <a:moveTo>
                  <a:pt x="2364981" y="596900"/>
                </a:moveTo>
                <a:lnTo>
                  <a:pt x="1896778" y="596900"/>
                </a:lnTo>
                <a:lnTo>
                  <a:pt x="1923702" y="599440"/>
                </a:lnTo>
                <a:lnTo>
                  <a:pt x="1934634" y="599440"/>
                </a:lnTo>
                <a:lnTo>
                  <a:pt x="1947505" y="600710"/>
                </a:lnTo>
                <a:lnTo>
                  <a:pt x="2022189" y="600710"/>
                </a:lnTo>
                <a:lnTo>
                  <a:pt x="2032489" y="601980"/>
                </a:lnTo>
                <a:lnTo>
                  <a:pt x="2044448" y="601980"/>
                </a:lnTo>
                <a:lnTo>
                  <a:pt x="2057699" y="603250"/>
                </a:lnTo>
                <a:lnTo>
                  <a:pt x="2242277" y="603250"/>
                </a:lnTo>
                <a:lnTo>
                  <a:pt x="2254748" y="604520"/>
                </a:lnTo>
                <a:lnTo>
                  <a:pt x="2280881" y="604520"/>
                </a:lnTo>
                <a:lnTo>
                  <a:pt x="2294566" y="605790"/>
                </a:lnTo>
                <a:lnTo>
                  <a:pt x="2308678" y="605790"/>
                </a:lnTo>
                <a:lnTo>
                  <a:pt x="2320265" y="607060"/>
                </a:lnTo>
                <a:lnTo>
                  <a:pt x="2370549" y="607060"/>
                </a:lnTo>
                <a:lnTo>
                  <a:pt x="2378264" y="606408"/>
                </a:lnTo>
                <a:lnTo>
                  <a:pt x="2374955" y="605790"/>
                </a:lnTo>
                <a:lnTo>
                  <a:pt x="2365578" y="598170"/>
                </a:lnTo>
                <a:lnTo>
                  <a:pt x="2364981" y="596900"/>
                </a:lnTo>
                <a:close/>
              </a:path>
              <a:path w="4011295" h="610870">
                <a:moveTo>
                  <a:pt x="2526595" y="605790"/>
                </a:moveTo>
                <a:lnTo>
                  <a:pt x="2499492" y="605790"/>
                </a:lnTo>
                <a:lnTo>
                  <a:pt x="2516239" y="607060"/>
                </a:lnTo>
                <a:lnTo>
                  <a:pt x="2526595" y="605790"/>
                </a:lnTo>
                <a:close/>
              </a:path>
              <a:path w="4011295" h="610870">
                <a:moveTo>
                  <a:pt x="3194973" y="604520"/>
                </a:moveTo>
                <a:lnTo>
                  <a:pt x="3133939" y="604520"/>
                </a:lnTo>
                <a:lnTo>
                  <a:pt x="3147813" y="605790"/>
                </a:lnTo>
                <a:lnTo>
                  <a:pt x="3163945" y="607060"/>
                </a:lnTo>
                <a:lnTo>
                  <a:pt x="3176940" y="607060"/>
                </a:lnTo>
                <a:lnTo>
                  <a:pt x="3189118" y="605790"/>
                </a:lnTo>
                <a:lnTo>
                  <a:pt x="3194973" y="604520"/>
                </a:lnTo>
                <a:close/>
              </a:path>
              <a:path w="4011295" h="610870">
                <a:moveTo>
                  <a:pt x="3083228" y="547535"/>
                </a:moveTo>
                <a:lnTo>
                  <a:pt x="3076647" y="549910"/>
                </a:lnTo>
                <a:lnTo>
                  <a:pt x="3069169" y="556260"/>
                </a:lnTo>
                <a:lnTo>
                  <a:pt x="3064962" y="566420"/>
                </a:lnTo>
                <a:lnTo>
                  <a:pt x="3064218" y="577850"/>
                </a:lnTo>
                <a:lnTo>
                  <a:pt x="3067126" y="589280"/>
                </a:lnTo>
                <a:lnTo>
                  <a:pt x="3073877" y="598170"/>
                </a:lnTo>
                <a:lnTo>
                  <a:pt x="3084660" y="605790"/>
                </a:lnTo>
                <a:lnTo>
                  <a:pt x="3088519" y="606443"/>
                </a:lnTo>
                <a:lnTo>
                  <a:pt x="3094419" y="604520"/>
                </a:lnTo>
                <a:lnTo>
                  <a:pt x="3102681" y="596900"/>
                </a:lnTo>
                <a:lnTo>
                  <a:pt x="3107424" y="588010"/>
                </a:lnTo>
                <a:lnTo>
                  <a:pt x="3108557" y="576580"/>
                </a:lnTo>
                <a:lnTo>
                  <a:pt x="3105991" y="565150"/>
                </a:lnTo>
                <a:lnTo>
                  <a:pt x="3099636" y="556260"/>
                </a:lnTo>
                <a:lnTo>
                  <a:pt x="3089401" y="548640"/>
                </a:lnTo>
                <a:lnTo>
                  <a:pt x="3083228" y="547535"/>
                </a:lnTo>
                <a:close/>
              </a:path>
              <a:path w="4011295" h="610870">
                <a:moveTo>
                  <a:pt x="2376995" y="547370"/>
                </a:moveTo>
                <a:lnTo>
                  <a:pt x="2374881" y="547370"/>
                </a:lnTo>
                <a:lnTo>
                  <a:pt x="2366191" y="553720"/>
                </a:lnTo>
                <a:lnTo>
                  <a:pt x="2360717" y="563880"/>
                </a:lnTo>
                <a:lnTo>
                  <a:pt x="2358658" y="575310"/>
                </a:lnTo>
                <a:lnTo>
                  <a:pt x="2360212" y="586740"/>
                </a:lnTo>
                <a:lnTo>
                  <a:pt x="2365578" y="598170"/>
                </a:lnTo>
                <a:lnTo>
                  <a:pt x="2374955" y="605790"/>
                </a:lnTo>
                <a:lnTo>
                  <a:pt x="2378265" y="606408"/>
                </a:lnTo>
                <a:lnTo>
                  <a:pt x="2385595" y="605790"/>
                </a:lnTo>
                <a:lnTo>
                  <a:pt x="2393178" y="596900"/>
                </a:lnTo>
                <a:lnTo>
                  <a:pt x="2397003" y="585470"/>
                </a:lnTo>
                <a:lnTo>
                  <a:pt x="2396982" y="571500"/>
                </a:lnTo>
                <a:lnTo>
                  <a:pt x="2393028" y="558800"/>
                </a:lnTo>
                <a:lnTo>
                  <a:pt x="2385052" y="549910"/>
                </a:lnTo>
                <a:lnTo>
                  <a:pt x="2376995" y="547370"/>
                </a:lnTo>
                <a:close/>
              </a:path>
              <a:path w="4011295" h="610870">
                <a:moveTo>
                  <a:pt x="959816" y="547370"/>
                </a:moveTo>
                <a:lnTo>
                  <a:pt x="957702" y="547370"/>
                </a:lnTo>
                <a:lnTo>
                  <a:pt x="949012" y="553720"/>
                </a:lnTo>
                <a:lnTo>
                  <a:pt x="943538" y="563880"/>
                </a:lnTo>
                <a:lnTo>
                  <a:pt x="941479" y="575310"/>
                </a:lnTo>
                <a:lnTo>
                  <a:pt x="943033" y="586740"/>
                </a:lnTo>
                <a:lnTo>
                  <a:pt x="948398" y="598170"/>
                </a:lnTo>
                <a:lnTo>
                  <a:pt x="957775" y="605790"/>
                </a:lnTo>
                <a:lnTo>
                  <a:pt x="961085" y="606408"/>
                </a:lnTo>
                <a:lnTo>
                  <a:pt x="968415" y="605790"/>
                </a:lnTo>
                <a:lnTo>
                  <a:pt x="975998" y="596900"/>
                </a:lnTo>
                <a:lnTo>
                  <a:pt x="979824" y="585470"/>
                </a:lnTo>
                <a:lnTo>
                  <a:pt x="979803" y="571500"/>
                </a:lnTo>
                <a:lnTo>
                  <a:pt x="975848" y="558800"/>
                </a:lnTo>
                <a:lnTo>
                  <a:pt x="967872" y="549910"/>
                </a:lnTo>
                <a:lnTo>
                  <a:pt x="959816" y="547370"/>
                </a:lnTo>
                <a:close/>
              </a:path>
              <a:path w="4011295" h="610870">
                <a:moveTo>
                  <a:pt x="1129164" y="604520"/>
                </a:moveTo>
                <a:lnTo>
                  <a:pt x="1018821" y="604520"/>
                </a:lnTo>
                <a:lnTo>
                  <a:pt x="1034438" y="605790"/>
                </a:lnTo>
                <a:lnTo>
                  <a:pt x="1118792" y="605790"/>
                </a:lnTo>
                <a:lnTo>
                  <a:pt x="1129164" y="604520"/>
                </a:lnTo>
                <a:close/>
              </a:path>
              <a:path w="4011295" h="610870">
                <a:moveTo>
                  <a:pt x="2546344" y="604520"/>
                </a:moveTo>
                <a:lnTo>
                  <a:pt x="2436001" y="604520"/>
                </a:lnTo>
                <a:lnTo>
                  <a:pt x="2451618" y="605790"/>
                </a:lnTo>
                <a:lnTo>
                  <a:pt x="2535972" y="605790"/>
                </a:lnTo>
                <a:lnTo>
                  <a:pt x="2546344" y="604520"/>
                </a:lnTo>
                <a:close/>
              </a:path>
              <a:path w="4011295" h="610870">
                <a:moveTo>
                  <a:pt x="3779184" y="598170"/>
                </a:moveTo>
                <a:lnTo>
                  <a:pt x="3666455" y="598170"/>
                </a:lnTo>
                <a:lnTo>
                  <a:pt x="3676816" y="599440"/>
                </a:lnTo>
                <a:lnTo>
                  <a:pt x="3688757" y="600710"/>
                </a:lnTo>
                <a:lnTo>
                  <a:pt x="3716090" y="601980"/>
                </a:lnTo>
                <a:lnTo>
                  <a:pt x="3760893" y="605790"/>
                </a:lnTo>
                <a:lnTo>
                  <a:pt x="3790035" y="605790"/>
                </a:lnTo>
                <a:lnTo>
                  <a:pt x="3784533" y="604520"/>
                </a:lnTo>
                <a:lnTo>
                  <a:pt x="3779184" y="598170"/>
                </a:lnTo>
                <a:close/>
              </a:path>
              <a:path w="4011295" h="610870">
                <a:moveTo>
                  <a:pt x="3895607" y="22860"/>
                </a:moveTo>
                <a:lnTo>
                  <a:pt x="3891296" y="24049"/>
                </a:lnTo>
                <a:lnTo>
                  <a:pt x="3895336" y="25400"/>
                </a:lnTo>
                <a:lnTo>
                  <a:pt x="3902058" y="33020"/>
                </a:lnTo>
                <a:lnTo>
                  <a:pt x="3904806" y="43180"/>
                </a:lnTo>
                <a:lnTo>
                  <a:pt x="3904277" y="53340"/>
                </a:lnTo>
                <a:lnTo>
                  <a:pt x="3901169" y="63500"/>
                </a:lnTo>
                <a:lnTo>
                  <a:pt x="3896180" y="72390"/>
                </a:lnTo>
                <a:lnTo>
                  <a:pt x="3890008" y="80010"/>
                </a:lnTo>
                <a:lnTo>
                  <a:pt x="3886740" y="81880"/>
                </a:lnTo>
                <a:lnTo>
                  <a:pt x="3892762" y="86360"/>
                </a:lnTo>
                <a:lnTo>
                  <a:pt x="3903805" y="88900"/>
                </a:lnTo>
                <a:lnTo>
                  <a:pt x="3914446" y="96520"/>
                </a:lnTo>
                <a:lnTo>
                  <a:pt x="3924777" y="109220"/>
                </a:lnTo>
                <a:lnTo>
                  <a:pt x="3933168" y="118110"/>
                </a:lnTo>
                <a:lnTo>
                  <a:pt x="3941984" y="129540"/>
                </a:lnTo>
                <a:lnTo>
                  <a:pt x="3949222" y="140970"/>
                </a:lnTo>
                <a:lnTo>
                  <a:pt x="3952878" y="152400"/>
                </a:lnTo>
                <a:lnTo>
                  <a:pt x="3952949" y="181610"/>
                </a:lnTo>
                <a:lnTo>
                  <a:pt x="3953105" y="193040"/>
                </a:lnTo>
                <a:lnTo>
                  <a:pt x="3953766" y="210820"/>
                </a:lnTo>
                <a:lnTo>
                  <a:pt x="3955045" y="231140"/>
                </a:lnTo>
                <a:lnTo>
                  <a:pt x="3955005" y="245110"/>
                </a:lnTo>
                <a:lnTo>
                  <a:pt x="3954326" y="256540"/>
                </a:lnTo>
                <a:lnTo>
                  <a:pt x="3953347" y="267970"/>
                </a:lnTo>
                <a:lnTo>
                  <a:pt x="3952235" y="281940"/>
                </a:lnTo>
                <a:lnTo>
                  <a:pt x="3951519" y="292100"/>
                </a:lnTo>
                <a:lnTo>
                  <a:pt x="3951187" y="304800"/>
                </a:lnTo>
                <a:lnTo>
                  <a:pt x="3951588" y="318770"/>
                </a:lnTo>
                <a:lnTo>
                  <a:pt x="3952981" y="332740"/>
                </a:lnTo>
                <a:lnTo>
                  <a:pt x="3953771" y="345440"/>
                </a:lnTo>
                <a:lnTo>
                  <a:pt x="3952912" y="389890"/>
                </a:lnTo>
                <a:lnTo>
                  <a:pt x="3949672" y="433070"/>
                </a:lnTo>
                <a:lnTo>
                  <a:pt x="3947755" y="453390"/>
                </a:lnTo>
                <a:lnTo>
                  <a:pt x="3947222" y="459740"/>
                </a:lnTo>
                <a:lnTo>
                  <a:pt x="3940476" y="497840"/>
                </a:lnTo>
                <a:lnTo>
                  <a:pt x="3916549" y="530860"/>
                </a:lnTo>
                <a:lnTo>
                  <a:pt x="3868573" y="546100"/>
                </a:lnTo>
                <a:lnTo>
                  <a:pt x="3858886" y="547370"/>
                </a:lnTo>
                <a:lnTo>
                  <a:pt x="3798787" y="547370"/>
                </a:lnTo>
                <a:lnTo>
                  <a:pt x="3807223" y="549910"/>
                </a:lnTo>
                <a:lnTo>
                  <a:pt x="3817784" y="558800"/>
                </a:lnTo>
                <a:lnTo>
                  <a:pt x="3823826" y="571500"/>
                </a:lnTo>
                <a:lnTo>
                  <a:pt x="3821024" y="585470"/>
                </a:lnTo>
                <a:lnTo>
                  <a:pt x="3813432" y="598170"/>
                </a:lnTo>
                <a:lnTo>
                  <a:pt x="3802544" y="605790"/>
                </a:lnTo>
                <a:lnTo>
                  <a:pt x="3857372" y="605790"/>
                </a:lnTo>
                <a:lnTo>
                  <a:pt x="3869549" y="604520"/>
                </a:lnTo>
                <a:lnTo>
                  <a:pt x="3914947" y="594360"/>
                </a:lnTo>
                <a:lnTo>
                  <a:pt x="3928802" y="589280"/>
                </a:lnTo>
                <a:lnTo>
                  <a:pt x="3940775" y="582930"/>
                </a:lnTo>
                <a:lnTo>
                  <a:pt x="3950915" y="577850"/>
                </a:lnTo>
                <a:lnTo>
                  <a:pt x="3959269" y="570230"/>
                </a:lnTo>
                <a:lnTo>
                  <a:pt x="3965885" y="561340"/>
                </a:lnTo>
                <a:lnTo>
                  <a:pt x="3970731" y="552450"/>
                </a:lnTo>
                <a:lnTo>
                  <a:pt x="3976506" y="542290"/>
                </a:lnTo>
                <a:lnTo>
                  <a:pt x="3992032" y="502920"/>
                </a:lnTo>
                <a:lnTo>
                  <a:pt x="3997378" y="478790"/>
                </a:lnTo>
                <a:lnTo>
                  <a:pt x="4000540" y="466090"/>
                </a:lnTo>
                <a:lnTo>
                  <a:pt x="4003398" y="412750"/>
                </a:lnTo>
                <a:lnTo>
                  <a:pt x="4003643" y="384810"/>
                </a:lnTo>
                <a:lnTo>
                  <a:pt x="4003809" y="370840"/>
                </a:lnTo>
                <a:lnTo>
                  <a:pt x="4005676" y="325120"/>
                </a:lnTo>
                <a:lnTo>
                  <a:pt x="4008909" y="281940"/>
                </a:lnTo>
                <a:lnTo>
                  <a:pt x="4010435" y="267970"/>
                </a:lnTo>
                <a:lnTo>
                  <a:pt x="4011067" y="256540"/>
                </a:lnTo>
                <a:lnTo>
                  <a:pt x="4009885" y="217170"/>
                </a:lnTo>
                <a:lnTo>
                  <a:pt x="4005035" y="163830"/>
                </a:lnTo>
                <a:lnTo>
                  <a:pt x="4004118" y="153670"/>
                </a:lnTo>
                <a:lnTo>
                  <a:pt x="3991660" y="104140"/>
                </a:lnTo>
                <a:lnTo>
                  <a:pt x="3971044" y="69850"/>
                </a:lnTo>
                <a:lnTo>
                  <a:pt x="3940737" y="43180"/>
                </a:lnTo>
                <a:lnTo>
                  <a:pt x="3918315" y="30480"/>
                </a:lnTo>
                <a:lnTo>
                  <a:pt x="3895607" y="22860"/>
                </a:lnTo>
                <a:close/>
              </a:path>
              <a:path w="4011295" h="610870">
                <a:moveTo>
                  <a:pt x="1652541" y="595630"/>
                </a:moveTo>
                <a:lnTo>
                  <a:pt x="1378296" y="595630"/>
                </a:lnTo>
                <a:lnTo>
                  <a:pt x="1401453" y="596900"/>
                </a:lnTo>
                <a:lnTo>
                  <a:pt x="1415993" y="598170"/>
                </a:lnTo>
                <a:lnTo>
                  <a:pt x="1427589" y="599440"/>
                </a:lnTo>
                <a:lnTo>
                  <a:pt x="1447916" y="601980"/>
                </a:lnTo>
                <a:lnTo>
                  <a:pt x="1459635" y="603250"/>
                </a:lnTo>
                <a:lnTo>
                  <a:pt x="1485352" y="603250"/>
                </a:lnTo>
                <a:lnTo>
                  <a:pt x="1500174" y="601980"/>
                </a:lnTo>
                <a:lnTo>
                  <a:pt x="1514937" y="601980"/>
                </a:lnTo>
                <a:lnTo>
                  <a:pt x="1528619" y="600710"/>
                </a:lnTo>
                <a:lnTo>
                  <a:pt x="1540195" y="600710"/>
                </a:lnTo>
                <a:lnTo>
                  <a:pt x="1548640" y="599440"/>
                </a:lnTo>
                <a:lnTo>
                  <a:pt x="1655254" y="599440"/>
                </a:lnTo>
                <a:lnTo>
                  <a:pt x="1653860" y="598170"/>
                </a:lnTo>
                <a:lnTo>
                  <a:pt x="1652541" y="595630"/>
                </a:lnTo>
                <a:close/>
              </a:path>
              <a:path w="4011295" h="610870">
                <a:moveTo>
                  <a:pt x="3071948" y="595630"/>
                </a:moveTo>
                <a:lnTo>
                  <a:pt x="2795475" y="595630"/>
                </a:lnTo>
                <a:lnTo>
                  <a:pt x="2818633" y="596900"/>
                </a:lnTo>
                <a:lnTo>
                  <a:pt x="2833173" y="598170"/>
                </a:lnTo>
                <a:lnTo>
                  <a:pt x="2844768" y="599440"/>
                </a:lnTo>
                <a:lnTo>
                  <a:pt x="2865096" y="601980"/>
                </a:lnTo>
                <a:lnTo>
                  <a:pt x="2876815" y="603250"/>
                </a:lnTo>
                <a:lnTo>
                  <a:pt x="2902532" y="603250"/>
                </a:lnTo>
                <a:lnTo>
                  <a:pt x="2917354" y="601980"/>
                </a:lnTo>
                <a:lnTo>
                  <a:pt x="2932117" y="601980"/>
                </a:lnTo>
                <a:lnTo>
                  <a:pt x="2945799" y="600710"/>
                </a:lnTo>
                <a:lnTo>
                  <a:pt x="2957375" y="600710"/>
                </a:lnTo>
                <a:lnTo>
                  <a:pt x="2965820" y="599440"/>
                </a:lnTo>
                <a:lnTo>
                  <a:pt x="3075674" y="599440"/>
                </a:lnTo>
                <a:lnTo>
                  <a:pt x="3073877" y="598170"/>
                </a:lnTo>
                <a:lnTo>
                  <a:pt x="3071948" y="595630"/>
                </a:lnTo>
                <a:close/>
              </a:path>
              <a:path w="4011295" h="610870">
                <a:moveTo>
                  <a:pt x="3777044" y="595630"/>
                </a:moveTo>
                <a:lnTo>
                  <a:pt x="3249850" y="595630"/>
                </a:lnTo>
                <a:lnTo>
                  <a:pt x="3273786" y="598170"/>
                </a:lnTo>
                <a:lnTo>
                  <a:pt x="3287018" y="598170"/>
                </a:lnTo>
                <a:lnTo>
                  <a:pt x="3314334" y="600710"/>
                </a:lnTo>
                <a:lnTo>
                  <a:pt x="3351054" y="600710"/>
                </a:lnTo>
                <a:lnTo>
                  <a:pt x="3360998" y="601980"/>
                </a:lnTo>
                <a:lnTo>
                  <a:pt x="3371470" y="601980"/>
                </a:lnTo>
                <a:lnTo>
                  <a:pt x="3383550" y="600710"/>
                </a:lnTo>
                <a:lnTo>
                  <a:pt x="3398317" y="599440"/>
                </a:lnTo>
                <a:lnTo>
                  <a:pt x="3416853" y="598170"/>
                </a:lnTo>
                <a:lnTo>
                  <a:pt x="3428950" y="596900"/>
                </a:lnTo>
                <a:lnTo>
                  <a:pt x="3778114" y="596900"/>
                </a:lnTo>
                <a:lnTo>
                  <a:pt x="3777044" y="595630"/>
                </a:lnTo>
                <a:close/>
              </a:path>
              <a:path w="4011295" h="610870">
                <a:moveTo>
                  <a:pt x="1658018" y="546100"/>
                </a:moveTo>
                <a:lnTo>
                  <a:pt x="1647423" y="546100"/>
                </a:lnTo>
                <a:lnTo>
                  <a:pt x="1635492" y="547370"/>
                </a:lnTo>
                <a:lnTo>
                  <a:pt x="1622519" y="547370"/>
                </a:lnTo>
                <a:lnTo>
                  <a:pt x="1594632" y="548640"/>
                </a:lnTo>
                <a:lnTo>
                  <a:pt x="1580309" y="549910"/>
                </a:lnTo>
                <a:lnTo>
                  <a:pt x="1552379" y="549910"/>
                </a:lnTo>
                <a:lnTo>
                  <a:pt x="1539363" y="551180"/>
                </a:lnTo>
                <a:lnTo>
                  <a:pt x="1435978" y="551180"/>
                </a:lnTo>
                <a:lnTo>
                  <a:pt x="1416663" y="553720"/>
                </a:lnTo>
                <a:lnTo>
                  <a:pt x="1399629" y="554990"/>
                </a:lnTo>
                <a:lnTo>
                  <a:pt x="1653500" y="554990"/>
                </a:lnTo>
                <a:lnTo>
                  <a:pt x="1662800" y="548640"/>
                </a:lnTo>
                <a:lnTo>
                  <a:pt x="1669010" y="548065"/>
                </a:lnTo>
                <a:lnTo>
                  <a:pt x="1658018" y="546100"/>
                </a:lnTo>
                <a:close/>
              </a:path>
              <a:path w="4011295" h="610870">
                <a:moveTo>
                  <a:pt x="3075197" y="546100"/>
                </a:moveTo>
                <a:lnTo>
                  <a:pt x="3064602" y="546100"/>
                </a:lnTo>
                <a:lnTo>
                  <a:pt x="3052671" y="547370"/>
                </a:lnTo>
                <a:lnTo>
                  <a:pt x="3039698" y="547370"/>
                </a:lnTo>
                <a:lnTo>
                  <a:pt x="3011811" y="548640"/>
                </a:lnTo>
                <a:lnTo>
                  <a:pt x="2997488" y="549910"/>
                </a:lnTo>
                <a:lnTo>
                  <a:pt x="2969558" y="549910"/>
                </a:lnTo>
                <a:lnTo>
                  <a:pt x="2956542" y="551180"/>
                </a:lnTo>
                <a:lnTo>
                  <a:pt x="2853157" y="551180"/>
                </a:lnTo>
                <a:lnTo>
                  <a:pt x="2833842" y="553720"/>
                </a:lnTo>
                <a:lnTo>
                  <a:pt x="2816808" y="554990"/>
                </a:lnTo>
                <a:lnTo>
                  <a:pt x="3070665" y="554990"/>
                </a:lnTo>
                <a:lnTo>
                  <a:pt x="3076647" y="549910"/>
                </a:lnTo>
                <a:lnTo>
                  <a:pt x="3083228" y="547535"/>
                </a:lnTo>
                <a:lnTo>
                  <a:pt x="3075197" y="546100"/>
                </a:lnTo>
                <a:close/>
              </a:path>
              <a:path w="4011295" h="610870">
                <a:moveTo>
                  <a:pt x="773491" y="549910"/>
                </a:moveTo>
                <a:lnTo>
                  <a:pt x="761014" y="549910"/>
                </a:lnTo>
                <a:lnTo>
                  <a:pt x="746670" y="551180"/>
                </a:lnTo>
                <a:lnTo>
                  <a:pt x="729807" y="552450"/>
                </a:lnTo>
                <a:lnTo>
                  <a:pt x="806251" y="552450"/>
                </a:lnTo>
                <a:lnTo>
                  <a:pt x="784755" y="551180"/>
                </a:lnTo>
                <a:lnTo>
                  <a:pt x="773491" y="549910"/>
                </a:lnTo>
                <a:close/>
              </a:path>
              <a:path w="4011295" h="610870">
                <a:moveTo>
                  <a:pt x="893964" y="546100"/>
                </a:moveTo>
                <a:lnTo>
                  <a:pt x="872378" y="546100"/>
                </a:lnTo>
                <a:lnTo>
                  <a:pt x="859743" y="547370"/>
                </a:lnTo>
                <a:lnTo>
                  <a:pt x="846412" y="549910"/>
                </a:lnTo>
                <a:lnTo>
                  <a:pt x="819267" y="552450"/>
                </a:lnTo>
                <a:lnTo>
                  <a:pt x="950750" y="552450"/>
                </a:lnTo>
                <a:lnTo>
                  <a:pt x="955964" y="548640"/>
                </a:lnTo>
                <a:lnTo>
                  <a:pt x="906340" y="548640"/>
                </a:lnTo>
                <a:lnTo>
                  <a:pt x="893964" y="546100"/>
                </a:lnTo>
                <a:close/>
              </a:path>
              <a:path w="4011295" h="610870">
                <a:moveTo>
                  <a:pt x="1299644" y="544830"/>
                </a:moveTo>
                <a:lnTo>
                  <a:pt x="1248624" y="544830"/>
                </a:lnTo>
                <a:lnTo>
                  <a:pt x="1235020" y="546100"/>
                </a:lnTo>
                <a:lnTo>
                  <a:pt x="1221512" y="546100"/>
                </a:lnTo>
                <a:lnTo>
                  <a:pt x="1208318" y="547370"/>
                </a:lnTo>
                <a:lnTo>
                  <a:pt x="1183742" y="548640"/>
                </a:lnTo>
                <a:lnTo>
                  <a:pt x="1082744" y="548640"/>
                </a:lnTo>
                <a:lnTo>
                  <a:pt x="1046858" y="552450"/>
                </a:lnTo>
                <a:lnTo>
                  <a:pt x="1359224" y="552450"/>
                </a:lnTo>
                <a:lnTo>
                  <a:pt x="1338212" y="549910"/>
                </a:lnTo>
                <a:lnTo>
                  <a:pt x="1299644" y="544830"/>
                </a:lnTo>
                <a:close/>
              </a:path>
              <a:path w="4011295" h="610870">
                <a:moveTo>
                  <a:pt x="2190671" y="549910"/>
                </a:moveTo>
                <a:lnTo>
                  <a:pt x="2178194" y="549910"/>
                </a:lnTo>
                <a:lnTo>
                  <a:pt x="2163850" y="551180"/>
                </a:lnTo>
                <a:lnTo>
                  <a:pt x="2146987" y="552450"/>
                </a:lnTo>
                <a:lnTo>
                  <a:pt x="2223431" y="552450"/>
                </a:lnTo>
                <a:lnTo>
                  <a:pt x="2201935" y="551180"/>
                </a:lnTo>
                <a:lnTo>
                  <a:pt x="2190671" y="549910"/>
                </a:lnTo>
                <a:close/>
              </a:path>
              <a:path w="4011295" h="610870">
                <a:moveTo>
                  <a:pt x="2311144" y="546100"/>
                </a:moveTo>
                <a:lnTo>
                  <a:pt x="2289557" y="546100"/>
                </a:lnTo>
                <a:lnTo>
                  <a:pt x="2276922" y="547370"/>
                </a:lnTo>
                <a:lnTo>
                  <a:pt x="2263592" y="549910"/>
                </a:lnTo>
                <a:lnTo>
                  <a:pt x="2236447" y="552450"/>
                </a:lnTo>
                <a:lnTo>
                  <a:pt x="2367929" y="552450"/>
                </a:lnTo>
                <a:lnTo>
                  <a:pt x="2373143" y="548640"/>
                </a:lnTo>
                <a:lnTo>
                  <a:pt x="2323520" y="548640"/>
                </a:lnTo>
                <a:lnTo>
                  <a:pt x="2311144" y="546100"/>
                </a:lnTo>
                <a:close/>
              </a:path>
              <a:path w="4011295" h="610870">
                <a:moveTo>
                  <a:pt x="2716823" y="544830"/>
                </a:moveTo>
                <a:lnTo>
                  <a:pt x="2665804" y="544830"/>
                </a:lnTo>
                <a:lnTo>
                  <a:pt x="2652200" y="546100"/>
                </a:lnTo>
                <a:lnTo>
                  <a:pt x="2638692" y="546100"/>
                </a:lnTo>
                <a:lnTo>
                  <a:pt x="2625497" y="547370"/>
                </a:lnTo>
                <a:lnTo>
                  <a:pt x="2600922" y="548640"/>
                </a:lnTo>
                <a:lnTo>
                  <a:pt x="2499923" y="548640"/>
                </a:lnTo>
                <a:lnTo>
                  <a:pt x="2464038" y="552450"/>
                </a:lnTo>
                <a:lnTo>
                  <a:pt x="2776403" y="552450"/>
                </a:lnTo>
                <a:lnTo>
                  <a:pt x="2755391" y="549910"/>
                </a:lnTo>
                <a:lnTo>
                  <a:pt x="2716823" y="544830"/>
                </a:lnTo>
                <a:close/>
              </a:path>
              <a:path w="4011295" h="610870">
                <a:moveTo>
                  <a:pt x="584367" y="549910"/>
                </a:moveTo>
                <a:lnTo>
                  <a:pt x="394548" y="549910"/>
                </a:lnTo>
                <a:lnTo>
                  <a:pt x="386182" y="551180"/>
                </a:lnTo>
                <a:lnTo>
                  <a:pt x="599237" y="551180"/>
                </a:lnTo>
                <a:lnTo>
                  <a:pt x="584367" y="549910"/>
                </a:lnTo>
                <a:close/>
              </a:path>
              <a:path w="4011295" h="610870">
                <a:moveTo>
                  <a:pt x="671596" y="548640"/>
                </a:moveTo>
                <a:lnTo>
                  <a:pt x="642740" y="548640"/>
                </a:lnTo>
                <a:lnTo>
                  <a:pt x="627174" y="549910"/>
                </a:lnTo>
                <a:lnTo>
                  <a:pt x="613669" y="551180"/>
                </a:lnTo>
                <a:lnTo>
                  <a:pt x="708981" y="551180"/>
                </a:lnTo>
                <a:lnTo>
                  <a:pt x="697325" y="549910"/>
                </a:lnTo>
                <a:lnTo>
                  <a:pt x="684858" y="549910"/>
                </a:lnTo>
                <a:lnTo>
                  <a:pt x="671596" y="548640"/>
                </a:lnTo>
                <a:close/>
              </a:path>
              <a:path w="4011295" h="610870">
                <a:moveTo>
                  <a:pt x="1503647" y="549910"/>
                </a:moveTo>
                <a:lnTo>
                  <a:pt x="1461087" y="549910"/>
                </a:lnTo>
                <a:lnTo>
                  <a:pt x="1447754" y="551180"/>
                </a:lnTo>
                <a:lnTo>
                  <a:pt x="1516427" y="551180"/>
                </a:lnTo>
                <a:lnTo>
                  <a:pt x="1503647" y="549910"/>
                </a:lnTo>
                <a:close/>
              </a:path>
              <a:path w="4011295" h="610870">
                <a:moveTo>
                  <a:pt x="2001547" y="549910"/>
                </a:moveTo>
                <a:lnTo>
                  <a:pt x="1811727" y="549910"/>
                </a:lnTo>
                <a:lnTo>
                  <a:pt x="1803362" y="551180"/>
                </a:lnTo>
                <a:lnTo>
                  <a:pt x="2016417" y="551180"/>
                </a:lnTo>
                <a:lnTo>
                  <a:pt x="2001547" y="549910"/>
                </a:lnTo>
                <a:close/>
              </a:path>
              <a:path w="4011295" h="610870">
                <a:moveTo>
                  <a:pt x="2088776" y="548640"/>
                </a:moveTo>
                <a:lnTo>
                  <a:pt x="2059920" y="548640"/>
                </a:lnTo>
                <a:lnTo>
                  <a:pt x="2044354" y="549910"/>
                </a:lnTo>
                <a:lnTo>
                  <a:pt x="2030850" y="551180"/>
                </a:lnTo>
                <a:lnTo>
                  <a:pt x="2126161" y="551180"/>
                </a:lnTo>
                <a:lnTo>
                  <a:pt x="2114504" y="549910"/>
                </a:lnTo>
                <a:lnTo>
                  <a:pt x="2102038" y="549910"/>
                </a:lnTo>
                <a:lnTo>
                  <a:pt x="2088776" y="548640"/>
                </a:lnTo>
                <a:close/>
              </a:path>
              <a:path w="4011295" h="610870">
                <a:moveTo>
                  <a:pt x="2920826" y="549910"/>
                </a:moveTo>
                <a:lnTo>
                  <a:pt x="2878266" y="549910"/>
                </a:lnTo>
                <a:lnTo>
                  <a:pt x="2864933" y="551180"/>
                </a:lnTo>
                <a:lnTo>
                  <a:pt x="2933606" y="551180"/>
                </a:lnTo>
                <a:lnTo>
                  <a:pt x="2920826" y="549910"/>
                </a:lnTo>
                <a:close/>
              </a:path>
              <a:path w="4011295" h="610870">
                <a:moveTo>
                  <a:pt x="3496588" y="547370"/>
                </a:moveTo>
                <a:lnTo>
                  <a:pt x="3467454" y="547370"/>
                </a:lnTo>
                <a:lnTo>
                  <a:pt x="3454407" y="548640"/>
                </a:lnTo>
                <a:lnTo>
                  <a:pt x="3442757" y="549910"/>
                </a:lnTo>
                <a:lnTo>
                  <a:pt x="3431854" y="549910"/>
                </a:lnTo>
                <a:lnTo>
                  <a:pt x="3420082" y="551180"/>
                </a:lnTo>
                <a:lnTo>
                  <a:pt x="3587608" y="551180"/>
                </a:lnTo>
                <a:lnTo>
                  <a:pt x="3573738" y="549910"/>
                </a:lnTo>
                <a:lnTo>
                  <a:pt x="3543575" y="548640"/>
                </a:lnTo>
                <a:lnTo>
                  <a:pt x="3512100" y="548640"/>
                </a:lnTo>
                <a:lnTo>
                  <a:pt x="3496588" y="547370"/>
                </a:lnTo>
                <a:close/>
              </a:path>
              <a:path w="4011295" h="610870">
                <a:moveTo>
                  <a:pt x="3669059" y="547370"/>
                </a:moveTo>
                <a:lnTo>
                  <a:pt x="3654848" y="547370"/>
                </a:lnTo>
                <a:lnTo>
                  <a:pt x="3642569" y="548640"/>
                </a:lnTo>
                <a:lnTo>
                  <a:pt x="3633349" y="549910"/>
                </a:lnTo>
                <a:lnTo>
                  <a:pt x="3628307" y="551180"/>
                </a:lnTo>
                <a:lnTo>
                  <a:pt x="3782566" y="551180"/>
                </a:lnTo>
                <a:lnTo>
                  <a:pt x="3784395" y="549910"/>
                </a:lnTo>
                <a:lnTo>
                  <a:pt x="3712043" y="549910"/>
                </a:lnTo>
                <a:lnTo>
                  <a:pt x="3698782" y="548640"/>
                </a:lnTo>
                <a:lnTo>
                  <a:pt x="3684079" y="548640"/>
                </a:lnTo>
                <a:lnTo>
                  <a:pt x="3669059" y="547370"/>
                </a:lnTo>
                <a:close/>
              </a:path>
              <a:path w="4011295" h="610870">
                <a:moveTo>
                  <a:pt x="530339" y="546100"/>
                </a:moveTo>
                <a:lnTo>
                  <a:pt x="481747" y="546100"/>
                </a:lnTo>
                <a:lnTo>
                  <a:pt x="466771" y="547370"/>
                </a:lnTo>
                <a:lnTo>
                  <a:pt x="450915" y="547370"/>
                </a:lnTo>
                <a:lnTo>
                  <a:pt x="434973" y="548640"/>
                </a:lnTo>
                <a:lnTo>
                  <a:pt x="419736" y="548640"/>
                </a:lnTo>
                <a:lnTo>
                  <a:pt x="405996" y="549910"/>
                </a:lnTo>
                <a:lnTo>
                  <a:pt x="569551" y="549910"/>
                </a:lnTo>
                <a:lnTo>
                  <a:pt x="555281" y="548640"/>
                </a:lnTo>
                <a:lnTo>
                  <a:pt x="530339" y="546100"/>
                </a:lnTo>
                <a:close/>
              </a:path>
              <a:path w="4011295" h="610870">
                <a:moveTo>
                  <a:pt x="1947519" y="546100"/>
                </a:moveTo>
                <a:lnTo>
                  <a:pt x="1898926" y="546100"/>
                </a:lnTo>
                <a:lnTo>
                  <a:pt x="1883950" y="547370"/>
                </a:lnTo>
                <a:lnTo>
                  <a:pt x="1868095" y="547370"/>
                </a:lnTo>
                <a:lnTo>
                  <a:pt x="1852152" y="548640"/>
                </a:lnTo>
                <a:lnTo>
                  <a:pt x="1836915" y="548640"/>
                </a:lnTo>
                <a:lnTo>
                  <a:pt x="1823176" y="549910"/>
                </a:lnTo>
                <a:lnTo>
                  <a:pt x="1986732" y="549910"/>
                </a:lnTo>
                <a:lnTo>
                  <a:pt x="1972461" y="548640"/>
                </a:lnTo>
                <a:lnTo>
                  <a:pt x="1947519" y="546100"/>
                </a:lnTo>
                <a:close/>
              </a:path>
              <a:path w="4011295" h="610870">
                <a:moveTo>
                  <a:pt x="3794570" y="546100"/>
                </a:moveTo>
                <a:lnTo>
                  <a:pt x="3765943" y="546100"/>
                </a:lnTo>
                <a:lnTo>
                  <a:pt x="3753540" y="547370"/>
                </a:lnTo>
                <a:lnTo>
                  <a:pt x="3733273" y="549910"/>
                </a:lnTo>
                <a:lnTo>
                  <a:pt x="3784395" y="549910"/>
                </a:lnTo>
                <a:lnTo>
                  <a:pt x="3788052" y="547370"/>
                </a:lnTo>
                <a:lnTo>
                  <a:pt x="3798787" y="547370"/>
                </a:lnTo>
                <a:lnTo>
                  <a:pt x="3794570" y="546100"/>
                </a:lnTo>
                <a:close/>
              </a:path>
              <a:path w="4011295" h="610870">
                <a:moveTo>
                  <a:pt x="244253" y="546100"/>
                </a:moveTo>
                <a:lnTo>
                  <a:pt x="235177" y="546100"/>
                </a:lnTo>
                <a:lnTo>
                  <a:pt x="224222" y="547370"/>
                </a:lnTo>
                <a:lnTo>
                  <a:pt x="197163" y="547370"/>
                </a:lnTo>
                <a:lnTo>
                  <a:pt x="181300" y="548640"/>
                </a:lnTo>
                <a:lnTo>
                  <a:pt x="245619" y="548640"/>
                </a:lnTo>
                <a:lnTo>
                  <a:pt x="253707" y="547891"/>
                </a:lnTo>
                <a:lnTo>
                  <a:pt x="244253" y="546100"/>
                </a:lnTo>
                <a:close/>
              </a:path>
              <a:path w="4011295" h="610870">
                <a:moveTo>
                  <a:pt x="955787" y="546100"/>
                </a:moveTo>
                <a:lnTo>
                  <a:pt x="940908" y="547370"/>
                </a:lnTo>
                <a:lnTo>
                  <a:pt x="928549" y="548640"/>
                </a:lnTo>
                <a:lnTo>
                  <a:pt x="955964" y="548640"/>
                </a:lnTo>
                <a:lnTo>
                  <a:pt x="957702" y="547370"/>
                </a:lnTo>
                <a:lnTo>
                  <a:pt x="959816" y="547370"/>
                </a:lnTo>
                <a:lnTo>
                  <a:pt x="955787" y="546100"/>
                </a:lnTo>
                <a:close/>
              </a:path>
              <a:path w="4011295" h="610870">
                <a:moveTo>
                  <a:pt x="2372967" y="546100"/>
                </a:moveTo>
                <a:lnTo>
                  <a:pt x="2358087" y="547370"/>
                </a:lnTo>
                <a:lnTo>
                  <a:pt x="2345729" y="548640"/>
                </a:lnTo>
                <a:lnTo>
                  <a:pt x="2373143" y="548640"/>
                </a:lnTo>
                <a:lnTo>
                  <a:pt x="2374881" y="547370"/>
                </a:lnTo>
                <a:lnTo>
                  <a:pt x="2376995" y="547370"/>
                </a:lnTo>
                <a:lnTo>
                  <a:pt x="2372967" y="546100"/>
                </a:lnTo>
                <a:close/>
              </a:path>
              <a:path w="4011295" h="610870">
                <a:moveTo>
                  <a:pt x="3290305" y="542290"/>
                </a:moveTo>
                <a:lnTo>
                  <a:pt x="3276880" y="542290"/>
                </a:lnTo>
                <a:lnTo>
                  <a:pt x="3228015" y="547370"/>
                </a:lnTo>
                <a:lnTo>
                  <a:pt x="3341908" y="547370"/>
                </a:lnTo>
                <a:lnTo>
                  <a:pt x="3290305" y="542290"/>
                </a:lnTo>
                <a:close/>
              </a:path>
              <a:path w="4011295" h="610870">
                <a:moveTo>
                  <a:pt x="188032" y="85090"/>
                </a:moveTo>
                <a:lnTo>
                  <a:pt x="134334" y="85090"/>
                </a:lnTo>
                <a:lnTo>
                  <a:pt x="143855" y="88900"/>
                </a:lnTo>
                <a:lnTo>
                  <a:pt x="155265" y="92710"/>
                </a:lnTo>
                <a:lnTo>
                  <a:pt x="164252" y="95250"/>
                </a:lnTo>
                <a:lnTo>
                  <a:pt x="177463" y="97790"/>
                </a:lnTo>
                <a:lnTo>
                  <a:pt x="197575" y="97790"/>
                </a:lnTo>
                <a:lnTo>
                  <a:pt x="213050" y="96520"/>
                </a:lnTo>
                <a:lnTo>
                  <a:pt x="215469" y="96096"/>
                </a:lnTo>
                <a:lnTo>
                  <a:pt x="206435" y="95250"/>
                </a:lnTo>
                <a:lnTo>
                  <a:pt x="193889" y="90170"/>
                </a:lnTo>
                <a:lnTo>
                  <a:pt x="188032" y="85090"/>
                </a:lnTo>
                <a:close/>
              </a:path>
              <a:path w="4011295" h="610870">
                <a:moveTo>
                  <a:pt x="235903" y="0"/>
                </a:moveTo>
                <a:lnTo>
                  <a:pt x="225581" y="0"/>
                </a:lnTo>
                <a:lnTo>
                  <a:pt x="217794" y="1531"/>
                </a:lnTo>
                <a:lnTo>
                  <a:pt x="224645" y="2540"/>
                </a:lnTo>
                <a:lnTo>
                  <a:pt x="239446" y="6350"/>
                </a:lnTo>
                <a:lnTo>
                  <a:pt x="251727" y="11430"/>
                </a:lnTo>
                <a:lnTo>
                  <a:pt x="261426" y="19050"/>
                </a:lnTo>
                <a:lnTo>
                  <a:pt x="268483" y="27940"/>
                </a:lnTo>
                <a:lnTo>
                  <a:pt x="272837" y="38100"/>
                </a:lnTo>
                <a:lnTo>
                  <a:pt x="272155" y="52070"/>
                </a:lnTo>
                <a:lnTo>
                  <a:pt x="240698" y="88900"/>
                </a:lnTo>
                <a:lnTo>
                  <a:pt x="215469" y="96096"/>
                </a:lnTo>
                <a:lnTo>
                  <a:pt x="233267" y="97790"/>
                </a:lnTo>
                <a:lnTo>
                  <a:pt x="237579" y="97790"/>
                </a:lnTo>
                <a:lnTo>
                  <a:pt x="247713" y="96520"/>
                </a:lnTo>
                <a:lnTo>
                  <a:pt x="255940" y="95250"/>
                </a:lnTo>
                <a:lnTo>
                  <a:pt x="263015" y="92710"/>
                </a:lnTo>
                <a:lnTo>
                  <a:pt x="269695" y="91440"/>
                </a:lnTo>
                <a:lnTo>
                  <a:pt x="307577" y="81280"/>
                </a:lnTo>
                <a:lnTo>
                  <a:pt x="337751" y="79120"/>
                </a:lnTo>
                <a:lnTo>
                  <a:pt x="329482" y="76200"/>
                </a:lnTo>
                <a:lnTo>
                  <a:pt x="322254" y="68580"/>
                </a:lnTo>
                <a:lnTo>
                  <a:pt x="318691" y="55880"/>
                </a:lnTo>
                <a:lnTo>
                  <a:pt x="318899" y="43180"/>
                </a:lnTo>
                <a:lnTo>
                  <a:pt x="322984" y="30480"/>
                </a:lnTo>
                <a:lnTo>
                  <a:pt x="331053" y="21590"/>
                </a:lnTo>
                <a:lnTo>
                  <a:pt x="337221" y="19656"/>
                </a:lnTo>
                <a:lnTo>
                  <a:pt x="326890" y="17780"/>
                </a:lnTo>
                <a:lnTo>
                  <a:pt x="281339" y="12700"/>
                </a:lnTo>
                <a:lnTo>
                  <a:pt x="251218" y="2540"/>
                </a:lnTo>
                <a:lnTo>
                  <a:pt x="244200" y="1270"/>
                </a:lnTo>
                <a:lnTo>
                  <a:pt x="235903" y="0"/>
                </a:lnTo>
                <a:close/>
              </a:path>
              <a:path w="4011295" h="610870">
                <a:moveTo>
                  <a:pt x="217794" y="1531"/>
                </a:moveTo>
                <a:lnTo>
                  <a:pt x="184041" y="25400"/>
                </a:lnTo>
                <a:lnTo>
                  <a:pt x="176519" y="54610"/>
                </a:lnTo>
                <a:lnTo>
                  <a:pt x="176975" y="67310"/>
                </a:lnTo>
                <a:lnTo>
                  <a:pt x="183639" y="81280"/>
                </a:lnTo>
                <a:lnTo>
                  <a:pt x="193889" y="90170"/>
                </a:lnTo>
                <a:lnTo>
                  <a:pt x="206435" y="95250"/>
                </a:lnTo>
                <a:lnTo>
                  <a:pt x="215469" y="96096"/>
                </a:lnTo>
                <a:lnTo>
                  <a:pt x="227551" y="93980"/>
                </a:lnTo>
                <a:lnTo>
                  <a:pt x="261413" y="74930"/>
                </a:lnTo>
                <a:lnTo>
                  <a:pt x="272837" y="38100"/>
                </a:lnTo>
                <a:lnTo>
                  <a:pt x="268483" y="27940"/>
                </a:lnTo>
                <a:lnTo>
                  <a:pt x="224645" y="2540"/>
                </a:lnTo>
                <a:lnTo>
                  <a:pt x="217794" y="1531"/>
                </a:lnTo>
                <a:close/>
              </a:path>
              <a:path w="4011295" h="610870">
                <a:moveTo>
                  <a:pt x="92959" y="36830"/>
                </a:moveTo>
                <a:lnTo>
                  <a:pt x="82338" y="36830"/>
                </a:lnTo>
                <a:lnTo>
                  <a:pt x="81391" y="37210"/>
                </a:lnTo>
                <a:lnTo>
                  <a:pt x="78459" y="39370"/>
                </a:lnTo>
                <a:lnTo>
                  <a:pt x="75034" y="46990"/>
                </a:lnTo>
                <a:lnTo>
                  <a:pt x="74673" y="54610"/>
                </a:lnTo>
                <a:lnTo>
                  <a:pt x="76969" y="63500"/>
                </a:lnTo>
                <a:lnTo>
                  <a:pt x="81515" y="71120"/>
                </a:lnTo>
                <a:lnTo>
                  <a:pt x="87904" y="77470"/>
                </a:lnTo>
                <a:lnTo>
                  <a:pt x="95729" y="83820"/>
                </a:lnTo>
                <a:lnTo>
                  <a:pt x="104583" y="87630"/>
                </a:lnTo>
                <a:lnTo>
                  <a:pt x="111809" y="87630"/>
                </a:lnTo>
                <a:lnTo>
                  <a:pt x="114941" y="81280"/>
                </a:lnTo>
                <a:lnTo>
                  <a:pt x="116160" y="72390"/>
                </a:lnTo>
                <a:lnTo>
                  <a:pt x="115449" y="63500"/>
                </a:lnTo>
                <a:lnTo>
                  <a:pt x="112791" y="53340"/>
                </a:lnTo>
                <a:lnTo>
                  <a:pt x="108168" y="45720"/>
                </a:lnTo>
                <a:lnTo>
                  <a:pt x="101563" y="39370"/>
                </a:lnTo>
                <a:lnTo>
                  <a:pt x="92959" y="36830"/>
                </a:lnTo>
                <a:close/>
              </a:path>
              <a:path w="4011295" h="610870">
                <a:moveTo>
                  <a:pt x="178885" y="36830"/>
                </a:moveTo>
                <a:lnTo>
                  <a:pt x="92959" y="36830"/>
                </a:lnTo>
                <a:lnTo>
                  <a:pt x="101563" y="39370"/>
                </a:lnTo>
                <a:lnTo>
                  <a:pt x="108168" y="45720"/>
                </a:lnTo>
                <a:lnTo>
                  <a:pt x="112791" y="53340"/>
                </a:lnTo>
                <a:lnTo>
                  <a:pt x="115449" y="63500"/>
                </a:lnTo>
                <a:lnTo>
                  <a:pt x="116160" y="72390"/>
                </a:lnTo>
                <a:lnTo>
                  <a:pt x="114941" y="81280"/>
                </a:lnTo>
                <a:lnTo>
                  <a:pt x="111809" y="87630"/>
                </a:lnTo>
                <a:lnTo>
                  <a:pt x="114060" y="87630"/>
                </a:lnTo>
                <a:lnTo>
                  <a:pt x="123751" y="86360"/>
                </a:lnTo>
                <a:lnTo>
                  <a:pt x="134334" y="85090"/>
                </a:lnTo>
                <a:lnTo>
                  <a:pt x="188032" y="85090"/>
                </a:lnTo>
                <a:lnTo>
                  <a:pt x="183639" y="81280"/>
                </a:lnTo>
                <a:lnTo>
                  <a:pt x="176975" y="67310"/>
                </a:lnTo>
                <a:lnTo>
                  <a:pt x="176428" y="52070"/>
                </a:lnTo>
                <a:lnTo>
                  <a:pt x="178885" y="36830"/>
                </a:lnTo>
                <a:close/>
              </a:path>
              <a:path w="4011295" h="610870">
                <a:moveTo>
                  <a:pt x="868577" y="82550"/>
                </a:moveTo>
                <a:lnTo>
                  <a:pt x="842210" y="82550"/>
                </a:lnTo>
                <a:lnTo>
                  <a:pt x="855626" y="83820"/>
                </a:lnTo>
                <a:lnTo>
                  <a:pt x="868577" y="82550"/>
                </a:lnTo>
                <a:close/>
              </a:path>
              <a:path w="4011295" h="610870">
                <a:moveTo>
                  <a:pt x="3880782" y="73660"/>
                </a:moveTo>
                <a:lnTo>
                  <a:pt x="3834506" y="73660"/>
                </a:lnTo>
                <a:lnTo>
                  <a:pt x="3849203" y="74930"/>
                </a:lnTo>
                <a:lnTo>
                  <a:pt x="3861767" y="78740"/>
                </a:lnTo>
                <a:lnTo>
                  <a:pt x="3872911" y="81280"/>
                </a:lnTo>
                <a:lnTo>
                  <a:pt x="3883351" y="83820"/>
                </a:lnTo>
                <a:lnTo>
                  <a:pt x="3886740" y="81880"/>
                </a:lnTo>
                <a:lnTo>
                  <a:pt x="3884225" y="80010"/>
                </a:lnTo>
                <a:lnTo>
                  <a:pt x="3880782" y="73660"/>
                </a:lnTo>
                <a:close/>
              </a:path>
              <a:path w="4011295" h="610870">
                <a:moveTo>
                  <a:pt x="1040059" y="74930"/>
                </a:moveTo>
                <a:lnTo>
                  <a:pt x="765440" y="74930"/>
                </a:lnTo>
                <a:lnTo>
                  <a:pt x="778885" y="76200"/>
                </a:lnTo>
                <a:lnTo>
                  <a:pt x="790027" y="78740"/>
                </a:lnTo>
                <a:lnTo>
                  <a:pt x="828635" y="82550"/>
                </a:lnTo>
                <a:lnTo>
                  <a:pt x="880757" y="82550"/>
                </a:lnTo>
                <a:lnTo>
                  <a:pt x="891859" y="80010"/>
                </a:lnTo>
                <a:lnTo>
                  <a:pt x="903797" y="78740"/>
                </a:lnTo>
                <a:lnTo>
                  <a:pt x="1039630" y="78740"/>
                </a:lnTo>
                <a:lnTo>
                  <a:pt x="1047358" y="78142"/>
                </a:lnTo>
                <a:lnTo>
                  <a:pt x="1041198" y="76200"/>
                </a:lnTo>
                <a:lnTo>
                  <a:pt x="1040059" y="74930"/>
                </a:lnTo>
                <a:close/>
              </a:path>
              <a:path w="4011295" h="610870">
                <a:moveTo>
                  <a:pt x="1039630" y="78740"/>
                </a:moveTo>
                <a:lnTo>
                  <a:pt x="927748" y="78740"/>
                </a:lnTo>
                <a:lnTo>
                  <a:pt x="967033" y="82550"/>
                </a:lnTo>
                <a:lnTo>
                  <a:pt x="988961" y="82550"/>
                </a:lnTo>
                <a:lnTo>
                  <a:pt x="1000178" y="81280"/>
                </a:lnTo>
                <a:lnTo>
                  <a:pt x="1012097" y="81280"/>
                </a:lnTo>
                <a:lnTo>
                  <a:pt x="1025115" y="80010"/>
                </a:lnTo>
                <a:lnTo>
                  <a:pt x="1039630" y="78740"/>
                </a:lnTo>
                <a:close/>
              </a:path>
              <a:path w="4011295" h="610870">
                <a:moveTo>
                  <a:pt x="3891296" y="24049"/>
                </a:moveTo>
                <a:lnTo>
                  <a:pt x="3886399" y="25400"/>
                </a:lnTo>
                <a:lnTo>
                  <a:pt x="3880077" y="33020"/>
                </a:lnTo>
                <a:lnTo>
                  <a:pt x="3876671" y="44450"/>
                </a:lnTo>
                <a:lnTo>
                  <a:pt x="3876208" y="57150"/>
                </a:lnTo>
                <a:lnTo>
                  <a:pt x="3878716" y="69850"/>
                </a:lnTo>
                <a:lnTo>
                  <a:pt x="3884225" y="80010"/>
                </a:lnTo>
                <a:lnTo>
                  <a:pt x="3886740" y="81880"/>
                </a:lnTo>
                <a:lnTo>
                  <a:pt x="3890008" y="80010"/>
                </a:lnTo>
                <a:lnTo>
                  <a:pt x="3896180" y="72390"/>
                </a:lnTo>
                <a:lnTo>
                  <a:pt x="3901169" y="63500"/>
                </a:lnTo>
                <a:lnTo>
                  <a:pt x="3904277" y="53340"/>
                </a:lnTo>
                <a:lnTo>
                  <a:pt x="3904806" y="43180"/>
                </a:lnTo>
                <a:lnTo>
                  <a:pt x="3902058" y="33020"/>
                </a:lnTo>
                <a:lnTo>
                  <a:pt x="3895336" y="25400"/>
                </a:lnTo>
                <a:lnTo>
                  <a:pt x="3891296" y="24049"/>
                </a:lnTo>
                <a:close/>
              </a:path>
              <a:path w="4011295" h="610870">
                <a:moveTo>
                  <a:pt x="2453820" y="71120"/>
                </a:moveTo>
                <a:lnTo>
                  <a:pt x="2041672" y="71120"/>
                </a:lnTo>
                <a:lnTo>
                  <a:pt x="2055041" y="72390"/>
                </a:lnTo>
                <a:lnTo>
                  <a:pt x="2067025" y="73660"/>
                </a:lnTo>
                <a:lnTo>
                  <a:pt x="2077925" y="74930"/>
                </a:lnTo>
                <a:lnTo>
                  <a:pt x="2126606" y="81280"/>
                </a:lnTo>
                <a:lnTo>
                  <a:pt x="2164143" y="81280"/>
                </a:lnTo>
                <a:lnTo>
                  <a:pt x="2177625" y="80010"/>
                </a:lnTo>
                <a:lnTo>
                  <a:pt x="2204737" y="80010"/>
                </a:lnTo>
                <a:lnTo>
                  <a:pt x="2217931" y="78740"/>
                </a:lnTo>
                <a:lnTo>
                  <a:pt x="2242507" y="77470"/>
                </a:lnTo>
                <a:lnTo>
                  <a:pt x="2343506" y="77470"/>
                </a:lnTo>
                <a:lnTo>
                  <a:pt x="2379391" y="73660"/>
                </a:lnTo>
                <a:lnTo>
                  <a:pt x="2456099" y="73660"/>
                </a:lnTo>
                <a:lnTo>
                  <a:pt x="2453820" y="71120"/>
                </a:lnTo>
                <a:close/>
              </a:path>
              <a:path w="4011295" h="610870">
                <a:moveTo>
                  <a:pt x="3602143" y="80010"/>
                </a:moveTo>
                <a:lnTo>
                  <a:pt x="3541440" y="80010"/>
                </a:lnTo>
                <a:lnTo>
                  <a:pt x="3552941" y="81280"/>
                </a:lnTo>
                <a:lnTo>
                  <a:pt x="3589149" y="81280"/>
                </a:lnTo>
                <a:lnTo>
                  <a:pt x="3602143" y="80010"/>
                </a:lnTo>
                <a:close/>
              </a:path>
              <a:path w="4011295" h="610870">
                <a:moveTo>
                  <a:pt x="354576" y="17780"/>
                </a:moveTo>
                <a:lnTo>
                  <a:pt x="343210" y="17780"/>
                </a:lnTo>
                <a:lnTo>
                  <a:pt x="337221" y="19656"/>
                </a:lnTo>
                <a:lnTo>
                  <a:pt x="340870" y="20320"/>
                </a:lnTo>
                <a:lnTo>
                  <a:pt x="350845" y="29210"/>
                </a:lnTo>
                <a:lnTo>
                  <a:pt x="356906" y="39370"/>
                </a:lnTo>
                <a:lnTo>
                  <a:pt x="359141" y="52070"/>
                </a:lnTo>
                <a:lnTo>
                  <a:pt x="357641" y="63500"/>
                </a:lnTo>
                <a:lnTo>
                  <a:pt x="352496" y="73660"/>
                </a:lnTo>
                <a:lnTo>
                  <a:pt x="343796" y="78740"/>
                </a:lnTo>
                <a:lnTo>
                  <a:pt x="337751" y="79120"/>
                </a:lnTo>
                <a:lnTo>
                  <a:pt x="340270" y="80010"/>
                </a:lnTo>
                <a:lnTo>
                  <a:pt x="356485" y="80010"/>
                </a:lnTo>
                <a:lnTo>
                  <a:pt x="371040" y="78740"/>
                </a:lnTo>
                <a:lnTo>
                  <a:pt x="382889" y="78740"/>
                </a:lnTo>
                <a:lnTo>
                  <a:pt x="403557" y="76200"/>
                </a:lnTo>
                <a:lnTo>
                  <a:pt x="500421" y="76200"/>
                </a:lnTo>
                <a:lnTo>
                  <a:pt x="505495" y="74930"/>
                </a:lnTo>
                <a:lnTo>
                  <a:pt x="1040059" y="74930"/>
                </a:lnTo>
                <a:lnTo>
                  <a:pt x="1033222" y="67310"/>
                </a:lnTo>
                <a:lnTo>
                  <a:pt x="1029267" y="54610"/>
                </a:lnTo>
                <a:lnTo>
                  <a:pt x="1029247" y="40640"/>
                </a:lnTo>
                <a:lnTo>
                  <a:pt x="1032307" y="30480"/>
                </a:lnTo>
                <a:lnTo>
                  <a:pt x="889617" y="30480"/>
                </a:lnTo>
                <a:lnTo>
                  <a:pt x="878063" y="29210"/>
                </a:lnTo>
                <a:lnTo>
                  <a:pt x="851760" y="27940"/>
                </a:lnTo>
                <a:lnTo>
                  <a:pt x="475289" y="27940"/>
                </a:lnTo>
                <a:lnTo>
                  <a:pt x="465682" y="26670"/>
                </a:lnTo>
                <a:lnTo>
                  <a:pt x="454065" y="26670"/>
                </a:lnTo>
                <a:lnTo>
                  <a:pt x="354576" y="17780"/>
                </a:lnTo>
                <a:close/>
              </a:path>
              <a:path w="4011295" h="610870">
                <a:moveTo>
                  <a:pt x="1105985" y="19050"/>
                </a:moveTo>
                <a:lnTo>
                  <a:pt x="1055701" y="19050"/>
                </a:lnTo>
                <a:lnTo>
                  <a:pt x="1049216" y="19597"/>
                </a:lnTo>
                <a:lnTo>
                  <a:pt x="1053227" y="20320"/>
                </a:lnTo>
                <a:lnTo>
                  <a:pt x="1063166" y="27940"/>
                </a:lnTo>
                <a:lnTo>
                  <a:pt x="1069103" y="38100"/>
                </a:lnTo>
                <a:lnTo>
                  <a:pt x="1071198" y="49530"/>
                </a:lnTo>
                <a:lnTo>
                  <a:pt x="1069613" y="60960"/>
                </a:lnTo>
                <a:lnTo>
                  <a:pt x="1064507" y="71120"/>
                </a:lnTo>
                <a:lnTo>
                  <a:pt x="1056043" y="77470"/>
                </a:lnTo>
                <a:lnTo>
                  <a:pt x="1047358" y="78142"/>
                </a:lnTo>
                <a:lnTo>
                  <a:pt x="1053283" y="80010"/>
                </a:lnTo>
                <a:lnTo>
                  <a:pt x="1068163" y="78740"/>
                </a:lnTo>
                <a:lnTo>
                  <a:pt x="1080521" y="77470"/>
                </a:lnTo>
                <a:lnTo>
                  <a:pt x="1155993" y="77470"/>
                </a:lnTo>
                <a:lnTo>
                  <a:pt x="1162658" y="76200"/>
                </a:lnTo>
                <a:lnTo>
                  <a:pt x="1189804" y="73660"/>
                </a:lnTo>
                <a:lnTo>
                  <a:pt x="1748910" y="73660"/>
                </a:lnTo>
                <a:lnTo>
                  <a:pt x="1743793" y="69850"/>
                </a:lnTo>
                <a:lnTo>
                  <a:pt x="1737438" y="60960"/>
                </a:lnTo>
                <a:lnTo>
                  <a:pt x="1734872" y="49530"/>
                </a:lnTo>
                <a:lnTo>
                  <a:pt x="1736006" y="38100"/>
                </a:lnTo>
                <a:lnTo>
                  <a:pt x="1740156" y="29210"/>
                </a:lnTo>
                <a:lnTo>
                  <a:pt x="1529472" y="29210"/>
                </a:lnTo>
                <a:lnTo>
                  <a:pt x="1502548" y="26670"/>
                </a:lnTo>
                <a:lnTo>
                  <a:pt x="1491616" y="26670"/>
                </a:lnTo>
                <a:lnTo>
                  <a:pt x="1478746" y="25400"/>
                </a:lnTo>
                <a:lnTo>
                  <a:pt x="1404061" y="25400"/>
                </a:lnTo>
                <a:lnTo>
                  <a:pt x="1393760" y="24130"/>
                </a:lnTo>
                <a:lnTo>
                  <a:pt x="1381801" y="24130"/>
                </a:lnTo>
                <a:lnTo>
                  <a:pt x="1368550" y="22860"/>
                </a:lnTo>
                <a:lnTo>
                  <a:pt x="1196059" y="22860"/>
                </a:lnTo>
                <a:lnTo>
                  <a:pt x="1183973" y="21590"/>
                </a:lnTo>
                <a:lnTo>
                  <a:pt x="1158638" y="21590"/>
                </a:lnTo>
                <a:lnTo>
                  <a:pt x="1145369" y="20320"/>
                </a:lnTo>
                <a:lnTo>
                  <a:pt x="1117572" y="20320"/>
                </a:lnTo>
                <a:lnTo>
                  <a:pt x="1105985" y="19050"/>
                </a:lnTo>
                <a:close/>
              </a:path>
              <a:path w="4011295" h="610870">
                <a:moveTo>
                  <a:pt x="1155993" y="77470"/>
                </a:moveTo>
                <a:lnTo>
                  <a:pt x="1102730" y="77470"/>
                </a:lnTo>
                <a:lnTo>
                  <a:pt x="1115106" y="80010"/>
                </a:lnTo>
                <a:lnTo>
                  <a:pt x="1136692" y="80010"/>
                </a:lnTo>
                <a:lnTo>
                  <a:pt x="1149328" y="78740"/>
                </a:lnTo>
                <a:lnTo>
                  <a:pt x="1155993" y="77470"/>
                </a:lnTo>
                <a:close/>
              </a:path>
              <a:path w="4011295" h="610870">
                <a:moveTo>
                  <a:pt x="1622888" y="74930"/>
                </a:moveTo>
                <a:lnTo>
                  <a:pt x="1424703" y="74930"/>
                </a:lnTo>
                <a:lnTo>
                  <a:pt x="1453789" y="77470"/>
                </a:lnTo>
                <a:lnTo>
                  <a:pt x="1478731" y="80010"/>
                </a:lnTo>
                <a:lnTo>
                  <a:pt x="1527323" y="80010"/>
                </a:lnTo>
                <a:lnTo>
                  <a:pt x="1542299" y="78740"/>
                </a:lnTo>
                <a:lnTo>
                  <a:pt x="1558154" y="78740"/>
                </a:lnTo>
                <a:lnTo>
                  <a:pt x="1574097" y="77470"/>
                </a:lnTo>
                <a:lnTo>
                  <a:pt x="1589334" y="77470"/>
                </a:lnTo>
                <a:lnTo>
                  <a:pt x="1603074" y="76200"/>
                </a:lnTo>
                <a:lnTo>
                  <a:pt x="1614522" y="76200"/>
                </a:lnTo>
                <a:lnTo>
                  <a:pt x="1622888" y="74930"/>
                </a:lnTo>
                <a:close/>
              </a:path>
              <a:path w="4011295" h="610870">
                <a:moveTo>
                  <a:pt x="1776337" y="17780"/>
                </a:moveTo>
                <a:lnTo>
                  <a:pt x="1760701" y="17780"/>
                </a:lnTo>
                <a:lnTo>
                  <a:pt x="1757466" y="18834"/>
                </a:lnTo>
                <a:lnTo>
                  <a:pt x="1764028" y="20320"/>
                </a:lnTo>
                <a:lnTo>
                  <a:pt x="1772389" y="27940"/>
                </a:lnTo>
                <a:lnTo>
                  <a:pt x="1777666" y="38100"/>
                </a:lnTo>
                <a:lnTo>
                  <a:pt x="1779634" y="49530"/>
                </a:lnTo>
                <a:lnTo>
                  <a:pt x="1778071" y="60960"/>
                </a:lnTo>
                <a:lnTo>
                  <a:pt x="1772751" y="71120"/>
                </a:lnTo>
                <a:lnTo>
                  <a:pt x="1763451" y="77470"/>
                </a:lnTo>
                <a:lnTo>
                  <a:pt x="1757240" y="78044"/>
                </a:lnTo>
                <a:lnTo>
                  <a:pt x="1768231" y="80010"/>
                </a:lnTo>
                <a:lnTo>
                  <a:pt x="1778826" y="78740"/>
                </a:lnTo>
                <a:lnTo>
                  <a:pt x="1803730" y="78740"/>
                </a:lnTo>
                <a:lnTo>
                  <a:pt x="1831617" y="77470"/>
                </a:lnTo>
                <a:lnTo>
                  <a:pt x="1845941" y="76200"/>
                </a:lnTo>
                <a:lnTo>
                  <a:pt x="1860124" y="76200"/>
                </a:lnTo>
                <a:lnTo>
                  <a:pt x="1873871" y="74930"/>
                </a:lnTo>
                <a:lnTo>
                  <a:pt x="1990272" y="74930"/>
                </a:lnTo>
                <a:lnTo>
                  <a:pt x="2009586" y="72390"/>
                </a:lnTo>
                <a:lnTo>
                  <a:pt x="2026620" y="71120"/>
                </a:lnTo>
                <a:lnTo>
                  <a:pt x="2453820" y="71120"/>
                </a:lnTo>
                <a:lnTo>
                  <a:pt x="2450401" y="67310"/>
                </a:lnTo>
                <a:lnTo>
                  <a:pt x="2446447" y="54610"/>
                </a:lnTo>
                <a:lnTo>
                  <a:pt x="2446426" y="40640"/>
                </a:lnTo>
                <a:lnTo>
                  <a:pt x="2449486" y="30480"/>
                </a:lnTo>
                <a:lnTo>
                  <a:pt x="2047955" y="30480"/>
                </a:lnTo>
                <a:lnTo>
                  <a:pt x="2024797" y="29210"/>
                </a:lnTo>
                <a:lnTo>
                  <a:pt x="2010257" y="27940"/>
                </a:lnTo>
                <a:lnTo>
                  <a:pt x="1998662" y="26670"/>
                </a:lnTo>
                <a:lnTo>
                  <a:pt x="1877609" y="26670"/>
                </a:lnTo>
                <a:lnTo>
                  <a:pt x="1870756" y="25400"/>
                </a:lnTo>
                <a:lnTo>
                  <a:pt x="1861111" y="25400"/>
                </a:lnTo>
                <a:lnTo>
                  <a:pt x="1849239" y="24130"/>
                </a:lnTo>
                <a:lnTo>
                  <a:pt x="1776337" y="17780"/>
                </a:lnTo>
                <a:close/>
              </a:path>
              <a:path w="4011295" h="610870">
                <a:moveTo>
                  <a:pt x="2465165" y="19701"/>
                </a:moveTo>
                <a:lnTo>
                  <a:pt x="2457835" y="20320"/>
                </a:lnTo>
                <a:lnTo>
                  <a:pt x="2450251" y="27940"/>
                </a:lnTo>
                <a:lnTo>
                  <a:pt x="2446426" y="40640"/>
                </a:lnTo>
                <a:lnTo>
                  <a:pt x="2446447" y="54610"/>
                </a:lnTo>
                <a:lnTo>
                  <a:pt x="2450401" y="67310"/>
                </a:lnTo>
                <a:lnTo>
                  <a:pt x="2458377" y="76200"/>
                </a:lnTo>
                <a:lnTo>
                  <a:pt x="2470462" y="80010"/>
                </a:lnTo>
                <a:lnTo>
                  <a:pt x="2485342" y="78740"/>
                </a:lnTo>
                <a:lnTo>
                  <a:pt x="2468547" y="78740"/>
                </a:lnTo>
                <a:lnTo>
                  <a:pt x="2477237" y="72390"/>
                </a:lnTo>
                <a:lnTo>
                  <a:pt x="2482711" y="62230"/>
                </a:lnTo>
                <a:lnTo>
                  <a:pt x="2484771" y="50800"/>
                </a:lnTo>
                <a:lnTo>
                  <a:pt x="2483217" y="38100"/>
                </a:lnTo>
                <a:lnTo>
                  <a:pt x="2477851" y="27940"/>
                </a:lnTo>
                <a:lnTo>
                  <a:pt x="2468475" y="20320"/>
                </a:lnTo>
                <a:lnTo>
                  <a:pt x="2465165" y="19701"/>
                </a:lnTo>
                <a:close/>
              </a:path>
              <a:path w="4011295" h="610870">
                <a:moveTo>
                  <a:pt x="2573172" y="77470"/>
                </a:moveTo>
                <a:lnTo>
                  <a:pt x="2519909" y="77470"/>
                </a:lnTo>
                <a:lnTo>
                  <a:pt x="2532285" y="80010"/>
                </a:lnTo>
                <a:lnTo>
                  <a:pt x="2553872" y="80010"/>
                </a:lnTo>
                <a:lnTo>
                  <a:pt x="2566507" y="78740"/>
                </a:lnTo>
                <a:lnTo>
                  <a:pt x="2573172" y="77470"/>
                </a:lnTo>
                <a:close/>
              </a:path>
              <a:path w="4011295" h="610870">
                <a:moveTo>
                  <a:pt x="3040067" y="74930"/>
                </a:moveTo>
                <a:lnTo>
                  <a:pt x="2841883" y="74930"/>
                </a:lnTo>
                <a:lnTo>
                  <a:pt x="2870969" y="77470"/>
                </a:lnTo>
                <a:lnTo>
                  <a:pt x="2895910" y="80010"/>
                </a:lnTo>
                <a:lnTo>
                  <a:pt x="2944502" y="80010"/>
                </a:lnTo>
                <a:lnTo>
                  <a:pt x="2959478" y="78740"/>
                </a:lnTo>
                <a:lnTo>
                  <a:pt x="2975334" y="78740"/>
                </a:lnTo>
                <a:lnTo>
                  <a:pt x="2991277" y="77470"/>
                </a:lnTo>
                <a:lnTo>
                  <a:pt x="3006514" y="77470"/>
                </a:lnTo>
                <a:lnTo>
                  <a:pt x="3020253" y="76200"/>
                </a:lnTo>
                <a:lnTo>
                  <a:pt x="3031702" y="76200"/>
                </a:lnTo>
                <a:lnTo>
                  <a:pt x="3040067" y="74930"/>
                </a:lnTo>
                <a:close/>
              </a:path>
              <a:path w="4011295" h="610870">
                <a:moveTo>
                  <a:pt x="3193517" y="17780"/>
                </a:moveTo>
                <a:lnTo>
                  <a:pt x="3178184" y="17780"/>
                </a:lnTo>
                <a:lnTo>
                  <a:pt x="3174806" y="18871"/>
                </a:lnTo>
                <a:lnTo>
                  <a:pt x="3181208" y="20320"/>
                </a:lnTo>
                <a:lnTo>
                  <a:pt x="3189569" y="27940"/>
                </a:lnTo>
                <a:lnTo>
                  <a:pt x="3194846" y="38100"/>
                </a:lnTo>
                <a:lnTo>
                  <a:pt x="3196814" y="49530"/>
                </a:lnTo>
                <a:lnTo>
                  <a:pt x="3195250" y="60960"/>
                </a:lnTo>
                <a:lnTo>
                  <a:pt x="3189930" y="71120"/>
                </a:lnTo>
                <a:lnTo>
                  <a:pt x="3180630" y="77470"/>
                </a:lnTo>
                <a:lnTo>
                  <a:pt x="3174223" y="78062"/>
                </a:lnTo>
                <a:lnTo>
                  <a:pt x="3185050" y="80010"/>
                </a:lnTo>
                <a:lnTo>
                  <a:pt x="3195629" y="78740"/>
                </a:lnTo>
                <a:lnTo>
                  <a:pt x="3220541" y="78740"/>
                </a:lnTo>
                <a:lnTo>
                  <a:pt x="3248451" y="77470"/>
                </a:lnTo>
                <a:lnTo>
                  <a:pt x="3262778" y="76200"/>
                </a:lnTo>
                <a:lnTo>
                  <a:pt x="3276952" y="76200"/>
                </a:lnTo>
                <a:lnTo>
                  <a:pt x="3290671" y="74930"/>
                </a:lnTo>
                <a:lnTo>
                  <a:pt x="3406235" y="74930"/>
                </a:lnTo>
                <a:lnTo>
                  <a:pt x="3420516" y="72390"/>
                </a:lnTo>
                <a:lnTo>
                  <a:pt x="3437310" y="72390"/>
                </a:lnTo>
                <a:lnTo>
                  <a:pt x="3452309" y="71120"/>
                </a:lnTo>
                <a:lnTo>
                  <a:pt x="3879405" y="71120"/>
                </a:lnTo>
                <a:lnTo>
                  <a:pt x="3878716" y="69850"/>
                </a:lnTo>
                <a:lnTo>
                  <a:pt x="3876208" y="57150"/>
                </a:lnTo>
                <a:lnTo>
                  <a:pt x="3876671" y="44450"/>
                </a:lnTo>
                <a:lnTo>
                  <a:pt x="3880077" y="33020"/>
                </a:lnTo>
                <a:lnTo>
                  <a:pt x="3882185" y="30480"/>
                </a:lnTo>
                <a:lnTo>
                  <a:pt x="3465133" y="30480"/>
                </a:lnTo>
                <a:lnTo>
                  <a:pt x="3441976" y="29210"/>
                </a:lnTo>
                <a:lnTo>
                  <a:pt x="3427435" y="27940"/>
                </a:lnTo>
                <a:lnTo>
                  <a:pt x="3415840" y="26670"/>
                </a:lnTo>
                <a:lnTo>
                  <a:pt x="3294789" y="26670"/>
                </a:lnTo>
                <a:lnTo>
                  <a:pt x="3287936" y="25400"/>
                </a:lnTo>
                <a:lnTo>
                  <a:pt x="3278290" y="25400"/>
                </a:lnTo>
                <a:lnTo>
                  <a:pt x="3266419" y="24130"/>
                </a:lnTo>
                <a:lnTo>
                  <a:pt x="3193517" y="17780"/>
                </a:lnTo>
                <a:close/>
              </a:path>
              <a:path w="4011295" h="610870">
                <a:moveTo>
                  <a:pt x="3879405" y="71120"/>
                </a:moveTo>
                <a:lnTo>
                  <a:pt x="3465795" y="71120"/>
                </a:lnTo>
                <a:lnTo>
                  <a:pt x="3489352" y="73660"/>
                </a:lnTo>
                <a:lnTo>
                  <a:pt x="3520365" y="77470"/>
                </a:lnTo>
                <a:lnTo>
                  <a:pt x="3530675" y="80010"/>
                </a:lnTo>
                <a:lnTo>
                  <a:pt x="3615400" y="80010"/>
                </a:lnTo>
                <a:lnTo>
                  <a:pt x="3628798" y="78740"/>
                </a:lnTo>
                <a:lnTo>
                  <a:pt x="3668643" y="77470"/>
                </a:lnTo>
                <a:lnTo>
                  <a:pt x="3759161" y="77470"/>
                </a:lnTo>
                <a:lnTo>
                  <a:pt x="3781300" y="74930"/>
                </a:lnTo>
                <a:lnTo>
                  <a:pt x="3793262" y="74930"/>
                </a:lnTo>
                <a:lnTo>
                  <a:pt x="3806018" y="73660"/>
                </a:lnTo>
                <a:lnTo>
                  <a:pt x="3880782" y="73660"/>
                </a:lnTo>
                <a:lnTo>
                  <a:pt x="3879405" y="71120"/>
                </a:lnTo>
                <a:close/>
              </a:path>
              <a:path w="4011295" h="610870">
                <a:moveTo>
                  <a:pt x="337221" y="19656"/>
                </a:moveTo>
                <a:lnTo>
                  <a:pt x="331053" y="21590"/>
                </a:lnTo>
                <a:lnTo>
                  <a:pt x="322984" y="30480"/>
                </a:lnTo>
                <a:lnTo>
                  <a:pt x="318899" y="43180"/>
                </a:lnTo>
                <a:lnTo>
                  <a:pt x="318691" y="55880"/>
                </a:lnTo>
                <a:lnTo>
                  <a:pt x="322254" y="68580"/>
                </a:lnTo>
                <a:lnTo>
                  <a:pt x="329482" y="76200"/>
                </a:lnTo>
                <a:lnTo>
                  <a:pt x="337751" y="79120"/>
                </a:lnTo>
                <a:lnTo>
                  <a:pt x="343796" y="78740"/>
                </a:lnTo>
                <a:lnTo>
                  <a:pt x="352496" y="73660"/>
                </a:lnTo>
                <a:lnTo>
                  <a:pt x="357641" y="63500"/>
                </a:lnTo>
                <a:lnTo>
                  <a:pt x="359141" y="52070"/>
                </a:lnTo>
                <a:lnTo>
                  <a:pt x="356906" y="39370"/>
                </a:lnTo>
                <a:lnTo>
                  <a:pt x="350845" y="29210"/>
                </a:lnTo>
                <a:lnTo>
                  <a:pt x="340870" y="20320"/>
                </a:lnTo>
                <a:lnTo>
                  <a:pt x="337221" y="19656"/>
                </a:lnTo>
                <a:close/>
              </a:path>
              <a:path w="4011295" h="610870">
                <a:moveTo>
                  <a:pt x="678400" y="77470"/>
                </a:moveTo>
                <a:lnTo>
                  <a:pt x="621097" y="77470"/>
                </a:lnTo>
                <a:lnTo>
                  <a:pt x="636592" y="78740"/>
                </a:lnTo>
                <a:lnTo>
                  <a:pt x="665546" y="78740"/>
                </a:lnTo>
                <a:lnTo>
                  <a:pt x="678400" y="77470"/>
                </a:lnTo>
                <a:close/>
              </a:path>
              <a:path w="4011295" h="610870">
                <a:moveTo>
                  <a:pt x="1750616" y="74930"/>
                </a:moveTo>
                <a:lnTo>
                  <a:pt x="1639244" y="74930"/>
                </a:lnTo>
                <a:lnTo>
                  <a:pt x="1650204" y="76200"/>
                </a:lnTo>
                <a:lnTo>
                  <a:pt x="1662601" y="76200"/>
                </a:lnTo>
                <a:lnTo>
                  <a:pt x="1690464" y="77470"/>
                </a:lnTo>
                <a:lnTo>
                  <a:pt x="1720336" y="77470"/>
                </a:lnTo>
                <a:lnTo>
                  <a:pt x="1735245" y="78740"/>
                </a:lnTo>
                <a:lnTo>
                  <a:pt x="1749721" y="78740"/>
                </a:lnTo>
                <a:lnTo>
                  <a:pt x="1757240" y="78044"/>
                </a:lnTo>
                <a:lnTo>
                  <a:pt x="1754027" y="77470"/>
                </a:lnTo>
                <a:lnTo>
                  <a:pt x="1750616" y="74930"/>
                </a:lnTo>
                <a:close/>
              </a:path>
              <a:path w="4011295" h="610870">
                <a:moveTo>
                  <a:pt x="2456099" y="73660"/>
                </a:moveTo>
                <a:lnTo>
                  <a:pt x="2416905" y="73660"/>
                </a:lnTo>
                <a:lnTo>
                  <a:pt x="2428379" y="76200"/>
                </a:lnTo>
                <a:lnTo>
                  <a:pt x="2453626" y="78740"/>
                </a:lnTo>
                <a:lnTo>
                  <a:pt x="2466434" y="78740"/>
                </a:lnTo>
                <a:lnTo>
                  <a:pt x="2458377" y="76200"/>
                </a:lnTo>
                <a:lnTo>
                  <a:pt x="2456099" y="73660"/>
                </a:lnTo>
                <a:close/>
              </a:path>
              <a:path w="4011295" h="610870">
                <a:moveTo>
                  <a:pt x="2523165" y="19050"/>
                </a:moveTo>
                <a:lnTo>
                  <a:pt x="2472881" y="19050"/>
                </a:lnTo>
                <a:lnTo>
                  <a:pt x="2465165" y="19701"/>
                </a:lnTo>
                <a:lnTo>
                  <a:pt x="2468475" y="20320"/>
                </a:lnTo>
                <a:lnTo>
                  <a:pt x="2477851" y="27940"/>
                </a:lnTo>
                <a:lnTo>
                  <a:pt x="2483217" y="38100"/>
                </a:lnTo>
                <a:lnTo>
                  <a:pt x="2484771" y="50800"/>
                </a:lnTo>
                <a:lnTo>
                  <a:pt x="2482711" y="62230"/>
                </a:lnTo>
                <a:lnTo>
                  <a:pt x="2477237" y="72390"/>
                </a:lnTo>
                <a:lnTo>
                  <a:pt x="2468547" y="78740"/>
                </a:lnTo>
                <a:lnTo>
                  <a:pt x="2485342" y="78740"/>
                </a:lnTo>
                <a:lnTo>
                  <a:pt x="2497701" y="77470"/>
                </a:lnTo>
                <a:lnTo>
                  <a:pt x="2573172" y="77470"/>
                </a:lnTo>
                <a:lnTo>
                  <a:pt x="2579837" y="76200"/>
                </a:lnTo>
                <a:lnTo>
                  <a:pt x="2606983" y="73660"/>
                </a:lnTo>
                <a:lnTo>
                  <a:pt x="3165849" y="73660"/>
                </a:lnTo>
                <a:lnTo>
                  <a:pt x="3160770" y="69850"/>
                </a:lnTo>
                <a:lnTo>
                  <a:pt x="3154489" y="60960"/>
                </a:lnTo>
                <a:lnTo>
                  <a:pt x="3151997" y="49530"/>
                </a:lnTo>
                <a:lnTo>
                  <a:pt x="3153207" y="38100"/>
                </a:lnTo>
                <a:lnTo>
                  <a:pt x="3157430" y="29210"/>
                </a:lnTo>
                <a:lnTo>
                  <a:pt x="2946651" y="29210"/>
                </a:lnTo>
                <a:lnTo>
                  <a:pt x="2919728" y="26670"/>
                </a:lnTo>
                <a:lnTo>
                  <a:pt x="2908795" y="26670"/>
                </a:lnTo>
                <a:lnTo>
                  <a:pt x="2895925" y="25400"/>
                </a:lnTo>
                <a:lnTo>
                  <a:pt x="2821241" y="25400"/>
                </a:lnTo>
                <a:lnTo>
                  <a:pt x="2810940" y="24130"/>
                </a:lnTo>
                <a:lnTo>
                  <a:pt x="2798981" y="24130"/>
                </a:lnTo>
                <a:lnTo>
                  <a:pt x="2785731" y="22860"/>
                </a:lnTo>
                <a:lnTo>
                  <a:pt x="2613239" y="22860"/>
                </a:lnTo>
                <a:lnTo>
                  <a:pt x="2601152" y="21590"/>
                </a:lnTo>
                <a:lnTo>
                  <a:pt x="2575818" y="21590"/>
                </a:lnTo>
                <a:lnTo>
                  <a:pt x="2562549" y="20320"/>
                </a:lnTo>
                <a:lnTo>
                  <a:pt x="2534752" y="20320"/>
                </a:lnTo>
                <a:lnTo>
                  <a:pt x="2523165" y="19050"/>
                </a:lnTo>
                <a:close/>
              </a:path>
              <a:path w="4011295" h="610870">
                <a:moveTo>
                  <a:pt x="3167542" y="74930"/>
                </a:moveTo>
                <a:lnTo>
                  <a:pt x="3056423" y="74930"/>
                </a:lnTo>
                <a:lnTo>
                  <a:pt x="3067383" y="76200"/>
                </a:lnTo>
                <a:lnTo>
                  <a:pt x="3079781" y="76200"/>
                </a:lnTo>
                <a:lnTo>
                  <a:pt x="3107643" y="77470"/>
                </a:lnTo>
                <a:lnTo>
                  <a:pt x="3137515" y="77470"/>
                </a:lnTo>
                <a:lnTo>
                  <a:pt x="3152424" y="78740"/>
                </a:lnTo>
                <a:lnTo>
                  <a:pt x="3166900" y="78740"/>
                </a:lnTo>
                <a:lnTo>
                  <a:pt x="3174223" y="78062"/>
                </a:lnTo>
                <a:lnTo>
                  <a:pt x="3170928" y="77470"/>
                </a:lnTo>
                <a:lnTo>
                  <a:pt x="3167542" y="74930"/>
                </a:lnTo>
                <a:close/>
              </a:path>
              <a:path w="4011295" h="610870">
                <a:moveTo>
                  <a:pt x="1049216" y="19597"/>
                </a:moveTo>
                <a:lnTo>
                  <a:pt x="1040655" y="20320"/>
                </a:lnTo>
                <a:lnTo>
                  <a:pt x="1033072" y="27940"/>
                </a:lnTo>
                <a:lnTo>
                  <a:pt x="1029247" y="40640"/>
                </a:lnTo>
                <a:lnTo>
                  <a:pt x="1029267" y="54610"/>
                </a:lnTo>
                <a:lnTo>
                  <a:pt x="1033222" y="67310"/>
                </a:lnTo>
                <a:lnTo>
                  <a:pt x="1041198" y="76200"/>
                </a:lnTo>
                <a:lnTo>
                  <a:pt x="1047358" y="78142"/>
                </a:lnTo>
                <a:lnTo>
                  <a:pt x="1056043" y="77470"/>
                </a:lnTo>
                <a:lnTo>
                  <a:pt x="1064507" y="71120"/>
                </a:lnTo>
                <a:lnTo>
                  <a:pt x="1069613" y="60960"/>
                </a:lnTo>
                <a:lnTo>
                  <a:pt x="1071198" y="49530"/>
                </a:lnTo>
                <a:lnTo>
                  <a:pt x="1069103" y="38100"/>
                </a:lnTo>
                <a:lnTo>
                  <a:pt x="1063166" y="27940"/>
                </a:lnTo>
                <a:lnTo>
                  <a:pt x="1053227" y="20320"/>
                </a:lnTo>
                <a:lnTo>
                  <a:pt x="1049216" y="19597"/>
                </a:lnTo>
                <a:close/>
              </a:path>
              <a:path w="4011295" h="610870">
                <a:moveTo>
                  <a:pt x="3174806" y="18871"/>
                </a:moveTo>
                <a:lnTo>
                  <a:pt x="3166388" y="21590"/>
                </a:lnTo>
                <a:lnTo>
                  <a:pt x="3158033" y="27940"/>
                </a:lnTo>
                <a:lnTo>
                  <a:pt x="3153207" y="38100"/>
                </a:lnTo>
                <a:lnTo>
                  <a:pt x="3151997" y="49530"/>
                </a:lnTo>
                <a:lnTo>
                  <a:pt x="3154489" y="60960"/>
                </a:lnTo>
                <a:lnTo>
                  <a:pt x="3160770" y="69850"/>
                </a:lnTo>
                <a:lnTo>
                  <a:pt x="3170928" y="77470"/>
                </a:lnTo>
                <a:lnTo>
                  <a:pt x="3174223" y="78062"/>
                </a:lnTo>
                <a:lnTo>
                  <a:pt x="3180630" y="77470"/>
                </a:lnTo>
                <a:lnTo>
                  <a:pt x="3189930" y="71120"/>
                </a:lnTo>
                <a:lnTo>
                  <a:pt x="3195250" y="60960"/>
                </a:lnTo>
                <a:lnTo>
                  <a:pt x="3196814" y="49530"/>
                </a:lnTo>
                <a:lnTo>
                  <a:pt x="3194846" y="38100"/>
                </a:lnTo>
                <a:lnTo>
                  <a:pt x="3189569" y="27940"/>
                </a:lnTo>
                <a:lnTo>
                  <a:pt x="3181208" y="20320"/>
                </a:lnTo>
                <a:lnTo>
                  <a:pt x="3174806" y="18871"/>
                </a:lnTo>
                <a:close/>
              </a:path>
              <a:path w="4011295" h="610870">
                <a:moveTo>
                  <a:pt x="1757466" y="18834"/>
                </a:moveTo>
                <a:lnTo>
                  <a:pt x="1749011" y="21590"/>
                </a:lnTo>
                <a:lnTo>
                  <a:pt x="1740749" y="27940"/>
                </a:lnTo>
                <a:lnTo>
                  <a:pt x="1736006" y="38100"/>
                </a:lnTo>
                <a:lnTo>
                  <a:pt x="1734872" y="49530"/>
                </a:lnTo>
                <a:lnTo>
                  <a:pt x="1737438" y="60960"/>
                </a:lnTo>
                <a:lnTo>
                  <a:pt x="1743793" y="69850"/>
                </a:lnTo>
                <a:lnTo>
                  <a:pt x="1754027" y="77470"/>
                </a:lnTo>
                <a:lnTo>
                  <a:pt x="1757240" y="78044"/>
                </a:lnTo>
                <a:lnTo>
                  <a:pt x="1763451" y="77470"/>
                </a:lnTo>
                <a:lnTo>
                  <a:pt x="1772751" y="71120"/>
                </a:lnTo>
                <a:lnTo>
                  <a:pt x="1778071" y="60960"/>
                </a:lnTo>
                <a:lnTo>
                  <a:pt x="1779634" y="49530"/>
                </a:lnTo>
                <a:lnTo>
                  <a:pt x="1777666" y="38100"/>
                </a:lnTo>
                <a:lnTo>
                  <a:pt x="1772389" y="27940"/>
                </a:lnTo>
                <a:lnTo>
                  <a:pt x="1764028" y="20320"/>
                </a:lnTo>
                <a:lnTo>
                  <a:pt x="1757466" y="18834"/>
                </a:lnTo>
                <a:close/>
              </a:path>
              <a:path w="4011295" h="610870">
                <a:moveTo>
                  <a:pt x="500421" y="76200"/>
                </a:moveTo>
                <a:lnTo>
                  <a:pt x="425987" y="76200"/>
                </a:lnTo>
                <a:lnTo>
                  <a:pt x="439231" y="77470"/>
                </a:lnTo>
                <a:lnTo>
                  <a:pt x="495347" y="77470"/>
                </a:lnTo>
                <a:lnTo>
                  <a:pt x="500421" y="76200"/>
                </a:lnTo>
                <a:close/>
              </a:path>
              <a:path w="4011295" h="610870">
                <a:moveTo>
                  <a:pt x="712729" y="74930"/>
                </a:moveTo>
                <a:lnTo>
                  <a:pt x="559379" y="74930"/>
                </a:lnTo>
                <a:lnTo>
                  <a:pt x="589580" y="76200"/>
                </a:lnTo>
                <a:lnTo>
                  <a:pt x="605325" y="77470"/>
                </a:lnTo>
                <a:lnTo>
                  <a:pt x="689769" y="77470"/>
                </a:lnTo>
                <a:lnTo>
                  <a:pt x="712729" y="74930"/>
                </a:lnTo>
                <a:close/>
              </a:path>
              <a:path w="4011295" h="610870">
                <a:moveTo>
                  <a:pt x="1748910" y="73660"/>
                </a:moveTo>
                <a:lnTo>
                  <a:pt x="1289257" y="73660"/>
                </a:lnTo>
                <a:lnTo>
                  <a:pt x="1311746" y="76200"/>
                </a:lnTo>
                <a:lnTo>
                  <a:pt x="1324212" y="76200"/>
                </a:lnTo>
                <a:lnTo>
                  <a:pt x="1337474" y="77470"/>
                </a:lnTo>
                <a:lnTo>
                  <a:pt x="1366331" y="77470"/>
                </a:lnTo>
                <a:lnTo>
                  <a:pt x="1381896" y="76200"/>
                </a:lnTo>
                <a:lnTo>
                  <a:pt x="1395401" y="74930"/>
                </a:lnTo>
                <a:lnTo>
                  <a:pt x="1750616" y="74930"/>
                </a:lnTo>
                <a:lnTo>
                  <a:pt x="1748910" y="73660"/>
                </a:lnTo>
                <a:close/>
              </a:path>
              <a:path w="4011295" h="610870">
                <a:moveTo>
                  <a:pt x="3165849" y="73660"/>
                </a:moveTo>
                <a:lnTo>
                  <a:pt x="2706436" y="73660"/>
                </a:lnTo>
                <a:lnTo>
                  <a:pt x="2728925" y="76200"/>
                </a:lnTo>
                <a:lnTo>
                  <a:pt x="2741391" y="76200"/>
                </a:lnTo>
                <a:lnTo>
                  <a:pt x="2754653" y="77470"/>
                </a:lnTo>
                <a:lnTo>
                  <a:pt x="2783510" y="77470"/>
                </a:lnTo>
                <a:lnTo>
                  <a:pt x="2799075" y="76200"/>
                </a:lnTo>
                <a:lnTo>
                  <a:pt x="2812580" y="74930"/>
                </a:lnTo>
                <a:lnTo>
                  <a:pt x="3167542" y="74930"/>
                </a:lnTo>
                <a:lnTo>
                  <a:pt x="3165849" y="73660"/>
                </a:lnTo>
                <a:close/>
              </a:path>
              <a:path w="4011295" h="610870">
                <a:moveTo>
                  <a:pt x="1279264" y="73660"/>
                </a:moveTo>
                <a:lnTo>
                  <a:pt x="1202819" y="73660"/>
                </a:lnTo>
                <a:lnTo>
                  <a:pt x="1224315" y="74930"/>
                </a:lnTo>
                <a:lnTo>
                  <a:pt x="1235579" y="74930"/>
                </a:lnTo>
                <a:lnTo>
                  <a:pt x="1248056" y="76200"/>
                </a:lnTo>
                <a:lnTo>
                  <a:pt x="1262400" y="74930"/>
                </a:lnTo>
                <a:lnTo>
                  <a:pt x="1279264" y="73660"/>
                </a:lnTo>
                <a:close/>
              </a:path>
              <a:path w="4011295" h="610870">
                <a:moveTo>
                  <a:pt x="1978495" y="74930"/>
                </a:moveTo>
                <a:lnTo>
                  <a:pt x="1909822" y="74930"/>
                </a:lnTo>
                <a:lnTo>
                  <a:pt x="1922603" y="76200"/>
                </a:lnTo>
                <a:lnTo>
                  <a:pt x="1965162" y="76200"/>
                </a:lnTo>
                <a:lnTo>
                  <a:pt x="1978495" y="74930"/>
                </a:lnTo>
                <a:close/>
              </a:path>
              <a:path w="4011295" h="610870">
                <a:moveTo>
                  <a:pt x="2696443" y="73660"/>
                </a:moveTo>
                <a:lnTo>
                  <a:pt x="2619998" y="73660"/>
                </a:lnTo>
                <a:lnTo>
                  <a:pt x="2641495" y="74930"/>
                </a:lnTo>
                <a:lnTo>
                  <a:pt x="2652758" y="74930"/>
                </a:lnTo>
                <a:lnTo>
                  <a:pt x="2665236" y="76200"/>
                </a:lnTo>
                <a:lnTo>
                  <a:pt x="2679580" y="74930"/>
                </a:lnTo>
                <a:lnTo>
                  <a:pt x="2696443" y="73660"/>
                </a:lnTo>
                <a:close/>
              </a:path>
              <a:path w="4011295" h="610870">
                <a:moveTo>
                  <a:pt x="3391591" y="74930"/>
                </a:moveTo>
                <a:lnTo>
                  <a:pt x="3336327" y="74930"/>
                </a:lnTo>
                <a:lnTo>
                  <a:pt x="3348952" y="76200"/>
                </a:lnTo>
                <a:lnTo>
                  <a:pt x="3376931" y="76200"/>
                </a:lnTo>
                <a:lnTo>
                  <a:pt x="3391591" y="74930"/>
                </a:lnTo>
                <a:close/>
              </a:path>
              <a:path w="4011295" h="610870">
                <a:moveTo>
                  <a:pt x="207384" y="0"/>
                </a:moveTo>
                <a:lnTo>
                  <a:pt x="183817" y="0"/>
                </a:lnTo>
                <a:lnTo>
                  <a:pt x="168349" y="1270"/>
                </a:lnTo>
                <a:lnTo>
                  <a:pt x="156729" y="3810"/>
                </a:lnTo>
                <a:lnTo>
                  <a:pt x="146699" y="7620"/>
                </a:lnTo>
                <a:lnTo>
                  <a:pt x="135998" y="12700"/>
                </a:lnTo>
                <a:lnTo>
                  <a:pt x="129065" y="15240"/>
                </a:lnTo>
                <a:lnTo>
                  <a:pt x="119786" y="19050"/>
                </a:lnTo>
                <a:lnTo>
                  <a:pt x="105952" y="25400"/>
                </a:lnTo>
                <a:lnTo>
                  <a:pt x="85355" y="34290"/>
                </a:lnTo>
                <a:lnTo>
                  <a:pt x="81391" y="37210"/>
                </a:lnTo>
                <a:lnTo>
                  <a:pt x="82338" y="36830"/>
                </a:lnTo>
                <a:lnTo>
                  <a:pt x="178885" y="36830"/>
                </a:lnTo>
                <a:lnTo>
                  <a:pt x="212668" y="2540"/>
                </a:lnTo>
                <a:lnTo>
                  <a:pt x="217794" y="1531"/>
                </a:lnTo>
                <a:lnTo>
                  <a:pt x="207384" y="0"/>
                </a:lnTo>
                <a:close/>
              </a:path>
              <a:path w="4011295" h="610870">
                <a:moveTo>
                  <a:pt x="961917" y="19050"/>
                </a:moveTo>
                <a:lnTo>
                  <a:pt x="948960" y="19050"/>
                </a:lnTo>
                <a:lnTo>
                  <a:pt x="936783" y="21590"/>
                </a:lnTo>
                <a:lnTo>
                  <a:pt x="925075" y="25400"/>
                </a:lnTo>
                <a:lnTo>
                  <a:pt x="913520" y="27940"/>
                </a:lnTo>
                <a:lnTo>
                  <a:pt x="889617" y="30480"/>
                </a:lnTo>
                <a:lnTo>
                  <a:pt x="1032307" y="30480"/>
                </a:lnTo>
                <a:lnTo>
                  <a:pt x="1033072" y="27940"/>
                </a:lnTo>
                <a:lnTo>
                  <a:pt x="1040655" y="20320"/>
                </a:lnTo>
                <a:lnTo>
                  <a:pt x="979926" y="20320"/>
                </a:lnTo>
                <a:lnTo>
                  <a:pt x="961917" y="19050"/>
                </a:lnTo>
                <a:close/>
              </a:path>
              <a:path w="4011295" h="610870">
                <a:moveTo>
                  <a:pt x="2187513" y="17780"/>
                </a:moveTo>
                <a:lnTo>
                  <a:pt x="2169659" y="17780"/>
                </a:lnTo>
                <a:lnTo>
                  <a:pt x="2154294" y="19050"/>
                </a:lnTo>
                <a:lnTo>
                  <a:pt x="2141738" y="21590"/>
                </a:lnTo>
                <a:lnTo>
                  <a:pt x="2132313" y="22860"/>
                </a:lnTo>
                <a:lnTo>
                  <a:pt x="2126338" y="25400"/>
                </a:lnTo>
                <a:lnTo>
                  <a:pt x="2123932" y="25400"/>
                </a:lnTo>
                <a:lnTo>
                  <a:pt x="2118637" y="26670"/>
                </a:lnTo>
                <a:lnTo>
                  <a:pt x="2110430" y="27940"/>
                </a:lnTo>
                <a:lnTo>
                  <a:pt x="2099283" y="27940"/>
                </a:lnTo>
                <a:lnTo>
                  <a:pt x="2085172" y="29210"/>
                </a:lnTo>
                <a:lnTo>
                  <a:pt x="2068071" y="29210"/>
                </a:lnTo>
                <a:lnTo>
                  <a:pt x="2047955" y="30480"/>
                </a:lnTo>
                <a:lnTo>
                  <a:pt x="2449486" y="30480"/>
                </a:lnTo>
                <a:lnTo>
                  <a:pt x="2450251" y="27940"/>
                </a:lnTo>
                <a:lnTo>
                  <a:pt x="2456571" y="21590"/>
                </a:lnTo>
                <a:lnTo>
                  <a:pt x="2297085" y="21590"/>
                </a:lnTo>
                <a:lnTo>
                  <a:pt x="2283742" y="20320"/>
                </a:lnTo>
                <a:lnTo>
                  <a:pt x="2274596" y="19050"/>
                </a:lnTo>
                <a:lnTo>
                  <a:pt x="2207693" y="19050"/>
                </a:lnTo>
                <a:lnTo>
                  <a:pt x="2187513" y="17780"/>
                </a:lnTo>
                <a:close/>
              </a:path>
              <a:path w="4011295" h="610870">
                <a:moveTo>
                  <a:pt x="3604693" y="17780"/>
                </a:moveTo>
                <a:lnTo>
                  <a:pt x="3586839" y="17780"/>
                </a:lnTo>
                <a:lnTo>
                  <a:pt x="3571474" y="19050"/>
                </a:lnTo>
                <a:lnTo>
                  <a:pt x="3558918" y="21590"/>
                </a:lnTo>
                <a:lnTo>
                  <a:pt x="3549492" y="22860"/>
                </a:lnTo>
                <a:lnTo>
                  <a:pt x="3543518" y="25400"/>
                </a:lnTo>
                <a:lnTo>
                  <a:pt x="3541111" y="25400"/>
                </a:lnTo>
                <a:lnTo>
                  <a:pt x="3535817" y="26670"/>
                </a:lnTo>
                <a:lnTo>
                  <a:pt x="3527609" y="27940"/>
                </a:lnTo>
                <a:lnTo>
                  <a:pt x="3516462" y="27940"/>
                </a:lnTo>
                <a:lnTo>
                  <a:pt x="3502351" y="29210"/>
                </a:lnTo>
                <a:lnTo>
                  <a:pt x="3485250" y="30480"/>
                </a:lnTo>
                <a:lnTo>
                  <a:pt x="3882185" y="30480"/>
                </a:lnTo>
                <a:lnTo>
                  <a:pt x="3886399" y="25400"/>
                </a:lnTo>
                <a:lnTo>
                  <a:pt x="3891296" y="24049"/>
                </a:lnTo>
                <a:lnTo>
                  <a:pt x="3887739" y="22860"/>
                </a:lnTo>
                <a:lnTo>
                  <a:pt x="3836919" y="22860"/>
                </a:lnTo>
                <a:lnTo>
                  <a:pt x="3828622" y="21590"/>
                </a:lnTo>
                <a:lnTo>
                  <a:pt x="3714265" y="21590"/>
                </a:lnTo>
                <a:lnTo>
                  <a:pt x="3700922" y="20320"/>
                </a:lnTo>
                <a:lnTo>
                  <a:pt x="3691776" y="19050"/>
                </a:lnTo>
                <a:lnTo>
                  <a:pt x="3624874" y="19050"/>
                </a:lnTo>
                <a:lnTo>
                  <a:pt x="3604693" y="17780"/>
                </a:lnTo>
                <a:close/>
              </a:path>
              <a:path w="4011295" h="610870">
                <a:moveTo>
                  <a:pt x="1623753" y="19050"/>
                </a:moveTo>
                <a:lnTo>
                  <a:pt x="1603300" y="19050"/>
                </a:lnTo>
                <a:lnTo>
                  <a:pt x="1592727" y="21590"/>
                </a:lnTo>
                <a:lnTo>
                  <a:pt x="1583089" y="24130"/>
                </a:lnTo>
                <a:lnTo>
                  <a:pt x="1571307" y="25400"/>
                </a:lnTo>
                <a:lnTo>
                  <a:pt x="1529472" y="29210"/>
                </a:lnTo>
                <a:lnTo>
                  <a:pt x="1740156" y="29210"/>
                </a:lnTo>
                <a:lnTo>
                  <a:pt x="1740749" y="27940"/>
                </a:lnTo>
                <a:lnTo>
                  <a:pt x="1749011" y="21590"/>
                </a:lnTo>
                <a:lnTo>
                  <a:pt x="1651044" y="21590"/>
                </a:lnTo>
                <a:lnTo>
                  <a:pt x="1635962" y="20320"/>
                </a:lnTo>
                <a:lnTo>
                  <a:pt x="1623753" y="19050"/>
                </a:lnTo>
                <a:close/>
              </a:path>
              <a:path w="4011295" h="610870">
                <a:moveTo>
                  <a:pt x="3040932" y="19050"/>
                </a:moveTo>
                <a:lnTo>
                  <a:pt x="3020479" y="19050"/>
                </a:lnTo>
                <a:lnTo>
                  <a:pt x="3009907" y="21590"/>
                </a:lnTo>
                <a:lnTo>
                  <a:pt x="3000269" y="24130"/>
                </a:lnTo>
                <a:lnTo>
                  <a:pt x="2988487" y="25400"/>
                </a:lnTo>
                <a:lnTo>
                  <a:pt x="2946651" y="29210"/>
                </a:lnTo>
                <a:lnTo>
                  <a:pt x="3157430" y="29210"/>
                </a:lnTo>
                <a:lnTo>
                  <a:pt x="3158033" y="27940"/>
                </a:lnTo>
                <a:lnTo>
                  <a:pt x="3166388" y="21590"/>
                </a:lnTo>
                <a:lnTo>
                  <a:pt x="3068224" y="21590"/>
                </a:lnTo>
                <a:lnTo>
                  <a:pt x="3053141" y="20320"/>
                </a:lnTo>
                <a:lnTo>
                  <a:pt x="3040932" y="19050"/>
                </a:lnTo>
                <a:close/>
              </a:path>
              <a:path w="4011295" h="610870">
                <a:moveTo>
                  <a:pt x="580974" y="15240"/>
                </a:moveTo>
                <a:lnTo>
                  <a:pt x="573587" y="15240"/>
                </a:lnTo>
                <a:lnTo>
                  <a:pt x="562316" y="16510"/>
                </a:lnTo>
                <a:lnTo>
                  <a:pt x="548819" y="17780"/>
                </a:lnTo>
                <a:lnTo>
                  <a:pt x="504822" y="25400"/>
                </a:lnTo>
                <a:lnTo>
                  <a:pt x="492276" y="26670"/>
                </a:lnTo>
                <a:lnTo>
                  <a:pt x="482434" y="27940"/>
                </a:lnTo>
                <a:lnTo>
                  <a:pt x="688009" y="27940"/>
                </a:lnTo>
                <a:lnTo>
                  <a:pt x="658715" y="25400"/>
                </a:lnTo>
                <a:lnTo>
                  <a:pt x="643728" y="22860"/>
                </a:lnTo>
                <a:lnTo>
                  <a:pt x="629033" y="21590"/>
                </a:lnTo>
                <a:lnTo>
                  <a:pt x="615021" y="19050"/>
                </a:lnTo>
                <a:lnTo>
                  <a:pt x="602081" y="17780"/>
                </a:lnTo>
                <a:lnTo>
                  <a:pt x="590602" y="16510"/>
                </a:lnTo>
                <a:lnTo>
                  <a:pt x="580974" y="15240"/>
                </a:lnTo>
                <a:close/>
              </a:path>
              <a:path w="4011295" h="610870">
                <a:moveTo>
                  <a:pt x="777443" y="24130"/>
                </a:moveTo>
                <a:lnTo>
                  <a:pt x="755391" y="24130"/>
                </a:lnTo>
                <a:lnTo>
                  <a:pt x="741614" y="25400"/>
                </a:lnTo>
                <a:lnTo>
                  <a:pt x="724401" y="27940"/>
                </a:lnTo>
                <a:lnTo>
                  <a:pt x="851760" y="27940"/>
                </a:lnTo>
                <a:lnTo>
                  <a:pt x="824479" y="25400"/>
                </a:lnTo>
                <a:lnTo>
                  <a:pt x="788117" y="25400"/>
                </a:lnTo>
                <a:lnTo>
                  <a:pt x="777443" y="24130"/>
                </a:lnTo>
                <a:close/>
              </a:path>
              <a:path w="4011295" h="610870">
                <a:moveTo>
                  <a:pt x="1966614" y="22860"/>
                </a:moveTo>
                <a:lnTo>
                  <a:pt x="1926076" y="22860"/>
                </a:lnTo>
                <a:lnTo>
                  <a:pt x="1897630" y="25400"/>
                </a:lnTo>
                <a:lnTo>
                  <a:pt x="1886054" y="25400"/>
                </a:lnTo>
                <a:lnTo>
                  <a:pt x="1877609" y="26670"/>
                </a:lnTo>
                <a:lnTo>
                  <a:pt x="1998662" y="26670"/>
                </a:lnTo>
                <a:lnTo>
                  <a:pt x="1978334" y="24130"/>
                </a:lnTo>
                <a:lnTo>
                  <a:pt x="1966614" y="22860"/>
                </a:lnTo>
                <a:close/>
              </a:path>
              <a:path w="4011295" h="610870">
                <a:moveTo>
                  <a:pt x="3383794" y="22860"/>
                </a:moveTo>
                <a:lnTo>
                  <a:pt x="3343255" y="22860"/>
                </a:lnTo>
                <a:lnTo>
                  <a:pt x="3314810" y="25400"/>
                </a:lnTo>
                <a:lnTo>
                  <a:pt x="3303234" y="25400"/>
                </a:lnTo>
                <a:lnTo>
                  <a:pt x="3294789" y="26670"/>
                </a:lnTo>
                <a:lnTo>
                  <a:pt x="3415840" y="26670"/>
                </a:lnTo>
                <a:lnTo>
                  <a:pt x="3395513" y="24130"/>
                </a:lnTo>
                <a:lnTo>
                  <a:pt x="3383794" y="22860"/>
                </a:lnTo>
                <a:close/>
              </a:path>
              <a:path w="4011295" h="610870">
                <a:moveTo>
                  <a:pt x="1309972" y="17780"/>
                </a:moveTo>
                <a:lnTo>
                  <a:pt x="1286234" y="17780"/>
                </a:lnTo>
                <a:lnTo>
                  <a:pt x="1273661" y="19050"/>
                </a:lnTo>
                <a:lnTo>
                  <a:pt x="1260753" y="19050"/>
                </a:lnTo>
                <a:lnTo>
                  <a:pt x="1221020" y="22860"/>
                </a:lnTo>
                <a:lnTo>
                  <a:pt x="1368550" y="22860"/>
                </a:lnTo>
                <a:lnTo>
                  <a:pt x="1354375" y="21590"/>
                </a:lnTo>
                <a:lnTo>
                  <a:pt x="1339643" y="21590"/>
                </a:lnTo>
                <a:lnTo>
                  <a:pt x="1324719" y="20320"/>
                </a:lnTo>
                <a:lnTo>
                  <a:pt x="1309972" y="17780"/>
                </a:lnTo>
                <a:close/>
              </a:path>
              <a:path w="4011295" h="610870">
                <a:moveTo>
                  <a:pt x="2727152" y="17780"/>
                </a:moveTo>
                <a:lnTo>
                  <a:pt x="2703413" y="17780"/>
                </a:lnTo>
                <a:lnTo>
                  <a:pt x="2690840" y="19050"/>
                </a:lnTo>
                <a:lnTo>
                  <a:pt x="2677933" y="19050"/>
                </a:lnTo>
                <a:lnTo>
                  <a:pt x="2638199" y="22860"/>
                </a:lnTo>
                <a:lnTo>
                  <a:pt x="2785731" y="22860"/>
                </a:lnTo>
                <a:lnTo>
                  <a:pt x="2771555" y="21590"/>
                </a:lnTo>
                <a:lnTo>
                  <a:pt x="2756823" y="21590"/>
                </a:lnTo>
                <a:lnTo>
                  <a:pt x="2741899" y="20320"/>
                </a:lnTo>
                <a:lnTo>
                  <a:pt x="2727152" y="17780"/>
                </a:lnTo>
                <a:close/>
              </a:path>
              <a:path w="4011295" h="610870">
                <a:moveTo>
                  <a:pt x="3873781" y="20320"/>
                </a:moveTo>
                <a:lnTo>
                  <a:pt x="3862993" y="21590"/>
                </a:lnTo>
                <a:lnTo>
                  <a:pt x="3850924" y="22860"/>
                </a:lnTo>
                <a:lnTo>
                  <a:pt x="3887739" y="22860"/>
                </a:lnTo>
                <a:lnTo>
                  <a:pt x="3883941" y="21590"/>
                </a:lnTo>
                <a:lnTo>
                  <a:pt x="3873781" y="20320"/>
                </a:lnTo>
                <a:close/>
              </a:path>
              <a:path w="4011295" h="610870">
                <a:moveTo>
                  <a:pt x="1752807" y="17780"/>
                </a:moveTo>
                <a:lnTo>
                  <a:pt x="1727622" y="17780"/>
                </a:lnTo>
                <a:lnTo>
                  <a:pt x="1714932" y="19050"/>
                </a:lnTo>
                <a:lnTo>
                  <a:pt x="1702160" y="19050"/>
                </a:lnTo>
                <a:lnTo>
                  <a:pt x="1676526" y="20320"/>
                </a:lnTo>
                <a:lnTo>
                  <a:pt x="1663746" y="20320"/>
                </a:lnTo>
                <a:lnTo>
                  <a:pt x="1651044" y="21590"/>
                </a:lnTo>
                <a:lnTo>
                  <a:pt x="1749011" y="21590"/>
                </a:lnTo>
                <a:lnTo>
                  <a:pt x="1757466" y="18834"/>
                </a:lnTo>
                <a:lnTo>
                  <a:pt x="1752807" y="17780"/>
                </a:lnTo>
                <a:close/>
              </a:path>
              <a:path w="4011295" h="610870">
                <a:moveTo>
                  <a:pt x="2391811" y="20320"/>
                </a:moveTo>
                <a:lnTo>
                  <a:pt x="2307458" y="20320"/>
                </a:lnTo>
                <a:lnTo>
                  <a:pt x="2297085" y="21590"/>
                </a:lnTo>
                <a:lnTo>
                  <a:pt x="2407428" y="21590"/>
                </a:lnTo>
                <a:lnTo>
                  <a:pt x="2391811" y="20320"/>
                </a:lnTo>
                <a:close/>
              </a:path>
              <a:path w="4011295" h="610870">
                <a:moveTo>
                  <a:pt x="2454888" y="17780"/>
                </a:moveTo>
                <a:lnTo>
                  <a:pt x="2420888" y="21590"/>
                </a:lnTo>
                <a:lnTo>
                  <a:pt x="2456571" y="21590"/>
                </a:lnTo>
                <a:lnTo>
                  <a:pt x="2457835" y="20320"/>
                </a:lnTo>
                <a:lnTo>
                  <a:pt x="2465165" y="19701"/>
                </a:lnTo>
                <a:lnTo>
                  <a:pt x="2454888" y="17780"/>
                </a:lnTo>
                <a:close/>
              </a:path>
              <a:path w="4011295" h="610870">
                <a:moveTo>
                  <a:pt x="3169986" y="17780"/>
                </a:moveTo>
                <a:lnTo>
                  <a:pt x="3144801" y="17780"/>
                </a:lnTo>
                <a:lnTo>
                  <a:pt x="3132112" y="19050"/>
                </a:lnTo>
                <a:lnTo>
                  <a:pt x="3119339" y="19050"/>
                </a:lnTo>
                <a:lnTo>
                  <a:pt x="3093705" y="20320"/>
                </a:lnTo>
                <a:lnTo>
                  <a:pt x="3080925" y="20320"/>
                </a:lnTo>
                <a:lnTo>
                  <a:pt x="3068224" y="21590"/>
                </a:lnTo>
                <a:lnTo>
                  <a:pt x="3166388" y="21590"/>
                </a:lnTo>
                <a:lnTo>
                  <a:pt x="3174806" y="18871"/>
                </a:lnTo>
                <a:lnTo>
                  <a:pt x="3169986" y="17780"/>
                </a:lnTo>
                <a:close/>
              </a:path>
              <a:path w="4011295" h="610870">
                <a:moveTo>
                  <a:pt x="3820326" y="20320"/>
                </a:moveTo>
                <a:lnTo>
                  <a:pt x="3724638" y="20320"/>
                </a:lnTo>
                <a:lnTo>
                  <a:pt x="3714265" y="21590"/>
                </a:lnTo>
                <a:lnTo>
                  <a:pt x="3828622" y="21590"/>
                </a:lnTo>
                <a:lnTo>
                  <a:pt x="3820326" y="20320"/>
                </a:lnTo>
                <a:close/>
              </a:path>
              <a:path w="4011295" h="610870">
                <a:moveTo>
                  <a:pt x="1039125" y="17780"/>
                </a:moveTo>
                <a:lnTo>
                  <a:pt x="1029313" y="19050"/>
                </a:lnTo>
                <a:lnTo>
                  <a:pt x="1019113" y="19050"/>
                </a:lnTo>
                <a:lnTo>
                  <a:pt x="1007898" y="20320"/>
                </a:lnTo>
                <a:lnTo>
                  <a:pt x="1040655" y="20320"/>
                </a:lnTo>
                <a:lnTo>
                  <a:pt x="1049216" y="19597"/>
                </a:lnTo>
                <a:lnTo>
                  <a:pt x="1039125" y="17780"/>
                </a:lnTo>
                <a:close/>
              </a:path>
              <a:path w="4011295" h="610870">
                <a:moveTo>
                  <a:pt x="2327190" y="19050"/>
                </a:moveTo>
                <a:lnTo>
                  <a:pt x="2316834" y="20320"/>
                </a:lnTo>
                <a:lnTo>
                  <a:pt x="2343937" y="20320"/>
                </a:lnTo>
                <a:lnTo>
                  <a:pt x="2327190" y="19050"/>
                </a:lnTo>
                <a:close/>
              </a:path>
              <a:path w="4011295" h="610870">
                <a:moveTo>
                  <a:pt x="2370235" y="19050"/>
                </a:moveTo>
                <a:lnTo>
                  <a:pt x="2343937" y="20320"/>
                </a:lnTo>
                <a:lnTo>
                  <a:pt x="2381247" y="20320"/>
                </a:lnTo>
                <a:lnTo>
                  <a:pt x="2370235" y="19050"/>
                </a:lnTo>
                <a:close/>
              </a:path>
              <a:path w="4011295" h="610870">
                <a:moveTo>
                  <a:pt x="3744371" y="19050"/>
                </a:moveTo>
                <a:lnTo>
                  <a:pt x="3734014" y="20320"/>
                </a:lnTo>
                <a:lnTo>
                  <a:pt x="3759723" y="20320"/>
                </a:lnTo>
                <a:lnTo>
                  <a:pt x="3744371" y="19050"/>
                </a:lnTo>
                <a:close/>
              </a:path>
              <a:path w="4011295" h="610870">
                <a:moveTo>
                  <a:pt x="3797112" y="19050"/>
                </a:moveTo>
                <a:lnTo>
                  <a:pt x="3759723" y="20320"/>
                </a:lnTo>
                <a:lnTo>
                  <a:pt x="3808523" y="20320"/>
                </a:lnTo>
                <a:lnTo>
                  <a:pt x="3797112" y="19050"/>
                </a:lnTo>
                <a:close/>
              </a:path>
              <a:path w="4011295" h="610870">
                <a:moveTo>
                  <a:pt x="2256745" y="16510"/>
                </a:moveTo>
                <a:lnTo>
                  <a:pt x="2247488" y="17780"/>
                </a:lnTo>
                <a:lnTo>
                  <a:pt x="2236808" y="17780"/>
                </a:lnTo>
                <a:lnTo>
                  <a:pt x="2223834" y="19050"/>
                </a:lnTo>
                <a:lnTo>
                  <a:pt x="2274596" y="19050"/>
                </a:lnTo>
                <a:lnTo>
                  <a:pt x="2256745" y="16510"/>
                </a:lnTo>
                <a:close/>
              </a:path>
              <a:path w="4011295" h="610870">
                <a:moveTo>
                  <a:pt x="3673925" y="16510"/>
                </a:moveTo>
                <a:lnTo>
                  <a:pt x="3664668" y="17780"/>
                </a:lnTo>
                <a:lnTo>
                  <a:pt x="3653989" y="17780"/>
                </a:lnTo>
                <a:lnTo>
                  <a:pt x="3641015" y="19050"/>
                </a:lnTo>
                <a:lnTo>
                  <a:pt x="3691776" y="19050"/>
                </a:lnTo>
                <a:lnTo>
                  <a:pt x="3673925" y="1651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1099" y="6250103"/>
            <a:ext cx="73215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elif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9803" y="6304873"/>
            <a:ext cx="2805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 2&gt;: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1099" y="6250103"/>
            <a:ext cx="732155" cy="366395"/>
          </a:xfrm>
          <a:custGeom>
            <a:avLst/>
            <a:gdLst/>
            <a:ahLst/>
            <a:cxnLst/>
            <a:rect l="l" t="t" r="r" b="b"/>
            <a:pathLst>
              <a:path w="732154" h="366395">
                <a:moveTo>
                  <a:pt x="0" y="365849"/>
                </a:moveTo>
                <a:lnTo>
                  <a:pt x="731698" y="365849"/>
                </a:lnTo>
                <a:lnTo>
                  <a:pt x="731698" y="0"/>
                </a:lnTo>
                <a:lnTo>
                  <a:pt x="0" y="0"/>
                </a:lnTo>
                <a:lnTo>
                  <a:pt x="0" y="365849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0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-eli</a:t>
            </a:r>
            <a:r>
              <a:rPr spc="-10" dirty="0"/>
              <a:t>f</a:t>
            </a:r>
            <a:r>
              <a:rPr dirty="0"/>
              <a:t>-else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whil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04664"/>
            <a:ext cx="4027804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buSzPct val="146031"/>
              <a:buFont typeface="Helvetica Neue"/>
              <a:buChar char="•"/>
              <a:tabLst>
                <a:tab pos="452755" algn="l"/>
              </a:tabLst>
            </a:pPr>
            <a:r>
              <a:rPr sz="3150" spc="5" dirty="0">
                <a:latin typeface="Helvetica Neue"/>
                <a:cs typeface="Helvetica Neue"/>
              </a:rPr>
              <a:t>Iterations </a:t>
            </a:r>
            <a:r>
              <a:rPr sz="3150" spc="10" dirty="0">
                <a:latin typeface="Helvetica Neue"/>
                <a:cs typeface="Helvetica Neue"/>
              </a:rPr>
              <a:t>and</a:t>
            </a:r>
            <a:r>
              <a:rPr sz="3150" spc="5" dirty="0">
                <a:latin typeface="Helvetica Neue"/>
                <a:cs typeface="Helvetica Neue"/>
              </a:rPr>
              <a:t> loops</a:t>
            </a:r>
            <a:endParaRPr sz="315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76381"/>
            <a:ext cx="997585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7510" indent="-384810">
              <a:lnSpc>
                <a:spcPct val="100000"/>
              </a:lnSpc>
              <a:buSzPct val="145454"/>
              <a:buFont typeface="Helvetica Neue"/>
              <a:buChar char="‣"/>
              <a:tabLst>
                <a:tab pos="398145" algn="l"/>
              </a:tabLst>
            </a:pPr>
            <a:r>
              <a:rPr sz="2750" spc="10" dirty="0">
                <a:latin typeface="Helvetica Neue"/>
                <a:cs typeface="Helvetica Neue"/>
              </a:rPr>
              <a:t>The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2750" b="1" spc="10" dirty="0">
                <a:latin typeface="Courier"/>
                <a:cs typeface="Courier"/>
              </a:rPr>
              <a:t>while</a:t>
            </a:r>
            <a:endParaRPr sz="275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9046" y="3546175"/>
            <a:ext cx="71691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Helvetica Neue"/>
                <a:cs typeface="Helvetica Neue"/>
              </a:rPr>
              <a:t>loop</a:t>
            </a:r>
            <a:endParaRPr sz="27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05033"/>
            <a:ext cx="440817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3825" spc="15" baseline="1089" dirty="0">
                <a:latin typeface="Helvetica Neue"/>
                <a:cs typeface="Helvetica Neue"/>
              </a:rPr>
              <a:t>Keywo</a:t>
            </a:r>
            <a:r>
              <a:rPr sz="3825" spc="-67" baseline="1089" dirty="0">
                <a:latin typeface="Helvetica Neue"/>
                <a:cs typeface="Helvetica Neue"/>
              </a:rPr>
              <a:t>r</a:t>
            </a:r>
            <a:r>
              <a:rPr sz="3825" spc="15" baseline="1089" dirty="0">
                <a:latin typeface="Helvetica Neue"/>
                <a:cs typeface="Helvetica Neue"/>
              </a:rPr>
              <a:t>d</a:t>
            </a:r>
            <a:endParaRPr sz="3825" baseline="108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Check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the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status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of</a:t>
            </a:r>
            <a:endParaRPr sz="2550">
              <a:latin typeface="Helvetica Neue"/>
              <a:cs typeface="Helvetica Neue"/>
            </a:endParaRPr>
          </a:p>
          <a:p>
            <a:pPr marL="339090" marR="597535">
              <a:lnSpc>
                <a:spcPct val="101299"/>
              </a:lnSpc>
            </a:pPr>
            <a:r>
              <a:rPr sz="2550" spc="10" dirty="0">
                <a:latin typeface="Helvetica Neue"/>
                <a:cs typeface="Helvetica Neue"/>
              </a:rPr>
              <a:t>&lt;boolean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statement&gt;</a:t>
            </a:r>
            <a:r>
              <a:rPr sz="2550" spc="5" dirty="0">
                <a:latin typeface="Helvetica Neue"/>
                <a:cs typeface="Helvetica Neue"/>
              </a:rPr>
              <a:t> in</a:t>
            </a:r>
            <a:r>
              <a:rPr sz="2550" spc="10" dirty="0">
                <a:latin typeface="Helvetica Neue"/>
                <a:cs typeface="Helvetica Neue"/>
              </a:rPr>
              <a:t> each</a:t>
            </a:r>
            <a:r>
              <a:rPr sz="2550" spc="5" dirty="0">
                <a:latin typeface="Helvetica Neue"/>
                <a:cs typeface="Helvetica Neue"/>
              </a:rPr>
              <a:t> iteration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200">
              <a:latin typeface="Times New Roman"/>
              <a:cs typeface="Times New Roman"/>
            </a:endParaRPr>
          </a:p>
          <a:p>
            <a:pPr marL="339090" marR="5080" indent="-326390">
              <a:lnSpc>
                <a:spcPct val="101299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0" dirty="0">
                <a:latin typeface="Helvetica Neue"/>
                <a:cs typeface="Helvetica Neue"/>
              </a:rPr>
              <a:t>Repeatedly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Execute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to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r>
              <a:rPr sz="2550" spc="5" dirty="0">
                <a:latin typeface="Helvetica Neue"/>
                <a:cs typeface="Helvetica Neue"/>
              </a:rPr>
              <a:t> if </a:t>
            </a:r>
            <a:r>
              <a:rPr sz="2550" spc="10" dirty="0">
                <a:latin typeface="Helvetica Neue"/>
                <a:cs typeface="Helvetica Neue"/>
              </a:rPr>
              <a:t>&lt;boolean statement&gt;</a:t>
            </a:r>
            <a:r>
              <a:rPr sz="2550" spc="5" dirty="0">
                <a:latin typeface="Helvetica Neue"/>
                <a:cs typeface="Helvetica Neue"/>
              </a:rPr>
              <a:t> is</a:t>
            </a:r>
            <a:endParaRPr sz="25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39090" indent="-326390">
              <a:lnSpc>
                <a:spcPct val="100000"/>
              </a:lnSpc>
              <a:buFont typeface="Lucida Grande"/>
              <a:buChar char="✓"/>
              <a:tabLst>
                <a:tab pos="339725" algn="l"/>
              </a:tabLst>
            </a:pPr>
            <a:r>
              <a:rPr sz="2550" spc="15" dirty="0">
                <a:latin typeface="Helvetica Neue"/>
                <a:cs typeface="Helvetica Neue"/>
              </a:rPr>
              <a:t>Same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indentations</a:t>
            </a:r>
            <a:r>
              <a:rPr sz="2550" spc="5" dirty="0">
                <a:latin typeface="Helvetica Neue"/>
                <a:cs typeface="Helvetica Neue"/>
              </a:rPr>
              <a:t> for</a:t>
            </a:r>
            <a:endParaRPr sz="2550">
              <a:latin typeface="Helvetica Neue"/>
              <a:cs typeface="Helvetica Neue"/>
            </a:endParaRPr>
          </a:p>
          <a:p>
            <a:pPr marL="339090">
              <a:lnSpc>
                <a:spcPct val="100000"/>
              </a:lnSpc>
              <a:spcBef>
                <a:spcPts val="40"/>
              </a:spcBef>
            </a:pPr>
            <a:r>
              <a:rPr sz="2550" spc="10" dirty="0">
                <a:latin typeface="Helvetica Neue"/>
                <a:cs typeface="Helvetica Neue"/>
              </a:rPr>
              <a:t>&lt;code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to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10" dirty="0">
                <a:latin typeface="Helvetica Neue"/>
                <a:cs typeface="Helvetica Neue"/>
              </a:rPr>
              <a:t>be</a:t>
            </a:r>
            <a:r>
              <a:rPr sz="2550" spc="5" dirty="0">
                <a:latin typeface="Helvetica Neue"/>
                <a:cs typeface="Helvetica Neue"/>
              </a:rPr>
              <a:t> </a:t>
            </a:r>
            <a:r>
              <a:rPr sz="2550" spc="-45" dirty="0">
                <a:latin typeface="Helvetica Neue"/>
                <a:cs typeface="Helvetica Neue"/>
              </a:rPr>
              <a:t>r</a:t>
            </a:r>
            <a:r>
              <a:rPr sz="2550" spc="10" dirty="0">
                <a:latin typeface="Helvetica Neue"/>
                <a:cs typeface="Helvetica Neue"/>
              </a:rPr>
              <a:t>epeated&gt;</a:t>
            </a:r>
            <a:endParaRPr sz="25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while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976" y="7329700"/>
            <a:ext cx="9048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ct val="100000"/>
              </a:lnSpc>
            </a:pPr>
            <a:r>
              <a:rPr sz="2550" b="1" spc="10" dirty="0">
                <a:latin typeface="Courier"/>
                <a:cs typeface="Courier"/>
              </a:rPr>
              <a:t>True</a:t>
            </a:r>
            <a:endParaRPr sz="255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0004" y="5329882"/>
            <a:ext cx="5096083" cy="309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9613" y="8006810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1298" y="5094942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3758103" y="539034"/>
                </a:lnTo>
                <a:lnTo>
                  <a:pt x="3773192" y="538800"/>
                </a:lnTo>
                <a:lnTo>
                  <a:pt x="3820661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0" y="1726"/>
                </a:lnTo>
                <a:lnTo>
                  <a:pt x="3760862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8561" y="5045974"/>
            <a:ext cx="4698323" cy="191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4630" y="4984905"/>
            <a:ext cx="4297045" cy="210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>
              <a:latin typeface="Courier"/>
              <a:cs typeface="Courier"/>
            </a:endParaRPr>
          </a:p>
          <a:p>
            <a:pPr marL="532765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6044" y="5177946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70063" y="2962998"/>
            <a:ext cx="4301490" cy="1600200"/>
          </a:xfrm>
          <a:custGeom>
            <a:avLst/>
            <a:gdLst/>
            <a:ahLst/>
            <a:cxnLst/>
            <a:rect l="l" t="t" r="r" b="b"/>
            <a:pathLst>
              <a:path w="4301490" h="1600200">
                <a:moveTo>
                  <a:pt x="219639" y="1587500"/>
                </a:moveTo>
                <a:lnTo>
                  <a:pt x="182160" y="1587500"/>
                </a:lnTo>
                <a:lnTo>
                  <a:pt x="196285" y="1600200"/>
                </a:lnTo>
                <a:lnTo>
                  <a:pt x="219754" y="1600200"/>
                </a:lnTo>
                <a:lnTo>
                  <a:pt x="219639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39375" y="1587500"/>
                </a:lnTo>
                <a:lnTo>
                  <a:pt x="241661" y="1600200"/>
                </a:lnTo>
                <a:lnTo>
                  <a:pt x="269559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57316" y="1587500"/>
                </a:moveTo>
                <a:lnTo>
                  <a:pt x="269559" y="1600200"/>
                </a:lnTo>
                <a:lnTo>
                  <a:pt x="269730" y="1600200"/>
                </a:lnTo>
                <a:lnTo>
                  <a:pt x="257316" y="1587500"/>
                </a:lnTo>
                <a:close/>
              </a:path>
              <a:path w="4301490" h="1600200">
                <a:moveTo>
                  <a:pt x="290541" y="1587500"/>
                </a:moveTo>
                <a:lnTo>
                  <a:pt x="257316" y="1587500"/>
                </a:lnTo>
                <a:lnTo>
                  <a:pt x="269730" y="1600200"/>
                </a:lnTo>
                <a:lnTo>
                  <a:pt x="283254" y="1600200"/>
                </a:lnTo>
                <a:lnTo>
                  <a:pt x="290541" y="1587500"/>
                </a:lnTo>
                <a:close/>
              </a:path>
              <a:path w="4301490" h="1600200">
                <a:moveTo>
                  <a:pt x="813186" y="1587500"/>
                </a:moveTo>
                <a:lnTo>
                  <a:pt x="302011" y="1587500"/>
                </a:lnTo>
                <a:lnTo>
                  <a:pt x="312935" y="1600200"/>
                </a:lnTo>
                <a:lnTo>
                  <a:pt x="813186" y="1600200"/>
                </a:lnTo>
                <a:lnTo>
                  <a:pt x="813186" y="1587500"/>
                </a:lnTo>
                <a:close/>
              </a:path>
              <a:path w="4301490" h="1600200">
                <a:moveTo>
                  <a:pt x="877512" y="1587500"/>
                </a:moveTo>
                <a:lnTo>
                  <a:pt x="863561" y="1587500"/>
                </a:lnTo>
                <a:lnTo>
                  <a:pt x="852696" y="1600200"/>
                </a:lnTo>
                <a:lnTo>
                  <a:pt x="870578" y="1600200"/>
                </a:lnTo>
                <a:lnTo>
                  <a:pt x="877512" y="1587500"/>
                </a:lnTo>
                <a:close/>
              </a:path>
              <a:path w="4301490" h="1600200">
                <a:moveTo>
                  <a:pt x="1174310" y="1587500"/>
                </a:moveTo>
                <a:lnTo>
                  <a:pt x="877512" y="1587500"/>
                </a:lnTo>
                <a:lnTo>
                  <a:pt x="877422" y="1600200"/>
                </a:lnTo>
                <a:lnTo>
                  <a:pt x="1162970" y="1600200"/>
                </a:lnTo>
                <a:lnTo>
                  <a:pt x="1174310" y="1587500"/>
                </a:lnTo>
                <a:close/>
              </a:path>
              <a:path w="4301490" h="1600200">
                <a:moveTo>
                  <a:pt x="1323027" y="1587500"/>
                </a:moveTo>
                <a:lnTo>
                  <a:pt x="1184607" y="1587500"/>
                </a:lnTo>
                <a:lnTo>
                  <a:pt x="1198852" y="1600200"/>
                </a:lnTo>
                <a:lnTo>
                  <a:pt x="1308481" y="1600200"/>
                </a:lnTo>
                <a:lnTo>
                  <a:pt x="1323027" y="1587500"/>
                </a:lnTo>
                <a:close/>
              </a:path>
              <a:path w="4301490" h="1600200">
                <a:moveTo>
                  <a:pt x="1393549" y="1587500"/>
                </a:moveTo>
                <a:lnTo>
                  <a:pt x="1323027" y="1587500"/>
                </a:lnTo>
                <a:lnTo>
                  <a:pt x="1339233" y="1600200"/>
                </a:lnTo>
                <a:lnTo>
                  <a:pt x="1384615" y="1600200"/>
                </a:lnTo>
                <a:lnTo>
                  <a:pt x="1393549" y="1587500"/>
                </a:lnTo>
                <a:close/>
              </a:path>
              <a:path w="4301490" h="1600200">
                <a:moveTo>
                  <a:pt x="1446352" y="1587500"/>
                </a:moveTo>
                <a:lnTo>
                  <a:pt x="1409748" y="1587500"/>
                </a:lnTo>
                <a:lnTo>
                  <a:pt x="1403742" y="1600200"/>
                </a:lnTo>
                <a:lnTo>
                  <a:pt x="1434616" y="1600200"/>
                </a:lnTo>
                <a:lnTo>
                  <a:pt x="1446352" y="1587500"/>
                </a:lnTo>
                <a:close/>
              </a:path>
              <a:path w="4301490" h="1600200">
                <a:moveTo>
                  <a:pt x="1510602" y="1587500"/>
                </a:moveTo>
                <a:lnTo>
                  <a:pt x="1450887" y="1587500"/>
                </a:lnTo>
                <a:lnTo>
                  <a:pt x="1447556" y="1600200"/>
                </a:lnTo>
                <a:lnTo>
                  <a:pt x="1488420" y="1600200"/>
                </a:lnTo>
                <a:lnTo>
                  <a:pt x="1510602" y="1587500"/>
                </a:lnTo>
                <a:close/>
              </a:path>
              <a:path w="4301490" h="1600200">
                <a:moveTo>
                  <a:pt x="1584923" y="1587500"/>
                </a:moveTo>
                <a:lnTo>
                  <a:pt x="1522993" y="1587500"/>
                </a:lnTo>
                <a:lnTo>
                  <a:pt x="1526798" y="1600200"/>
                </a:lnTo>
                <a:lnTo>
                  <a:pt x="1553473" y="1600200"/>
                </a:lnTo>
                <a:lnTo>
                  <a:pt x="1584923" y="1587500"/>
                </a:lnTo>
                <a:close/>
              </a:path>
              <a:path w="4301490" h="1600200">
                <a:moveTo>
                  <a:pt x="1664538" y="1587500"/>
                </a:moveTo>
                <a:lnTo>
                  <a:pt x="1621110" y="1587500"/>
                </a:lnTo>
                <a:lnTo>
                  <a:pt x="1609862" y="1600200"/>
                </a:lnTo>
                <a:lnTo>
                  <a:pt x="1653718" y="1600200"/>
                </a:lnTo>
                <a:lnTo>
                  <a:pt x="1664538" y="1587500"/>
                </a:lnTo>
                <a:close/>
              </a:path>
              <a:path w="4301490" h="1600200">
                <a:moveTo>
                  <a:pt x="2048931" y="1587500"/>
                </a:moveTo>
                <a:lnTo>
                  <a:pt x="1794966" y="1587500"/>
                </a:lnTo>
                <a:lnTo>
                  <a:pt x="1806231" y="1600200"/>
                </a:lnTo>
                <a:lnTo>
                  <a:pt x="2036958" y="1600200"/>
                </a:lnTo>
                <a:lnTo>
                  <a:pt x="2048931" y="1587500"/>
                </a:lnTo>
                <a:close/>
              </a:path>
              <a:path w="4301490" h="1600200">
                <a:moveTo>
                  <a:pt x="2126728" y="1587500"/>
                </a:moveTo>
                <a:lnTo>
                  <a:pt x="2106971" y="1587500"/>
                </a:lnTo>
                <a:lnTo>
                  <a:pt x="2120768" y="1600200"/>
                </a:lnTo>
                <a:lnTo>
                  <a:pt x="2133950" y="1600200"/>
                </a:lnTo>
                <a:lnTo>
                  <a:pt x="2126728" y="1587500"/>
                </a:lnTo>
                <a:close/>
              </a:path>
              <a:path w="4301490" h="1600200">
                <a:moveTo>
                  <a:pt x="2991277" y="1587500"/>
                </a:moveTo>
                <a:lnTo>
                  <a:pt x="2157317" y="1587500"/>
                </a:lnTo>
                <a:lnTo>
                  <a:pt x="2158313" y="1600200"/>
                </a:lnTo>
                <a:lnTo>
                  <a:pt x="3001429" y="1600200"/>
                </a:lnTo>
                <a:lnTo>
                  <a:pt x="2991277" y="1587500"/>
                </a:lnTo>
                <a:close/>
              </a:path>
              <a:path w="4301490" h="1600200">
                <a:moveTo>
                  <a:pt x="3095103" y="1587500"/>
                </a:moveTo>
                <a:lnTo>
                  <a:pt x="3009257" y="1587500"/>
                </a:lnTo>
                <a:lnTo>
                  <a:pt x="3001429" y="1600200"/>
                </a:lnTo>
                <a:lnTo>
                  <a:pt x="3085132" y="1600200"/>
                </a:lnTo>
                <a:lnTo>
                  <a:pt x="3095103" y="1587500"/>
                </a:lnTo>
                <a:close/>
              </a:path>
              <a:path w="4301490" h="1600200">
                <a:moveTo>
                  <a:pt x="3498606" y="1587500"/>
                </a:moveTo>
                <a:lnTo>
                  <a:pt x="3105902" y="1587500"/>
                </a:lnTo>
                <a:lnTo>
                  <a:pt x="3107575" y="1600200"/>
                </a:lnTo>
                <a:lnTo>
                  <a:pt x="3507423" y="1600200"/>
                </a:lnTo>
                <a:lnTo>
                  <a:pt x="3498606" y="1587500"/>
                </a:lnTo>
                <a:close/>
              </a:path>
              <a:path w="4301490" h="1600200">
                <a:moveTo>
                  <a:pt x="3545057" y="1587500"/>
                </a:moveTo>
                <a:lnTo>
                  <a:pt x="3514522" y="1587500"/>
                </a:lnTo>
                <a:lnTo>
                  <a:pt x="3528500" y="1600200"/>
                </a:lnTo>
                <a:lnTo>
                  <a:pt x="3557810" y="1600200"/>
                </a:lnTo>
                <a:lnTo>
                  <a:pt x="3545057" y="1587500"/>
                </a:lnTo>
                <a:close/>
              </a:path>
              <a:path w="4301490" h="1600200">
                <a:moveTo>
                  <a:pt x="3626196" y="1587500"/>
                </a:moveTo>
                <a:lnTo>
                  <a:pt x="3569517" y="1587500"/>
                </a:lnTo>
                <a:lnTo>
                  <a:pt x="3568583" y="1600200"/>
                </a:lnTo>
                <a:lnTo>
                  <a:pt x="3633080" y="1600200"/>
                </a:lnTo>
                <a:lnTo>
                  <a:pt x="3626196" y="1587500"/>
                </a:lnTo>
                <a:close/>
              </a:path>
              <a:path w="4301490" h="1600200">
                <a:moveTo>
                  <a:pt x="3696906" y="1587500"/>
                </a:moveTo>
                <a:lnTo>
                  <a:pt x="3636113" y="1587500"/>
                </a:lnTo>
                <a:lnTo>
                  <a:pt x="3648951" y="1600200"/>
                </a:lnTo>
                <a:lnTo>
                  <a:pt x="3678889" y="1600200"/>
                </a:lnTo>
                <a:lnTo>
                  <a:pt x="3696906" y="1587500"/>
                </a:lnTo>
                <a:close/>
              </a:path>
              <a:path w="4301490" h="1600200">
                <a:moveTo>
                  <a:pt x="3739947" y="1587500"/>
                </a:moveTo>
                <a:lnTo>
                  <a:pt x="3696906" y="1587500"/>
                </a:lnTo>
                <a:lnTo>
                  <a:pt x="3696906" y="1600200"/>
                </a:lnTo>
                <a:lnTo>
                  <a:pt x="3734942" y="1600200"/>
                </a:lnTo>
                <a:lnTo>
                  <a:pt x="3739947" y="1587500"/>
                </a:lnTo>
                <a:close/>
              </a:path>
              <a:path w="4301490" h="1600200">
                <a:moveTo>
                  <a:pt x="3812621" y="1587500"/>
                </a:moveTo>
                <a:lnTo>
                  <a:pt x="3747954" y="1587500"/>
                </a:lnTo>
                <a:lnTo>
                  <a:pt x="3747954" y="1600200"/>
                </a:lnTo>
                <a:lnTo>
                  <a:pt x="3820834" y="1600200"/>
                </a:lnTo>
                <a:lnTo>
                  <a:pt x="3812621" y="1587500"/>
                </a:lnTo>
                <a:close/>
              </a:path>
              <a:path w="4301490" h="1600200">
                <a:moveTo>
                  <a:pt x="4163466" y="1587500"/>
                </a:moveTo>
                <a:lnTo>
                  <a:pt x="3812621" y="1587500"/>
                </a:lnTo>
                <a:lnTo>
                  <a:pt x="3824869" y="1600200"/>
                </a:lnTo>
                <a:lnTo>
                  <a:pt x="4151498" y="1600200"/>
                </a:lnTo>
                <a:lnTo>
                  <a:pt x="4163466" y="1587500"/>
                </a:lnTo>
                <a:close/>
              </a:path>
              <a:path w="4301490" h="1600200">
                <a:moveTo>
                  <a:pt x="160871" y="1574800"/>
                </a:moveTo>
                <a:lnTo>
                  <a:pt x="116157" y="1574800"/>
                </a:lnTo>
                <a:lnTo>
                  <a:pt x="124949" y="1587500"/>
                </a:lnTo>
                <a:lnTo>
                  <a:pt x="180818" y="1587500"/>
                </a:lnTo>
                <a:lnTo>
                  <a:pt x="160871" y="1574800"/>
                </a:lnTo>
                <a:close/>
              </a:path>
              <a:path w="4301490" h="1600200">
                <a:moveTo>
                  <a:pt x="335940" y="1574800"/>
                </a:moveTo>
                <a:lnTo>
                  <a:pt x="288691" y="1574800"/>
                </a:lnTo>
                <a:lnTo>
                  <a:pt x="288691" y="1587500"/>
                </a:lnTo>
                <a:lnTo>
                  <a:pt x="339024" y="1587500"/>
                </a:lnTo>
                <a:lnTo>
                  <a:pt x="335940" y="1574800"/>
                </a:lnTo>
                <a:close/>
              </a:path>
              <a:path w="4301490" h="1600200">
                <a:moveTo>
                  <a:pt x="484394" y="1574800"/>
                </a:moveTo>
                <a:lnTo>
                  <a:pt x="365255" y="1574800"/>
                </a:lnTo>
                <a:lnTo>
                  <a:pt x="354425" y="1587500"/>
                </a:lnTo>
                <a:lnTo>
                  <a:pt x="490178" y="1587500"/>
                </a:lnTo>
                <a:lnTo>
                  <a:pt x="484394" y="1574800"/>
                </a:lnTo>
                <a:close/>
              </a:path>
              <a:path w="4301490" h="1600200">
                <a:moveTo>
                  <a:pt x="707318" y="1574800"/>
                </a:moveTo>
                <a:lnTo>
                  <a:pt x="545910" y="1574800"/>
                </a:lnTo>
                <a:lnTo>
                  <a:pt x="545158" y="1587500"/>
                </a:lnTo>
                <a:lnTo>
                  <a:pt x="716807" y="1587500"/>
                </a:lnTo>
                <a:lnTo>
                  <a:pt x="707318" y="1574800"/>
                </a:lnTo>
                <a:close/>
              </a:path>
              <a:path w="4301490" h="1600200">
                <a:moveTo>
                  <a:pt x="843214" y="1574800"/>
                </a:moveTo>
                <a:lnTo>
                  <a:pt x="730544" y="1574800"/>
                </a:lnTo>
                <a:lnTo>
                  <a:pt x="722850" y="1587500"/>
                </a:lnTo>
                <a:lnTo>
                  <a:pt x="826074" y="1587500"/>
                </a:lnTo>
                <a:lnTo>
                  <a:pt x="843214" y="1574800"/>
                </a:lnTo>
                <a:close/>
              </a:path>
              <a:path w="4301490" h="1600200">
                <a:moveTo>
                  <a:pt x="1040696" y="1574800"/>
                </a:moveTo>
                <a:lnTo>
                  <a:pt x="850076" y="1574800"/>
                </a:lnTo>
                <a:lnTo>
                  <a:pt x="850154" y="1587500"/>
                </a:lnTo>
                <a:lnTo>
                  <a:pt x="1041966" y="1587500"/>
                </a:lnTo>
                <a:lnTo>
                  <a:pt x="1040696" y="1574800"/>
                </a:lnTo>
                <a:close/>
              </a:path>
              <a:path w="4301490" h="1600200">
                <a:moveTo>
                  <a:pt x="1079686" y="1574800"/>
                </a:moveTo>
                <a:lnTo>
                  <a:pt x="1070655" y="1587500"/>
                </a:lnTo>
                <a:lnTo>
                  <a:pt x="1087830" y="1587500"/>
                </a:lnTo>
                <a:lnTo>
                  <a:pt x="1079686" y="1574800"/>
                </a:lnTo>
                <a:close/>
              </a:path>
              <a:path w="4301490" h="1600200">
                <a:moveTo>
                  <a:pt x="1378026" y="1574800"/>
                </a:moveTo>
                <a:lnTo>
                  <a:pt x="1170835" y="1574800"/>
                </a:lnTo>
                <a:lnTo>
                  <a:pt x="1158065" y="1587500"/>
                </a:lnTo>
                <a:lnTo>
                  <a:pt x="1387449" y="1587500"/>
                </a:lnTo>
                <a:lnTo>
                  <a:pt x="1378026" y="1574800"/>
                </a:lnTo>
                <a:close/>
              </a:path>
              <a:path w="4301490" h="1600200">
                <a:moveTo>
                  <a:pt x="3069405" y="1574800"/>
                </a:moveTo>
                <a:lnTo>
                  <a:pt x="1398034" y="1574800"/>
                </a:lnTo>
                <a:lnTo>
                  <a:pt x="1407747" y="1587500"/>
                </a:lnTo>
                <a:lnTo>
                  <a:pt x="3074005" y="1587500"/>
                </a:lnTo>
                <a:lnTo>
                  <a:pt x="3069405" y="1574800"/>
                </a:lnTo>
                <a:close/>
              </a:path>
              <a:path w="4301490" h="1600200">
                <a:moveTo>
                  <a:pt x="3228433" y="1574800"/>
                </a:moveTo>
                <a:lnTo>
                  <a:pt x="3081325" y="1574800"/>
                </a:lnTo>
                <a:lnTo>
                  <a:pt x="3081325" y="1587500"/>
                </a:lnTo>
                <a:lnTo>
                  <a:pt x="3222830" y="1587500"/>
                </a:lnTo>
                <a:lnTo>
                  <a:pt x="3228433" y="1574800"/>
                </a:lnTo>
                <a:close/>
              </a:path>
              <a:path w="4301490" h="1600200">
                <a:moveTo>
                  <a:pt x="3327018" y="1574800"/>
                </a:moveTo>
                <a:lnTo>
                  <a:pt x="3252955" y="1574800"/>
                </a:lnTo>
                <a:lnTo>
                  <a:pt x="3250695" y="1587500"/>
                </a:lnTo>
                <a:lnTo>
                  <a:pt x="3318922" y="1587500"/>
                </a:lnTo>
                <a:lnTo>
                  <a:pt x="3327018" y="1574800"/>
                </a:lnTo>
                <a:close/>
              </a:path>
              <a:path w="4301490" h="1600200">
                <a:moveTo>
                  <a:pt x="3502035" y="1574800"/>
                </a:moveTo>
                <a:lnTo>
                  <a:pt x="3338807" y="1574800"/>
                </a:lnTo>
                <a:lnTo>
                  <a:pt x="3338672" y="1587500"/>
                </a:lnTo>
                <a:lnTo>
                  <a:pt x="3493025" y="1587500"/>
                </a:lnTo>
                <a:lnTo>
                  <a:pt x="3502035" y="1574800"/>
                </a:lnTo>
                <a:close/>
              </a:path>
              <a:path w="4301490" h="1600200">
                <a:moveTo>
                  <a:pt x="3641615" y="1574800"/>
                </a:moveTo>
                <a:lnTo>
                  <a:pt x="3528889" y="1574800"/>
                </a:lnTo>
                <a:lnTo>
                  <a:pt x="3539372" y="1587500"/>
                </a:lnTo>
                <a:lnTo>
                  <a:pt x="3643443" y="1587500"/>
                </a:lnTo>
                <a:lnTo>
                  <a:pt x="3641615" y="1574800"/>
                </a:lnTo>
                <a:close/>
              </a:path>
              <a:path w="4301490" h="1600200">
                <a:moveTo>
                  <a:pt x="3663271" y="1574800"/>
                </a:moveTo>
                <a:lnTo>
                  <a:pt x="3641615" y="1574800"/>
                </a:lnTo>
                <a:lnTo>
                  <a:pt x="3652479" y="1587500"/>
                </a:lnTo>
                <a:lnTo>
                  <a:pt x="3663271" y="1574800"/>
                </a:lnTo>
                <a:close/>
              </a:path>
              <a:path w="4301490" h="1600200">
                <a:moveTo>
                  <a:pt x="3728869" y="1574800"/>
                </a:moveTo>
                <a:lnTo>
                  <a:pt x="3704063" y="1574800"/>
                </a:lnTo>
                <a:lnTo>
                  <a:pt x="3700997" y="1587500"/>
                </a:lnTo>
                <a:lnTo>
                  <a:pt x="3722630" y="1587500"/>
                </a:lnTo>
                <a:lnTo>
                  <a:pt x="3728869" y="1574800"/>
                </a:lnTo>
                <a:close/>
              </a:path>
              <a:path w="4301490" h="1600200">
                <a:moveTo>
                  <a:pt x="3792336" y="1574800"/>
                </a:moveTo>
                <a:lnTo>
                  <a:pt x="3742998" y="1574800"/>
                </a:lnTo>
                <a:lnTo>
                  <a:pt x="3743726" y="1587500"/>
                </a:lnTo>
                <a:lnTo>
                  <a:pt x="3777503" y="1587500"/>
                </a:lnTo>
                <a:lnTo>
                  <a:pt x="3792336" y="1574800"/>
                </a:lnTo>
                <a:close/>
              </a:path>
              <a:path w="4301490" h="1600200">
                <a:moveTo>
                  <a:pt x="4199448" y="1574800"/>
                </a:moveTo>
                <a:lnTo>
                  <a:pt x="3805478" y="1574800"/>
                </a:lnTo>
                <a:lnTo>
                  <a:pt x="3811782" y="1587500"/>
                </a:lnTo>
                <a:lnTo>
                  <a:pt x="4187613" y="1587500"/>
                </a:lnTo>
                <a:lnTo>
                  <a:pt x="4199448" y="1574800"/>
                </a:lnTo>
                <a:close/>
              </a:path>
              <a:path w="4301490" h="1600200">
                <a:moveTo>
                  <a:pt x="111858" y="1562100"/>
                </a:moveTo>
                <a:lnTo>
                  <a:pt x="90073" y="1562100"/>
                </a:lnTo>
                <a:lnTo>
                  <a:pt x="104208" y="1574800"/>
                </a:lnTo>
                <a:lnTo>
                  <a:pt x="121730" y="1574800"/>
                </a:lnTo>
                <a:lnTo>
                  <a:pt x="111858" y="1562100"/>
                </a:lnTo>
                <a:close/>
              </a:path>
              <a:path w="4301490" h="1600200">
                <a:moveTo>
                  <a:pt x="120690" y="1569085"/>
                </a:moveTo>
                <a:lnTo>
                  <a:pt x="122484" y="1574800"/>
                </a:lnTo>
                <a:lnTo>
                  <a:pt x="125658" y="1574800"/>
                </a:lnTo>
                <a:lnTo>
                  <a:pt x="120690" y="1569085"/>
                </a:lnTo>
                <a:close/>
              </a:path>
              <a:path w="4301490" h="1600200">
                <a:moveTo>
                  <a:pt x="884895" y="1562100"/>
                </a:moveTo>
                <a:lnTo>
                  <a:pt x="145137" y="1562100"/>
                </a:lnTo>
                <a:lnTo>
                  <a:pt x="156377" y="1574800"/>
                </a:lnTo>
                <a:lnTo>
                  <a:pt x="889443" y="1574800"/>
                </a:lnTo>
                <a:lnTo>
                  <a:pt x="884895" y="1562100"/>
                </a:lnTo>
                <a:close/>
              </a:path>
              <a:path w="4301490" h="1600200">
                <a:moveTo>
                  <a:pt x="1057062" y="1562100"/>
                </a:moveTo>
                <a:lnTo>
                  <a:pt x="884895" y="1562100"/>
                </a:lnTo>
                <a:lnTo>
                  <a:pt x="897613" y="1574800"/>
                </a:lnTo>
                <a:lnTo>
                  <a:pt x="1064796" y="1574800"/>
                </a:lnTo>
                <a:lnTo>
                  <a:pt x="1057062" y="1562100"/>
                </a:lnTo>
                <a:close/>
              </a:path>
              <a:path w="4301490" h="1600200">
                <a:moveTo>
                  <a:pt x="1754672" y="1562100"/>
                </a:moveTo>
                <a:lnTo>
                  <a:pt x="1076928" y="1562100"/>
                </a:lnTo>
                <a:lnTo>
                  <a:pt x="1080783" y="1574800"/>
                </a:lnTo>
                <a:lnTo>
                  <a:pt x="1739804" y="1574800"/>
                </a:lnTo>
                <a:lnTo>
                  <a:pt x="1754672" y="1562100"/>
                </a:lnTo>
                <a:close/>
              </a:path>
              <a:path w="4301490" h="1600200">
                <a:moveTo>
                  <a:pt x="1798114" y="1562100"/>
                </a:moveTo>
                <a:lnTo>
                  <a:pt x="1784274" y="1562100"/>
                </a:lnTo>
                <a:lnTo>
                  <a:pt x="1771292" y="1574800"/>
                </a:lnTo>
                <a:lnTo>
                  <a:pt x="1800117" y="1574800"/>
                </a:lnTo>
                <a:lnTo>
                  <a:pt x="1798114" y="1562100"/>
                </a:lnTo>
                <a:close/>
              </a:path>
              <a:path w="4301490" h="1600200">
                <a:moveTo>
                  <a:pt x="1925928" y="1562100"/>
                </a:moveTo>
                <a:lnTo>
                  <a:pt x="1812350" y="1562100"/>
                </a:lnTo>
                <a:lnTo>
                  <a:pt x="1811200" y="1574800"/>
                </a:lnTo>
                <a:lnTo>
                  <a:pt x="1909287" y="1574800"/>
                </a:lnTo>
                <a:lnTo>
                  <a:pt x="1925928" y="1562100"/>
                </a:lnTo>
                <a:close/>
              </a:path>
              <a:path w="4301490" h="1600200">
                <a:moveTo>
                  <a:pt x="2003308" y="1562100"/>
                </a:moveTo>
                <a:lnTo>
                  <a:pt x="1925928" y="1562100"/>
                </a:lnTo>
                <a:lnTo>
                  <a:pt x="1932434" y="1574800"/>
                </a:lnTo>
                <a:lnTo>
                  <a:pt x="2003308" y="1574800"/>
                </a:lnTo>
                <a:lnTo>
                  <a:pt x="2003308" y="1562100"/>
                </a:lnTo>
                <a:close/>
              </a:path>
              <a:path w="4301490" h="1600200">
                <a:moveTo>
                  <a:pt x="2034338" y="1562100"/>
                </a:moveTo>
                <a:lnTo>
                  <a:pt x="2003308" y="1562100"/>
                </a:lnTo>
                <a:lnTo>
                  <a:pt x="2011805" y="1574800"/>
                </a:lnTo>
                <a:lnTo>
                  <a:pt x="2026465" y="1574800"/>
                </a:lnTo>
                <a:lnTo>
                  <a:pt x="2034338" y="1562100"/>
                </a:lnTo>
                <a:close/>
              </a:path>
              <a:path w="4301490" h="1600200">
                <a:moveTo>
                  <a:pt x="2122474" y="1562100"/>
                </a:moveTo>
                <a:lnTo>
                  <a:pt x="2058271" y="1562100"/>
                </a:lnTo>
                <a:lnTo>
                  <a:pt x="2056358" y="1574800"/>
                </a:lnTo>
                <a:lnTo>
                  <a:pt x="2108218" y="1574800"/>
                </a:lnTo>
                <a:lnTo>
                  <a:pt x="2122474" y="1562100"/>
                </a:lnTo>
                <a:close/>
              </a:path>
              <a:path w="4301490" h="1600200">
                <a:moveTo>
                  <a:pt x="2202459" y="1562100"/>
                </a:moveTo>
                <a:lnTo>
                  <a:pt x="2154863" y="1562100"/>
                </a:lnTo>
                <a:lnTo>
                  <a:pt x="2164484" y="1574800"/>
                </a:lnTo>
                <a:lnTo>
                  <a:pt x="2184240" y="1574800"/>
                </a:lnTo>
                <a:lnTo>
                  <a:pt x="2202459" y="1562100"/>
                </a:lnTo>
                <a:close/>
              </a:path>
              <a:path w="4301490" h="1600200">
                <a:moveTo>
                  <a:pt x="4221773" y="1562100"/>
                </a:moveTo>
                <a:lnTo>
                  <a:pt x="2202459" y="1562100"/>
                </a:lnTo>
                <a:lnTo>
                  <a:pt x="2191494" y="1574800"/>
                </a:lnTo>
                <a:lnTo>
                  <a:pt x="4210892" y="1574800"/>
                </a:lnTo>
                <a:lnTo>
                  <a:pt x="4221773" y="1562100"/>
                </a:lnTo>
                <a:close/>
              </a:path>
              <a:path w="4301490" h="1600200">
                <a:moveTo>
                  <a:pt x="118498" y="1562100"/>
                </a:moveTo>
                <a:lnTo>
                  <a:pt x="114619" y="1562100"/>
                </a:lnTo>
                <a:lnTo>
                  <a:pt x="120690" y="1569085"/>
                </a:lnTo>
                <a:lnTo>
                  <a:pt x="118498" y="1562100"/>
                </a:lnTo>
                <a:close/>
              </a:path>
              <a:path w="4301490" h="1600200">
                <a:moveTo>
                  <a:pt x="28699" y="1473200"/>
                </a:moveTo>
                <a:lnTo>
                  <a:pt x="16484" y="1473200"/>
                </a:lnTo>
                <a:lnTo>
                  <a:pt x="18703" y="1485900"/>
                </a:lnTo>
                <a:lnTo>
                  <a:pt x="20850" y="1485900"/>
                </a:lnTo>
                <a:lnTo>
                  <a:pt x="25122" y="1498600"/>
                </a:lnTo>
                <a:lnTo>
                  <a:pt x="33868" y="1511300"/>
                </a:lnTo>
                <a:lnTo>
                  <a:pt x="38442" y="1524000"/>
                </a:lnTo>
                <a:lnTo>
                  <a:pt x="44922" y="1524000"/>
                </a:lnTo>
                <a:lnTo>
                  <a:pt x="53202" y="1536700"/>
                </a:lnTo>
                <a:lnTo>
                  <a:pt x="63172" y="1549400"/>
                </a:lnTo>
                <a:lnTo>
                  <a:pt x="74724" y="1562100"/>
                </a:lnTo>
                <a:lnTo>
                  <a:pt x="100849" y="1562100"/>
                </a:lnTo>
                <a:lnTo>
                  <a:pt x="88997" y="1549400"/>
                </a:lnTo>
                <a:lnTo>
                  <a:pt x="76597" y="1536700"/>
                </a:lnTo>
                <a:lnTo>
                  <a:pt x="63943" y="1536700"/>
                </a:lnTo>
                <a:lnTo>
                  <a:pt x="59567" y="1524000"/>
                </a:lnTo>
                <a:lnTo>
                  <a:pt x="53455" y="1511300"/>
                </a:lnTo>
                <a:lnTo>
                  <a:pt x="53327" y="1511300"/>
                </a:lnTo>
                <a:lnTo>
                  <a:pt x="43666" y="1498600"/>
                </a:lnTo>
                <a:lnTo>
                  <a:pt x="37951" y="1498600"/>
                </a:lnTo>
                <a:lnTo>
                  <a:pt x="31473" y="1485900"/>
                </a:lnTo>
                <a:lnTo>
                  <a:pt x="28699" y="1473200"/>
                </a:lnTo>
                <a:close/>
              </a:path>
              <a:path w="4301490" h="1600200">
                <a:moveTo>
                  <a:pt x="83728" y="1536700"/>
                </a:moveTo>
                <a:lnTo>
                  <a:pt x="93543" y="1549400"/>
                </a:lnTo>
                <a:lnTo>
                  <a:pt x="103877" y="1562100"/>
                </a:lnTo>
                <a:lnTo>
                  <a:pt x="107011" y="1562100"/>
                </a:lnTo>
                <a:lnTo>
                  <a:pt x="100093" y="1549400"/>
                </a:lnTo>
                <a:lnTo>
                  <a:pt x="96940" y="1549400"/>
                </a:lnTo>
                <a:lnTo>
                  <a:pt x="83728" y="1536700"/>
                </a:lnTo>
                <a:close/>
              </a:path>
              <a:path w="4301490" h="1600200">
                <a:moveTo>
                  <a:pt x="100093" y="1549400"/>
                </a:moveTo>
                <a:lnTo>
                  <a:pt x="107011" y="1562100"/>
                </a:lnTo>
                <a:lnTo>
                  <a:pt x="111593" y="1562100"/>
                </a:lnTo>
                <a:lnTo>
                  <a:pt x="100093" y="1549400"/>
                </a:lnTo>
                <a:close/>
              </a:path>
              <a:path w="4301490" h="1600200">
                <a:moveTo>
                  <a:pt x="108491" y="1549400"/>
                </a:moveTo>
                <a:lnTo>
                  <a:pt x="100093" y="1549400"/>
                </a:lnTo>
                <a:lnTo>
                  <a:pt x="111593" y="1562100"/>
                </a:lnTo>
                <a:lnTo>
                  <a:pt x="117429" y="1562100"/>
                </a:lnTo>
                <a:lnTo>
                  <a:pt x="108491" y="1549400"/>
                </a:lnTo>
                <a:close/>
              </a:path>
              <a:path w="4301490" h="1600200">
                <a:moveTo>
                  <a:pt x="143328" y="1549400"/>
                </a:moveTo>
                <a:lnTo>
                  <a:pt x="114222" y="1549400"/>
                </a:lnTo>
                <a:lnTo>
                  <a:pt x="124567" y="1562100"/>
                </a:lnTo>
                <a:lnTo>
                  <a:pt x="147937" y="1562100"/>
                </a:lnTo>
                <a:lnTo>
                  <a:pt x="143328" y="1549400"/>
                </a:lnTo>
                <a:close/>
              </a:path>
              <a:path w="4301490" h="1600200">
                <a:moveTo>
                  <a:pt x="149497" y="1549400"/>
                </a:moveTo>
                <a:lnTo>
                  <a:pt x="147937" y="1562100"/>
                </a:lnTo>
                <a:lnTo>
                  <a:pt x="155730" y="1562100"/>
                </a:lnTo>
                <a:lnTo>
                  <a:pt x="149497" y="1549400"/>
                </a:lnTo>
                <a:close/>
              </a:path>
              <a:path w="4301490" h="1600200">
                <a:moveTo>
                  <a:pt x="185396" y="1549400"/>
                </a:moveTo>
                <a:lnTo>
                  <a:pt x="154305" y="1549400"/>
                </a:lnTo>
                <a:lnTo>
                  <a:pt x="155730" y="1562100"/>
                </a:lnTo>
                <a:lnTo>
                  <a:pt x="174367" y="1562100"/>
                </a:lnTo>
                <a:lnTo>
                  <a:pt x="185396" y="1549400"/>
                </a:lnTo>
                <a:close/>
              </a:path>
              <a:path w="4301490" h="1600200">
                <a:moveTo>
                  <a:pt x="632915" y="1549400"/>
                </a:moveTo>
                <a:lnTo>
                  <a:pt x="199572" y="1549400"/>
                </a:lnTo>
                <a:lnTo>
                  <a:pt x="190014" y="1562100"/>
                </a:lnTo>
                <a:lnTo>
                  <a:pt x="621383" y="1562100"/>
                </a:lnTo>
                <a:lnTo>
                  <a:pt x="632915" y="1549400"/>
                </a:lnTo>
                <a:close/>
              </a:path>
              <a:path w="4301490" h="1600200">
                <a:moveTo>
                  <a:pt x="689298" y="1549400"/>
                </a:moveTo>
                <a:lnTo>
                  <a:pt x="654560" y="1549400"/>
                </a:lnTo>
                <a:lnTo>
                  <a:pt x="651865" y="1562100"/>
                </a:lnTo>
                <a:lnTo>
                  <a:pt x="682554" y="1562100"/>
                </a:lnTo>
                <a:lnTo>
                  <a:pt x="689298" y="1549400"/>
                </a:lnTo>
                <a:close/>
              </a:path>
              <a:path w="4301490" h="1600200">
                <a:moveTo>
                  <a:pt x="1019952" y="1549400"/>
                </a:moveTo>
                <a:lnTo>
                  <a:pt x="795291" y="1549400"/>
                </a:lnTo>
                <a:lnTo>
                  <a:pt x="796311" y="1562100"/>
                </a:lnTo>
                <a:lnTo>
                  <a:pt x="1032595" y="1562100"/>
                </a:lnTo>
                <a:lnTo>
                  <a:pt x="1019952" y="1549400"/>
                </a:lnTo>
                <a:close/>
              </a:path>
              <a:path w="4301490" h="1600200">
                <a:moveTo>
                  <a:pt x="1276644" y="1549400"/>
                </a:moveTo>
                <a:lnTo>
                  <a:pt x="1067880" y="1549400"/>
                </a:lnTo>
                <a:lnTo>
                  <a:pt x="1067418" y="1562100"/>
                </a:lnTo>
                <a:lnTo>
                  <a:pt x="1283636" y="1562100"/>
                </a:lnTo>
                <a:lnTo>
                  <a:pt x="1276644" y="1549400"/>
                </a:lnTo>
                <a:close/>
              </a:path>
              <a:path w="4301490" h="1600200">
                <a:moveTo>
                  <a:pt x="1370573" y="1549400"/>
                </a:moveTo>
                <a:lnTo>
                  <a:pt x="1299337" y="1549400"/>
                </a:lnTo>
                <a:lnTo>
                  <a:pt x="1283636" y="1562100"/>
                </a:lnTo>
                <a:lnTo>
                  <a:pt x="1375804" y="1562100"/>
                </a:lnTo>
                <a:lnTo>
                  <a:pt x="1370573" y="1549400"/>
                </a:lnTo>
                <a:close/>
              </a:path>
              <a:path w="4301490" h="1600200">
                <a:moveTo>
                  <a:pt x="1396270" y="1549400"/>
                </a:moveTo>
                <a:lnTo>
                  <a:pt x="1384645" y="1549400"/>
                </a:lnTo>
                <a:lnTo>
                  <a:pt x="1375804" y="1562100"/>
                </a:lnTo>
                <a:lnTo>
                  <a:pt x="1397736" y="1562100"/>
                </a:lnTo>
                <a:lnTo>
                  <a:pt x="1396270" y="1549400"/>
                </a:lnTo>
                <a:close/>
              </a:path>
              <a:path w="4301490" h="1600200">
                <a:moveTo>
                  <a:pt x="1426480" y="1549400"/>
                </a:moveTo>
                <a:lnTo>
                  <a:pt x="1406746" y="1549400"/>
                </a:lnTo>
                <a:lnTo>
                  <a:pt x="1397736" y="1562100"/>
                </a:lnTo>
                <a:lnTo>
                  <a:pt x="1440439" y="1562100"/>
                </a:lnTo>
                <a:lnTo>
                  <a:pt x="1426480" y="1549400"/>
                </a:lnTo>
                <a:close/>
              </a:path>
              <a:path w="4301490" h="1600200">
                <a:moveTo>
                  <a:pt x="1520079" y="1549400"/>
                </a:moveTo>
                <a:lnTo>
                  <a:pt x="1473232" y="1549400"/>
                </a:lnTo>
                <a:lnTo>
                  <a:pt x="1468348" y="1562100"/>
                </a:lnTo>
                <a:lnTo>
                  <a:pt x="1527100" y="1562100"/>
                </a:lnTo>
                <a:lnTo>
                  <a:pt x="1520079" y="1549400"/>
                </a:lnTo>
                <a:close/>
              </a:path>
              <a:path w="4301490" h="1600200">
                <a:moveTo>
                  <a:pt x="1686743" y="1549400"/>
                </a:moveTo>
                <a:lnTo>
                  <a:pt x="1539207" y="1549400"/>
                </a:lnTo>
                <a:lnTo>
                  <a:pt x="1527100" y="1562100"/>
                </a:lnTo>
                <a:lnTo>
                  <a:pt x="1691679" y="1562100"/>
                </a:lnTo>
                <a:lnTo>
                  <a:pt x="1686743" y="1549400"/>
                </a:lnTo>
                <a:close/>
              </a:path>
              <a:path w="4301490" h="1600200">
                <a:moveTo>
                  <a:pt x="2124393" y="1549400"/>
                </a:moveTo>
                <a:lnTo>
                  <a:pt x="1738230" y="1549400"/>
                </a:lnTo>
                <a:lnTo>
                  <a:pt x="1727588" y="1562100"/>
                </a:lnTo>
                <a:lnTo>
                  <a:pt x="2113837" y="1562100"/>
                </a:lnTo>
                <a:lnTo>
                  <a:pt x="2124393" y="1549400"/>
                </a:lnTo>
                <a:close/>
              </a:path>
              <a:path w="4301490" h="1600200">
                <a:moveTo>
                  <a:pt x="2325276" y="1549400"/>
                </a:moveTo>
                <a:lnTo>
                  <a:pt x="2130883" y="1549400"/>
                </a:lnTo>
                <a:lnTo>
                  <a:pt x="2129091" y="1562100"/>
                </a:lnTo>
                <a:lnTo>
                  <a:pt x="2313748" y="1562100"/>
                </a:lnTo>
                <a:lnTo>
                  <a:pt x="2325276" y="1549400"/>
                </a:lnTo>
                <a:close/>
              </a:path>
              <a:path w="4301490" h="1600200">
                <a:moveTo>
                  <a:pt x="2396880" y="1549400"/>
                </a:moveTo>
                <a:lnTo>
                  <a:pt x="2338881" y="1549400"/>
                </a:lnTo>
                <a:lnTo>
                  <a:pt x="2338821" y="1562100"/>
                </a:lnTo>
                <a:lnTo>
                  <a:pt x="2383972" y="1562100"/>
                </a:lnTo>
                <a:lnTo>
                  <a:pt x="2396880" y="1549400"/>
                </a:lnTo>
                <a:close/>
              </a:path>
              <a:path w="4301490" h="1600200">
                <a:moveTo>
                  <a:pt x="2514090" y="1549400"/>
                </a:moveTo>
                <a:lnTo>
                  <a:pt x="2441872" y="1549400"/>
                </a:lnTo>
                <a:lnTo>
                  <a:pt x="2455636" y="1562100"/>
                </a:lnTo>
                <a:lnTo>
                  <a:pt x="2504043" y="1562100"/>
                </a:lnTo>
                <a:lnTo>
                  <a:pt x="2514090" y="1549400"/>
                </a:lnTo>
                <a:close/>
              </a:path>
              <a:path w="4301490" h="1600200">
                <a:moveTo>
                  <a:pt x="2591906" y="1549400"/>
                </a:moveTo>
                <a:lnTo>
                  <a:pt x="2542783" y="1549400"/>
                </a:lnTo>
                <a:lnTo>
                  <a:pt x="2541201" y="1562100"/>
                </a:lnTo>
                <a:lnTo>
                  <a:pt x="2580390" y="1562100"/>
                </a:lnTo>
                <a:lnTo>
                  <a:pt x="2591906" y="1549400"/>
                </a:lnTo>
                <a:close/>
              </a:path>
              <a:path w="4301490" h="1600200">
                <a:moveTo>
                  <a:pt x="2701358" y="1549400"/>
                </a:moveTo>
                <a:lnTo>
                  <a:pt x="2602826" y="1549400"/>
                </a:lnTo>
                <a:lnTo>
                  <a:pt x="2615010" y="1562100"/>
                </a:lnTo>
                <a:lnTo>
                  <a:pt x="2698229" y="1562100"/>
                </a:lnTo>
                <a:lnTo>
                  <a:pt x="2701358" y="1549400"/>
                </a:lnTo>
                <a:close/>
              </a:path>
              <a:path w="4301490" h="1600200">
                <a:moveTo>
                  <a:pt x="3115109" y="1549400"/>
                </a:moveTo>
                <a:lnTo>
                  <a:pt x="2760121" y="1549400"/>
                </a:lnTo>
                <a:lnTo>
                  <a:pt x="2773347" y="1562100"/>
                </a:lnTo>
                <a:lnTo>
                  <a:pt x="3109357" y="1562100"/>
                </a:lnTo>
                <a:lnTo>
                  <a:pt x="3115109" y="1549400"/>
                </a:lnTo>
                <a:close/>
              </a:path>
              <a:path w="4301490" h="1600200">
                <a:moveTo>
                  <a:pt x="4198540" y="1549400"/>
                </a:moveTo>
                <a:lnTo>
                  <a:pt x="3139670" y="1549400"/>
                </a:lnTo>
                <a:lnTo>
                  <a:pt x="3133993" y="1562100"/>
                </a:lnTo>
                <a:lnTo>
                  <a:pt x="4190089" y="1562100"/>
                </a:lnTo>
                <a:lnTo>
                  <a:pt x="4193263" y="1558676"/>
                </a:lnTo>
                <a:lnTo>
                  <a:pt x="4198540" y="1549400"/>
                </a:lnTo>
                <a:close/>
              </a:path>
              <a:path w="4301490" h="1600200">
                <a:moveTo>
                  <a:pt x="4193263" y="1558676"/>
                </a:moveTo>
                <a:lnTo>
                  <a:pt x="4190089" y="1562100"/>
                </a:lnTo>
                <a:lnTo>
                  <a:pt x="4191314" y="1562100"/>
                </a:lnTo>
                <a:lnTo>
                  <a:pt x="4193263" y="1558676"/>
                </a:lnTo>
                <a:close/>
              </a:path>
              <a:path w="4301490" h="1600200">
                <a:moveTo>
                  <a:pt x="4236094" y="1518115"/>
                </a:moveTo>
                <a:lnTo>
                  <a:pt x="4231671" y="1524000"/>
                </a:lnTo>
                <a:lnTo>
                  <a:pt x="4215951" y="1536700"/>
                </a:lnTo>
                <a:lnTo>
                  <a:pt x="4201862" y="1549400"/>
                </a:lnTo>
                <a:lnTo>
                  <a:pt x="4193263" y="1558676"/>
                </a:lnTo>
                <a:lnTo>
                  <a:pt x="4191314" y="1562100"/>
                </a:lnTo>
                <a:lnTo>
                  <a:pt x="4232269" y="1562100"/>
                </a:lnTo>
                <a:lnTo>
                  <a:pt x="4243806" y="1549400"/>
                </a:lnTo>
                <a:lnTo>
                  <a:pt x="4206543" y="1549400"/>
                </a:lnTo>
                <a:lnTo>
                  <a:pt x="4220807" y="1536700"/>
                </a:lnTo>
                <a:lnTo>
                  <a:pt x="4232096" y="1524000"/>
                </a:lnTo>
                <a:lnTo>
                  <a:pt x="4236094" y="1518115"/>
                </a:lnTo>
                <a:close/>
              </a:path>
              <a:path w="4301490" h="1600200">
                <a:moveTo>
                  <a:pt x="105132" y="1536700"/>
                </a:moveTo>
                <a:lnTo>
                  <a:pt x="92875" y="1536700"/>
                </a:lnTo>
                <a:lnTo>
                  <a:pt x="103573" y="1549400"/>
                </a:lnTo>
                <a:lnTo>
                  <a:pt x="112024" y="1549400"/>
                </a:lnTo>
                <a:lnTo>
                  <a:pt x="105132" y="1536700"/>
                </a:lnTo>
                <a:close/>
              </a:path>
              <a:path w="4301490" h="1600200">
                <a:moveTo>
                  <a:pt x="114177" y="1536700"/>
                </a:moveTo>
                <a:lnTo>
                  <a:pt x="108673" y="1536700"/>
                </a:lnTo>
                <a:lnTo>
                  <a:pt x="114312" y="1549400"/>
                </a:lnTo>
                <a:lnTo>
                  <a:pt x="125406" y="1549400"/>
                </a:lnTo>
                <a:lnTo>
                  <a:pt x="121686" y="1544185"/>
                </a:lnTo>
                <a:lnTo>
                  <a:pt x="114177" y="1536700"/>
                </a:lnTo>
                <a:close/>
              </a:path>
              <a:path w="4301490" h="1600200">
                <a:moveTo>
                  <a:pt x="137716" y="1536700"/>
                </a:moveTo>
                <a:lnTo>
                  <a:pt x="116347" y="1536700"/>
                </a:lnTo>
                <a:lnTo>
                  <a:pt x="121686" y="1544185"/>
                </a:lnTo>
                <a:lnTo>
                  <a:pt x="126918" y="1549400"/>
                </a:lnTo>
                <a:lnTo>
                  <a:pt x="144405" y="1549400"/>
                </a:lnTo>
                <a:lnTo>
                  <a:pt x="137716" y="1536700"/>
                </a:lnTo>
                <a:close/>
              </a:path>
              <a:path w="4301490" h="1600200">
                <a:moveTo>
                  <a:pt x="155900" y="1536700"/>
                </a:moveTo>
                <a:lnTo>
                  <a:pt x="143462" y="1536700"/>
                </a:lnTo>
                <a:lnTo>
                  <a:pt x="144405" y="1549400"/>
                </a:lnTo>
                <a:lnTo>
                  <a:pt x="168549" y="1549400"/>
                </a:lnTo>
                <a:lnTo>
                  <a:pt x="155900" y="1536700"/>
                </a:lnTo>
                <a:close/>
              </a:path>
              <a:path w="4301490" h="1600200">
                <a:moveTo>
                  <a:pt x="1654185" y="1536700"/>
                </a:moveTo>
                <a:lnTo>
                  <a:pt x="1635110" y="1549400"/>
                </a:lnTo>
                <a:lnTo>
                  <a:pt x="1660565" y="1549400"/>
                </a:lnTo>
                <a:lnTo>
                  <a:pt x="1654185" y="1536700"/>
                </a:lnTo>
                <a:close/>
              </a:path>
              <a:path w="4301490" h="1600200">
                <a:moveTo>
                  <a:pt x="1762721" y="1536700"/>
                </a:moveTo>
                <a:lnTo>
                  <a:pt x="1735378" y="1536700"/>
                </a:lnTo>
                <a:lnTo>
                  <a:pt x="1727475" y="1549400"/>
                </a:lnTo>
                <a:lnTo>
                  <a:pt x="1768695" y="1549400"/>
                </a:lnTo>
                <a:lnTo>
                  <a:pt x="1762721" y="1536700"/>
                </a:lnTo>
                <a:close/>
              </a:path>
              <a:path w="4301490" h="1600200">
                <a:moveTo>
                  <a:pt x="1995339" y="1536700"/>
                </a:moveTo>
                <a:lnTo>
                  <a:pt x="1778768" y="1536700"/>
                </a:lnTo>
                <a:lnTo>
                  <a:pt x="1768695" y="1549400"/>
                </a:lnTo>
                <a:lnTo>
                  <a:pt x="2007379" y="1549400"/>
                </a:lnTo>
                <a:lnTo>
                  <a:pt x="1995339" y="1536700"/>
                </a:lnTo>
                <a:close/>
              </a:path>
              <a:path w="4301490" h="1600200">
                <a:moveTo>
                  <a:pt x="2220467" y="1536700"/>
                </a:moveTo>
                <a:lnTo>
                  <a:pt x="2031166" y="1536700"/>
                </a:lnTo>
                <a:lnTo>
                  <a:pt x="2027551" y="1549400"/>
                </a:lnTo>
                <a:lnTo>
                  <a:pt x="2219930" y="1549400"/>
                </a:lnTo>
                <a:lnTo>
                  <a:pt x="2220467" y="1536700"/>
                </a:lnTo>
                <a:close/>
              </a:path>
              <a:path w="4301490" h="1600200">
                <a:moveTo>
                  <a:pt x="4042423" y="1536700"/>
                </a:moveTo>
                <a:lnTo>
                  <a:pt x="2241785" y="1536700"/>
                </a:lnTo>
                <a:lnTo>
                  <a:pt x="2219930" y="1549400"/>
                </a:lnTo>
                <a:lnTo>
                  <a:pt x="4046374" y="1549400"/>
                </a:lnTo>
                <a:lnTo>
                  <a:pt x="4042423" y="1536700"/>
                </a:lnTo>
                <a:close/>
              </a:path>
              <a:path w="4301490" h="1600200">
                <a:moveTo>
                  <a:pt x="4076612" y="1536700"/>
                </a:moveTo>
                <a:lnTo>
                  <a:pt x="4062776" y="1549400"/>
                </a:lnTo>
                <a:lnTo>
                  <a:pt x="4087184" y="1549400"/>
                </a:lnTo>
                <a:lnTo>
                  <a:pt x="4076612" y="1536700"/>
                </a:lnTo>
                <a:close/>
              </a:path>
              <a:path w="4301490" h="1600200">
                <a:moveTo>
                  <a:pt x="4247009" y="1498600"/>
                </a:moveTo>
                <a:lnTo>
                  <a:pt x="4221890" y="1498600"/>
                </a:lnTo>
                <a:lnTo>
                  <a:pt x="4215287" y="1511300"/>
                </a:lnTo>
                <a:lnTo>
                  <a:pt x="4208485" y="1511300"/>
                </a:lnTo>
                <a:lnTo>
                  <a:pt x="4197738" y="1524000"/>
                </a:lnTo>
                <a:lnTo>
                  <a:pt x="4184921" y="1536700"/>
                </a:lnTo>
                <a:lnTo>
                  <a:pt x="4078148" y="1536700"/>
                </a:lnTo>
                <a:lnTo>
                  <a:pt x="4087184" y="1549400"/>
                </a:lnTo>
                <a:lnTo>
                  <a:pt x="4201862" y="1549400"/>
                </a:lnTo>
                <a:lnTo>
                  <a:pt x="4215951" y="1536700"/>
                </a:lnTo>
                <a:lnTo>
                  <a:pt x="4231671" y="1524000"/>
                </a:lnTo>
                <a:lnTo>
                  <a:pt x="4236094" y="1518115"/>
                </a:lnTo>
                <a:lnTo>
                  <a:pt x="4240725" y="1511300"/>
                </a:lnTo>
                <a:lnTo>
                  <a:pt x="4247009" y="1498600"/>
                </a:lnTo>
                <a:close/>
              </a:path>
              <a:path w="4301490" h="1600200">
                <a:moveTo>
                  <a:pt x="4271112" y="1447800"/>
                </a:moveTo>
                <a:lnTo>
                  <a:pt x="4260733" y="1485900"/>
                </a:lnTo>
                <a:lnTo>
                  <a:pt x="4246979" y="1511300"/>
                </a:lnTo>
                <a:lnTo>
                  <a:pt x="4241217" y="1511300"/>
                </a:lnTo>
                <a:lnTo>
                  <a:pt x="4236094" y="1518115"/>
                </a:lnTo>
                <a:lnTo>
                  <a:pt x="4232096" y="1524000"/>
                </a:lnTo>
                <a:lnTo>
                  <a:pt x="4220807" y="1536700"/>
                </a:lnTo>
                <a:lnTo>
                  <a:pt x="4206543" y="1549400"/>
                </a:lnTo>
                <a:lnTo>
                  <a:pt x="4243806" y="1549400"/>
                </a:lnTo>
                <a:lnTo>
                  <a:pt x="4254933" y="1524000"/>
                </a:lnTo>
                <a:lnTo>
                  <a:pt x="4264102" y="1511300"/>
                </a:lnTo>
                <a:lnTo>
                  <a:pt x="4271397" y="1498600"/>
                </a:lnTo>
                <a:lnTo>
                  <a:pt x="4276900" y="1485900"/>
                </a:lnTo>
                <a:lnTo>
                  <a:pt x="4280697" y="1485900"/>
                </a:lnTo>
                <a:lnTo>
                  <a:pt x="4282869" y="1473200"/>
                </a:lnTo>
                <a:lnTo>
                  <a:pt x="4267014" y="1473200"/>
                </a:lnTo>
                <a:lnTo>
                  <a:pt x="4271112" y="1447800"/>
                </a:lnTo>
                <a:close/>
              </a:path>
              <a:path w="4301490" h="1600200">
                <a:moveTo>
                  <a:pt x="119163" y="1524000"/>
                </a:moveTo>
                <a:lnTo>
                  <a:pt x="101855" y="1524000"/>
                </a:lnTo>
                <a:lnTo>
                  <a:pt x="114177" y="1536700"/>
                </a:lnTo>
                <a:lnTo>
                  <a:pt x="121686" y="1544185"/>
                </a:lnTo>
                <a:lnTo>
                  <a:pt x="116347" y="1536700"/>
                </a:lnTo>
                <a:lnTo>
                  <a:pt x="130567" y="1536700"/>
                </a:lnTo>
                <a:lnTo>
                  <a:pt x="119163" y="1524000"/>
                </a:lnTo>
                <a:close/>
              </a:path>
              <a:path w="4301490" h="1600200">
                <a:moveTo>
                  <a:pt x="53270" y="1498600"/>
                </a:moveTo>
                <a:lnTo>
                  <a:pt x="48655" y="1498600"/>
                </a:lnTo>
                <a:lnTo>
                  <a:pt x="55598" y="1511300"/>
                </a:lnTo>
                <a:lnTo>
                  <a:pt x="63202" y="1524000"/>
                </a:lnTo>
                <a:lnTo>
                  <a:pt x="71593" y="1536700"/>
                </a:lnTo>
                <a:lnTo>
                  <a:pt x="75547" y="1536700"/>
                </a:lnTo>
                <a:lnTo>
                  <a:pt x="65783" y="1524000"/>
                </a:lnTo>
                <a:lnTo>
                  <a:pt x="60955" y="1511300"/>
                </a:lnTo>
                <a:lnTo>
                  <a:pt x="53270" y="1498600"/>
                </a:lnTo>
                <a:close/>
              </a:path>
              <a:path w="4301490" h="1600200">
                <a:moveTo>
                  <a:pt x="45048" y="1460500"/>
                </a:moveTo>
                <a:lnTo>
                  <a:pt x="44159" y="1460500"/>
                </a:lnTo>
                <a:lnTo>
                  <a:pt x="45265" y="1473200"/>
                </a:lnTo>
                <a:lnTo>
                  <a:pt x="42022" y="1473200"/>
                </a:lnTo>
                <a:lnTo>
                  <a:pt x="63037" y="1511300"/>
                </a:lnTo>
                <a:lnTo>
                  <a:pt x="82382" y="1536700"/>
                </a:lnTo>
                <a:lnTo>
                  <a:pt x="93441" y="1536700"/>
                </a:lnTo>
                <a:lnTo>
                  <a:pt x="88006" y="1524000"/>
                </a:lnTo>
                <a:lnTo>
                  <a:pt x="85715" y="1524000"/>
                </a:lnTo>
                <a:lnTo>
                  <a:pt x="76849" y="1511300"/>
                </a:lnTo>
                <a:lnTo>
                  <a:pt x="64668" y="1498600"/>
                </a:lnTo>
                <a:lnTo>
                  <a:pt x="62468" y="1498600"/>
                </a:lnTo>
                <a:lnTo>
                  <a:pt x="54532" y="1485900"/>
                </a:lnTo>
                <a:lnTo>
                  <a:pt x="50494" y="1473200"/>
                </a:lnTo>
                <a:lnTo>
                  <a:pt x="45048" y="1460500"/>
                </a:lnTo>
                <a:close/>
              </a:path>
              <a:path w="4301490" h="1600200">
                <a:moveTo>
                  <a:pt x="95914" y="1524000"/>
                </a:moveTo>
                <a:lnTo>
                  <a:pt x="91977" y="1524000"/>
                </a:lnTo>
                <a:lnTo>
                  <a:pt x="103711" y="1536700"/>
                </a:lnTo>
                <a:lnTo>
                  <a:pt x="107060" y="1536700"/>
                </a:lnTo>
                <a:lnTo>
                  <a:pt x="95914" y="1524000"/>
                </a:lnTo>
                <a:close/>
              </a:path>
              <a:path w="4301490" h="1600200">
                <a:moveTo>
                  <a:pt x="148582" y="1524000"/>
                </a:moveTo>
                <a:lnTo>
                  <a:pt x="153525" y="1536700"/>
                </a:lnTo>
                <a:lnTo>
                  <a:pt x="156167" y="1536700"/>
                </a:lnTo>
                <a:lnTo>
                  <a:pt x="148582" y="1524000"/>
                </a:lnTo>
                <a:close/>
              </a:path>
              <a:path w="4301490" h="1600200">
                <a:moveTo>
                  <a:pt x="328675" y="1524000"/>
                </a:moveTo>
                <a:lnTo>
                  <a:pt x="318478" y="1524000"/>
                </a:lnTo>
                <a:lnTo>
                  <a:pt x="313557" y="1536700"/>
                </a:lnTo>
                <a:lnTo>
                  <a:pt x="335867" y="1536700"/>
                </a:lnTo>
                <a:lnTo>
                  <a:pt x="328675" y="1524000"/>
                </a:lnTo>
                <a:close/>
              </a:path>
              <a:path w="4301490" h="1600200">
                <a:moveTo>
                  <a:pt x="3381273" y="1524000"/>
                </a:moveTo>
                <a:lnTo>
                  <a:pt x="3373435" y="1524000"/>
                </a:lnTo>
                <a:lnTo>
                  <a:pt x="3364016" y="1536700"/>
                </a:lnTo>
                <a:lnTo>
                  <a:pt x="3391429" y="1536700"/>
                </a:lnTo>
                <a:lnTo>
                  <a:pt x="3381273" y="1524000"/>
                </a:lnTo>
                <a:close/>
              </a:path>
              <a:path w="4301490" h="1600200">
                <a:moveTo>
                  <a:pt x="3550401" y="1524000"/>
                </a:moveTo>
                <a:lnTo>
                  <a:pt x="3535073" y="1524000"/>
                </a:lnTo>
                <a:lnTo>
                  <a:pt x="3523096" y="1536700"/>
                </a:lnTo>
                <a:lnTo>
                  <a:pt x="3542760" y="1536700"/>
                </a:lnTo>
                <a:lnTo>
                  <a:pt x="3550401" y="1524000"/>
                </a:lnTo>
                <a:close/>
              </a:path>
              <a:path w="4301490" h="1600200">
                <a:moveTo>
                  <a:pt x="3990993" y="1524000"/>
                </a:moveTo>
                <a:lnTo>
                  <a:pt x="3667475" y="1524000"/>
                </a:lnTo>
                <a:lnTo>
                  <a:pt x="3542760" y="1536700"/>
                </a:lnTo>
                <a:lnTo>
                  <a:pt x="3990606" y="1536700"/>
                </a:lnTo>
                <a:lnTo>
                  <a:pt x="3990993" y="1524000"/>
                </a:lnTo>
                <a:close/>
              </a:path>
              <a:path w="4301490" h="1600200">
                <a:moveTo>
                  <a:pt x="4029400" y="1524000"/>
                </a:moveTo>
                <a:lnTo>
                  <a:pt x="4016364" y="1524000"/>
                </a:lnTo>
                <a:lnTo>
                  <a:pt x="4012957" y="1536700"/>
                </a:lnTo>
                <a:lnTo>
                  <a:pt x="4023969" y="1536700"/>
                </a:lnTo>
                <a:lnTo>
                  <a:pt x="4029400" y="1524000"/>
                </a:lnTo>
                <a:close/>
              </a:path>
              <a:path w="4301490" h="1600200">
                <a:moveTo>
                  <a:pt x="4180360" y="1524000"/>
                </a:moveTo>
                <a:lnTo>
                  <a:pt x="4101109" y="1524000"/>
                </a:lnTo>
                <a:lnTo>
                  <a:pt x="4091638" y="1536700"/>
                </a:lnTo>
                <a:lnTo>
                  <a:pt x="4166575" y="1536700"/>
                </a:lnTo>
                <a:lnTo>
                  <a:pt x="4176436" y="1529382"/>
                </a:lnTo>
                <a:lnTo>
                  <a:pt x="4180360" y="1524000"/>
                </a:lnTo>
                <a:close/>
              </a:path>
              <a:path w="4301490" h="1600200">
                <a:moveTo>
                  <a:pt x="4190918" y="1524000"/>
                </a:moveTo>
                <a:lnTo>
                  <a:pt x="4183690" y="1524000"/>
                </a:lnTo>
                <a:lnTo>
                  <a:pt x="4176436" y="1529382"/>
                </a:lnTo>
                <a:lnTo>
                  <a:pt x="4171101" y="1536700"/>
                </a:lnTo>
                <a:lnTo>
                  <a:pt x="4184921" y="1536700"/>
                </a:lnTo>
                <a:lnTo>
                  <a:pt x="4190918" y="1524000"/>
                </a:lnTo>
                <a:close/>
              </a:path>
              <a:path w="4301490" h="1600200">
                <a:moveTo>
                  <a:pt x="4206615" y="1498600"/>
                </a:moveTo>
                <a:lnTo>
                  <a:pt x="4186869" y="1498600"/>
                </a:lnTo>
                <a:lnTo>
                  <a:pt x="4180968" y="1511300"/>
                </a:lnTo>
                <a:lnTo>
                  <a:pt x="4170803" y="1511300"/>
                </a:lnTo>
                <a:lnTo>
                  <a:pt x="4158211" y="1524000"/>
                </a:lnTo>
                <a:lnTo>
                  <a:pt x="4180360" y="1524000"/>
                </a:lnTo>
                <a:lnTo>
                  <a:pt x="4176436" y="1529382"/>
                </a:lnTo>
                <a:lnTo>
                  <a:pt x="4183690" y="1524000"/>
                </a:lnTo>
                <a:lnTo>
                  <a:pt x="4196931" y="1511300"/>
                </a:lnTo>
                <a:lnTo>
                  <a:pt x="4206615" y="1498600"/>
                </a:lnTo>
                <a:close/>
              </a:path>
              <a:path w="4301490" h="1600200">
                <a:moveTo>
                  <a:pt x="60281" y="1473200"/>
                </a:moveTo>
                <a:lnTo>
                  <a:pt x="56332" y="1473200"/>
                </a:lnTo>
                <a:lnTo>
                  <a:pt x="62359" y="1485900"/>
                </a:lnTo>
                <a:lnTo>
                  <a:pt x="70205" y="1498600"/>
                </a:lnTo>
                <a:lnTo>
                  <a:pt x="79590" y="1511300"/>
                </a:lnTo>
                <a:lnTo>
                  <a:pt x="90233" y="1524000"/>
                </a:lnTo>
                <a:lnTo>
                  <a:pt x="106569" y="1524000"/>
                </a:lnTo>
                <a:lnTo>
                  <a:pt x="92201" y="1511300"/>
                </a:lnTo>
                <a:lnTo>
                  <a:pt x="83523" y="1498600"/>
                </a:lnTo>
                <a:lnTo>
                  <a:pt x="72974" y="1498600"/>
                </a:lnTo>
                <a:lnTo>
                  <a:pt x="66744" y="1485900"/>
                </a:lnTo>
                <a:lnTo>
                  <a:pt x="60281" y="1473200"/>
                </a:lnTo>
                <a:close/>
              </a:path>
              <a:path w="4301490" h="1600200">
                <a:moveTo>
                  <a:pt x="4234068" y="1473200"/>
                </a:moveTo>
                <a:lnTo>
                  <a:pt x="4233108" y="1473200"/>
                </a:lnTo>
                <a:lnTo>
                  <a:pt x="4227519" y="1485900"/>
                </a:lnTo>
                <a:lnTo>
                  <a:pt x="4220676" y="1498600"/>
                </a:lnTo>
                <a:lnTo>
                  <a:pt x="4212681" y="1511300"/>
                </a:lnTo>
                <a:lnTo>
                  <a:pt x="4220863" y="1498600"/>
                </a:lnTo>
                <a:lnTo>
                  <a:pt x="4251262" y="1498600"/>
                </a:lnTo>
                <a:lnTo>
                  <a:pt x="4253799" y="1485900"/>
                </a:lnTo>
                <a:lnTo>
                  <a:pt x="4230946" y="1485900"/>
                </a:lnTo>
                <a:lnTo>
                  <a:pt x="4234068" y="1473200"/>
                </a:lnTo>
                <a:close/>
              </a:path>
              <a:path w="4301490" h="1600200">
                <a:moveTo>
                  <a:pt x="71916" y="1485900"/>
                </a:moveTo>
                <a:lnTo>
                  <a:pt x="68958" y="1485900"/>
                </a:lnTo>
                <a:lnTo>
                  <a:pt x="72974" y="1498600"/>
                </a:lnTo>
                <a:lnTo>
                  <a:pt x="74980" y="1498600"/>
                </a:lnTo>
                <a:lnTo>
                  <a:pt x="71916" y="1485900"/>
                </a:lnTo>
                <a:close/>
              </a:path>
              <a:path w="4301490" h="1600200">
                <a:moveTo>
                  <a:pt x="4230793" y="1422400"/>
                </a:moveTo>
                <a:lnTo>
                  <a:pt x="4222693" y="1422400"/>
                </a:lnTo>
                <a:lnTo>
                  <a:pt x="4222248" y="1435100"/>
                </a:lnTo>
                <a:lnTo>
                  <a:pt x="4220794" y="1447800"/>
                </a:lnTo>
                <a:lnTo>
                  <a:pt x="4215176" y="1460500"/>
                </a:lnTo>
                <a:lnTo>
                  <a:pt x="4209149" y="1473426"/>
                </a:lnTo>
                <a:lnTo>
                  <a:pt x="4202690" y="1485900"/>
                </a:lnTo>
                <a:lnTo>
                  <a:pt x="4194080" y="1485900"/>
                </a:lnTo>
                <a:lnTo>
                  <a:pt x="4188420" y="1498600"/>
                </a:lnTo>
                <a:lnTo>
                  <a:pt x="4213057" y="1498600"/>
                </a:lnTo>
                <a:lnTo>
                  <a:pt x="4216573" y="1485900"/>
                </a:lnTo>
                <a:lnTo>
                  <a:pt x="4224285" y="1473200"/>
                </a:lnTo>
                <a:lnTo>
                  <a:pt x="4229696" y="1460500"/>
                </a:lnTo>
                <a:lnTo>
                  <a:pt x="4233640" y="1460500"/>
                </a:lnTo>
                <a:lnTo>
                  <a:pt x="4233440" y="1447800"/>
                </a:lnTo>
                <a:lnTo>
                  <a:pt x="4232206" y="1435100"/>
                </a:lnTo>
                <a:lnTo>
                  <a:pt x="4230793" y="1422400"/>
                </a:lnTo>
                <a:close/>
              </a:path>
              <a:path w="4301490" h="1600200">
                <a:moveTo>
                  <a:pt x="21395" y="1257300"/>
                </a:moveTo>
                <a:lnTo>
                  <a:pt x="6446" y="1257300"/>
                </a:lnTo>
                <a:lnTo>
                  <a:pt x="6102" y="1295400"/>
                </a:lnTo>
                <a:lnTo>
                  <a:pt x="5953" y="1308100"/>
                </a:lnTo>
                <a:lnTo>
                  <a:pt x="5879" y="1358900"/>
                </a:lnTo>
                <a:lnTo>
                  <a:pt x="6815" y="1397000"/>
                </a:lnTo>
                <a:lnTo>
                  <a:pt x="9074" y="1435100"/>
                </a:lnTo>
                <a:lnTo>
                  <a:pt x="11526" y="1460500"/>
                </a:lnTo>
                <a:lnTo>
                  <a:pt x="13083" y="1460500"/>
                </a:lnTo>
                <a:lnTo>
                  <a:pt x="16354" y="1485900"/>
                </a:lnTo>
                <a:lnTo>
                  <a:pt x="16484" y="1473200"/>
                </a:lnTo>
                <a:lnTo>
                  <a:pt x="28699" y="1473200"/>
                </a:lnTo>
                <a:lnTo>
                  <a:pt x="25924" y="1460500"/>
                </a:lnTo>
                <a:lnTo>
                  <a:pt x="23858" y="1447800"/>
                </a:lnTo>
                <a:lnTo>
                  <a:pt x="24269" y="1447800"/>
                </a:lnTo>
                <a:lnTo>
                  <a:pt x="22975" y="1435100"/>
                </a:lnTo>
                <a:lnTo>
                  <a:pt x="21828" y="1422400"/>
                </a:lnTo>
                <a:lnTo>
                  <a:pt x="20961" y="1409700"/>
                </a:lnTo>
                <a:lnTo>
                  <a:pt x="20506" y="1397000"/>
                </a:lnTo>
                <a:lnTo>
                  <a:pt x="20594" y="1384300"/>
                </a:lnTo>
                <a:lnTo>
                  <a:pt x="21358" y="1371600"/>
                </a:lnTo>
                <a:lnTo>
                  <a:pt x="21021" y="1358900"/>
                </a:lnTo>
                <a:lnTo>
                  <a:pt x="21393" y="1346200"/>
                </a:lnTo>
                <a:lnTo>
                  <a:pt x="21952" y="1320800"/>
                </a:lnTo>
                <a:lnTo>
                  <a:pt x="22177" y="1308100"/>
                </a:lnTo>
                <a:lnTo>
                  <a:pt x="21546" y="1308100"/>
                </a:lnTo>
                <a:lnTo>
                  <a:pt x="21395" y="1257300"/>
                </a:lnTo>
                <a:close/>
              </a:path>
              <a:path w="4301490" h="1600200">
                <a:moveTo>
                  <a:pt x="43346" y="1460500"/>
                </a:moveTo>
                <a:lnTo>
                  <a:pt x="35779" y="1460500"/>
                </a:lnTo>
                <a:lnTo>
                  <a:pt x="38081" y="1473200"/>
                </a:lnTo>
                <a:lnTo>
                  <a:pt x="41937" y="1485900"/>
                </a:lnTo>
                <a:lnTo>
                  <a:pt x="43749" y="1485900"/>
                </a:lnTo>
                <a:lnTo>
                  <a:pt x="42053" y="1473426"/>
                </a:lnTo>
                <a:lnTo>
                  <a:pt x="41953" y="1473200"/>
                </a:lnTo>
                <a:lnTo>
                  <a:pt x="44967" y="1473200"/>
                </a:lnTo>
                <a:lnTo>
                  <a:pt x="43346" y="1460500"/>
                </a:lnTo>
                <a:close/>
              </a:path>
              <a:path w="4301490" h="1600200">
                <a:moveTo>
                  <a:pt x="4266409" y="1447800"/>
                </a:moveTo>
                <a:lnTo>
                  <a:pt x="4241783" y="1447800"/>
                </a:lnTo>
                <a:lnTo>
                  <a:pt x="4239140" y="1460500"/>
                </a:lnTo>
                <a:lnTo>
                  <a:pt x="4234348" y="1473200"/>
                </a:lnTo>
                <a:lnTo>
                  <a:pt x="4230946" y="1485900"/>
                </a:lnTo>
                <a:lnTo>
                  <a:pt x="4254533" y="1485900"/>
                </a:lnTo>
                <a:lnTo>
                  <a:pt x="4262719" y="1460500"/>
                </a:lnTo>
                <a:lnTo>
                  <a:pt x="4266409" y="1447800"/>
                </a:lnTo>
                <a:close/>
              </a:path>
              <a:path w="4301490" h="1600200">
                <a:moveTo>
                  <a:pt x="42022" y="1473200"/>
                </a:moveTo>
                <a:lnTo>
                  <a:pt x="42053" y="1473426"/>
                </a:lnTo>
                <a:lnTo>
                  <a:pt x="42022" y="1473200"/>
                </a:lnTo>
                <a:close/>
              </a:path>
              <a:path w="4301490" h="1600200">
                <a:moveTo>
                  <a:pt x="55405" y="1447800"/>
                </a:moveTo>
                <a:lnTo>
                  <a:pt x="42516" y="1447800"/>
                </a:lnTo>
                <a:lnTo>
                  <a:pt x="46485" y="1460500"/>
                </a:lnTo>
                <a:lnTo>
                  <a:pt x="50851" y="1460500"/>
                </a:lnTo>
                <a:lnTo>
                  <a:pt x="52402" y="1473200"/>
                </a:lnTo>
                <a:lnTo>
                  <a:pt x="63355" y="1473200"/>
                </a:lnTo>
                <a:lnTo>
                  <a:pt x="58604" y="1460500"/>
                </a:lnTo>
                <a:lnTo>
                  <a:pt x="55405" y="1447800"/>
                </a:lnTo>
                <a:close/>
              </a:path>
              <a:path w="4301490" h="1600200">
                <a:moveTo>
                  <a:pt x="4275276" y="1333500"/>
                </a:moveTo>
                <a:lnTo>
                  <a:pt x="4273373" y="1333500"/>
                </a:lnTo>
                <a:lnTo>
                  <a:pt x="4274341" y="1346200"/>
                </a:lnTo>
                <a:lnTo>
                  <a:pt x="4275052" y="1358900"/>
                </a:lnTo>
                <a:lnTo>
                  <a:pt x="4275900" y="1371600"/>
                </a:lnTo>
                <a:lnTo>
                  <a:pt x="4277280" y="1371600"/>
                </a:lnTo>
                <a:lnTo>
                  <a:pt x="4277132" y="1397000"/>
                </a:lnTo>
                <a:lnTo>
                  <a:pt x="4276185" y="1409700"/>
                </a:lnTo>
                <a:lnTo>
                  <a:pt x="4274795" y="1409700"/>
                </a:lnTo>
                <a:lnTo>
                  <a:pt x="4274057" y="1422400"/>
                </a:lnTo>
                <a:lnTo>
                  <a:pt x="4275420" y="1435100"/>
                </a:lnTo>
                <a:lnTo>
                  <a:pt x="4273915" y="1447800"/>
                </a:lnTo>
                <a:lnTo>
                  <a:pt x="4273108" y="1460500"/>
                </a:lnTo>
                <a:lnTo>
                  <a:pt x="4271510" y="1460500"/>
                </a:lnTo>
                <a:lnTo>
                  <a:pt x="4267633" y="1473200"/>
                </a:lnTo>
                <a:lnTo>
                  <a:pt x="4282869" y="1473200"/>
                </a:lnTo>
                <a:lnTo>
                  <a:pt x="4285928" y="1460500"/>
                </a:lnTo>
                <a:lnTo>
                  <a:pt x="4289393" y="1447800"/>
                </a:lnTo>
                <a:lnTo>
                  <a:pt x="4292692" y="1447800"/>
                </a:lnTo>
                <a:lnTo>
                  <a:pt x="4295254" y="1435100"/>
                </a:lnTo>
                <a:lnTo>
                  <a:pt x="4295887" y="1435100"/>
                </a:lnTo>
                <a:lnTo>
                  <a:pt x="4294059" y="1422400"/>
                </a:lnTo>
                <a:lnTo>
                  <a:pt x="4293593" y="1422400"/>
                </a:lnTo>
                <a:lnTo>
                  <a:pt x="4293900" y="1397000"/>
                </a:lnTo>
                <a:lnTo>
                  <a:pt x="4280509" y="1397000"/>
                </a:lnTo>
                <a:lnTo>
                  <a:pt x="4280591" y="1382159"/>
                </a:lnTo>
                <a:lnTo>
                  <a:pt x="4280405" y="1371600"/>
                </a:lnTo>
                <a:lnTo>
                  <a:pt x="4279899" y="1358900"/>
                </a:lnTo>
                <a:lnTo>
                  <a:pt x="4279171" y="1358900"/>
                </a:lnTo>
                <a:lnTo>
                  <a:pt x="4278284" y="1346200"/>
                </a:lnTo>
                <a:lnTo>
                  <a:pt x="4276275" y="1346200"/>
                </a:lnTo>
                <a:lnTo>
                  <a:pt x="4275276" y="1333500"/>
                </a:lnTo>
                <a:close/>
              </a:path>
              <a:path w="4301490" h="1600200">
                <a:moveTo>
                  <a:pt x="50524" y="1295400"/>
                </a:moveTo>
                <a:lnTo>
                  <a:pt x="28387" y="1295400"/>
                </a:lnTo>
                <a:lnTo>
                  <a:pt x="27948" y="1308100"/>
                </a:lnTo>
                <a:lnTo>
                  <a:pt x="27375" y="1320800"/>
                </a:lnTo>
                <a:lnTo>
                  <a:pt x="26844" y="1333500"/>
                </a:lnTo>
                <a:lnTo>
                  <a:pt x="26689" y="1346200"/>
                </a:lnTo>
                <a:lnTo>
                  <a:pt x="26624" y="1371600"/>
                </a:lnTo>
                <a:lnTo>
                  <a:pt x="27290" y="1384300"/>
                </a:lnTo>
                <a:lnTo>
                  <a:pt x="28710" y="1397000"/>
                </a:lnTo>
                <a:lnTo>
                  <a:pt x="30314" y="1435100"/>
                </a:lnTo>
                <a:lnTo>
                  <a:pt x="31812" y="1447800"/>
                </a:lnTo>
                <a:lnTo>
                  <a:pt x="33662" y="1460500"/>
                </a:lnTo>
                <a:lnTo>
                  <a:pt x="40552" y="1460500"/>
                </a:lnTo>
                <a:lnTo>
                  <a:pt x="39407" y="1447800"/>
                </a:lnTo>
                <a:lnTo>
                  <a:pt x="50496" y="1447800"/>
                </a:lnTo>
                <a:lnTo>
                  <a:pt x="50264" y="1422400"/>
                </a:lnTo>
                <a:lnTo>
                  <a:pt x="54036" y="1422400"/>
                </a:lnTo>
                <a:lnTo>
                  <a:pt x="53161" y="1409700"/>
                </a:lnTo>
                <a:lnTo>
                  <a:pt x="52453" y="1397000"/>
                </a:lnTo>
                <a:lnTo>
                  <a:pt x="52262" y="1397000"/>
                </a:lnTo>
                <a:lnTo>
                  <a:pt x="52028" y="1384300"/>
                </a:lnTo>
                <a:lnTo>
                  <a:pt x="51801" y="1384300"/>
                </a:lnTo>
                <a:lnTo>
                  <a:pt x="51536" y="1371600"/>
                </a:lnTo>
                <a:lnTo>
                  <a:pt x="50942" y="1346200"/>
                </a:lnTo>
                <a:lnTo>
                  <a:pt x="52915" y="1346200"/>
                </a:lnTo>
                <a:lnTo>
                  <a:pt x="52876" y="1333500"/>
                </a:lnTo>
                <a:lnTo>
                  <a:pt x="52335" y="1320800"/>
                </a:lnTo>
                <a:lnTo>
                  <a:pt x="51496" y="1308100"/>
                </a:lnTo>
                <a:lnTo>
                  <a:pt x="50524" y="1295400"/>
                </a:lnTo>
                <a:close/>
              </a:path>
              <a:path w="4301490" h="1600200">
                <a:moveTo>
                  <a:pt x="54036" y="1422400"/>
                </a:moveTo>
                <a:lnTo>
                  <a:pt x="50992" y="1422400"/>
                </a:lnTo>
                <a:lnTo>
                  <a:pt x="52271" y="1435100"/>
                </a:lnTo>
                <a:lnTo>
                  <a:pt x="54624" y="1435100"/>
                </a:lnTo>
                <a:lnTo>
                  <a:pt x="57447" y="1447800"/>
                </a:lnTo>
                <a:lnTo>
                  <a:pt x="60299" y="1460500"/>
                </a:lnTo>
                <a:lnTo>
                  <a:pt x="62738" y="1460500"/>
                </a:lnTo>
                <a:lnTo>
                  <a:pt x="57925" y="1447800"/>
                </a:lnTo>
                <a:lnTo>
                  <a:pt x="54911" y="1435100"/>
                </a:lnTo>
                <a:lnTo>
                  <a:pt x="54036" y="1422400"/>
                </a:lnTo>
                <a:close/>
              </a:path>
              <a:path w="4301490" h="1600200">
                <a:moveTo>
                  <a:pt x="4244382" y="1333500"/>
                </a:moveTo>
                <a:lnTo>
                  <a:pt x="4243345" y="1346200"/>
                </a:lnTo>
                <a:lnTo>
                  <a:pt x="4244075" y="1371600"/>
                </a:lnTo>
                <a:lnTo>
                  <a:pt x="4240296" y="1371600"/>
                </a:lnTo>
                <a:lnTo>
                  <a:pt x="4240988" y="1384300"/>
                </a:lnTo>
                <a:lnTo>
                  <a:pt x="4241314" y="1397000"/>
                </a:lnTo>
                <a:lnTo>
                  <a:pt x="4241130" y="1409700"/>
                </a:lnTo>
                <a:lnTo>
                  <a:pt x="4240289" y="1422400"/>
                </a:lnTo>
                <a:lnTo>
                  <a:pt x="4239919" y="1435100"/>
                </a:lnTo>
                <a:lnTo>
                  <a:pt x="4242689" y="1435100"/>
                </a:lnTo>
                <a:lnTo>
                  <a:pt x="4240227" y="1447800"/>
                </a:lnTo>
                <a:lnTo>
                  <a:pt x="4267615" y="1447800"/>
                </a:lnTo>
                <a:lnTo>
                  <a:pt x="4268347" y="1435100"/>
                </a:lnTo>
                <a:lnTo>
                  <a:pt x="4268104" y="1422400"/>
                </a:lnTo>
                <a:lnTo>
                  <a:pt x="4244155" y="1422400"/>
                </a:lnTo>
                <a:lnTo>
                  <a:pt x="4244604" y="1409700"/>
                </a:lnTo>
                <a:lnTo>
                  <a:pt x="4245150" y="1409700"/>
                </a:lnTo>
                <a:lnTo>
                  <a:pt x="4245839" y="1397000"/>
                </a:lnTo>
                <a:lnTo>
                  <a:pt x="4246427" y="1382159"/>
                </a:lnTo>
                <a:lnTo>
                  <a:pt x="4246485" y="1371600"/>
                </a:lnTo>
                <a:lnTo>
                  <a:pt x="4245851" y="1346200"/>
                </a:lnTo>
                <a:lnTo>
                  <a:pt x="4244963" y="1346200"/>
                </a:lnTo>
                <a:lnTo>
                  <a:pt x="4244382" y="1333500"/>
                </a:lnTo>
                <a:close/>
              </a:path>
              <a:path w="4301490" h="1600200">
                <a:moveTo>
                  <a:pt x="4233387" y="1384300"/>
                </a:moveTo>
                <a:lnTo>
                  <a:pt x="4221817" y="1384300"/>
                </a:lnTo>
                <a:lnTo>
                  <a:pt x="4222688" y="1397000"/>
                </a:lnTo>
                <a:lnTo>
                  <a:pt x="4220804" y="1409700"/>
                </a:lnTo>
                <a:lnTo>
                  <a:pt x="4220309" y="1422400"/>
                </a:lnTo>
                <a:lnTo>
                  <a:pt x="4238961" y="1422400"/>
                </a:lnTo>
                <a:lnTo>
                  <a:pt x="4239419" y="1409700"/>
                </a:lnTo>
                <a:lnTo>
                  <a:pt x="4233590" y="1409700"/>
                </a:lnTo>
                <a:lnTo>
                  <a:pt x="4233812" y="1397000"/>
                </a:lnTo>
                <a:lnTo>
                  <a:pt x="4231750" y="1397000"/>
                </a:lnTo>
                <a:lnTo>
                  <a:pt x="4233387" y="1384300"/>
                </a:lnTo>
                <a:close/>
              </a:path>
              <a:path w="4301490" h="1600200">
                <a:moveTo>
                  <a:pt x="4271754" y="1333500"/>
                </a:moveTo>
                <a:lnTo>
                  <a:pt x="4248074" y="1333500"/>
                </a:lnTo>
                <a:lnTo>
                  <a:pt x="4247340" y="1358900"/>
                </a:lnTo>
                <a:lnTo>
                  <a:pt x="4246807" y="1371600"/>
                </a:lnTo>
                <a:lnTo>
                  <a:pt x="4246427" y="1382159"/>
                </a:lnTo>
                <a:lnTo>
                  <a:pt x="4246415" y="1384300"/>
                </a:lnTo>
                <a:lnTo>
                  <a:pt x="4245940" y="1397000"/>
                </a:lnTo>
                <a:lnTo>
                  <a:pt x="4245267" y="1409700"/>
                </a:lnTo>
                <a:lnTo>
                  <a:pt x="4244155" y="1422400"/>
                </a:lnTo>
                <a:lnTo>
                  <a:pt x="4268104" y="1422400"/>
                </a:lnTo>
                <a:lnTo>
                  <a:pt x="4269427" y="1409700"/>
                </a:lnTo>
                <a:lnTo>
                  <a:pt x="4270585" y="1397000"/>
                </a:lnTo>
                <a:lnTo>
                  <a:pt x="4269849" y="1384300"/>
                </a:lnTo>
                <a:lnTo>
                  <a:pt x="4270395" y="1371600"/>
                </a:lnTo>
                <a:lnTo>
                  <a:pt x="4273777" y="1371600"/>
                </a:lnTo>
                <a:lnTo>
                  <a:pt x="4273716" y="1358900"/>
                </a:lnTo>
                <a:lnTo>
                  <a:pt x="4272601" y="1358900"/>
                </a:lnTo>
                <a:lnTo>
                  <a:pt x="4271988" y="1346200"/>
                </a:lnTo>
                <a:lnTo>
                  <a:pt x="4271632" y="1346200"/>
                </a:lnTo>
                <a:lnTo>
                  <a:pt x="4271754" y="1333500"/>
                </a:lnTo>
                <a:close/>
              </a:path>
              <a:path w="4301490" h="1600200">
                <a:moveTo>
                  <a:pt x="4239440" y="1384300"/>
                </a:moveTo>
                <a:lnTo>
                  <a:pt x="4238079" y="1384300"/>
                </a:lnTo>
                <a:lnTo>
                  <a:pt x="4237229" y="1397000"/>
                </a:lnTo>
                <a:lnTo>
                  <a:pt x="4236317" y="1397000"/>
                </a:lnTo>
                <a:lnTo>
                  <a:pt x="4235381" y="1409700"/>
                </a:lnTo>
                <a:lnTo>
                  <a:pt x="4239419" y="1409700"/>
                </a:lnTo>
                <a:lnTo>
                  <a:pt x="4239876" y="1397000"/>
                </a:lnTo>
                <a:lnTo>
                  <a:pt x="4239440" y="1384300"/>
                </a:lnTo>
                <a:close/>
              </a:path>
              <a:path w="4301490" h="1600200">
                <a:moveTo>
                  <a:pt x="4246427" y="1382159"/>
                </a:moveTo>
                <a:lnTo>
                  <a:pt x="4245839" y="1397000"/>
                </a:lnTo>
                <a:lnTo>
                  <a:pt x="4245150" y="1409700"/>
                </a:lnTo>
                <a:lnTo>
                  <a:pt x="4245940" y="1397000"/>
                </a:lnTo>
                <a:lnTo>
                  <a:pt x="4246415" y="1384300"/>
                </a:lnTo>
                <a:lnTo>
                  <a:pt x="4246427" y="1382159"/>
                </a:lnTo>
                <a:close/>
              </a:path>
              <a:path w="4301490" h="1600200">
                <a:moveTo>
                  <a:pt x="4240870" y="1320800"/>
                </a:moveTo>
                <a:lnTo>
                  <a:pt x="4227538" y="1320800"/>
                </a:lnTo>
                <a:lnTo>
                  <a:pt x="4227612" y="1346200"/>
                </a:lnTo>
                <a:lnTo>
                  <a:pt x="4226851" y="1358900"/>
                </a:lnTo>
                <a:lnTo>
                  <a:pt x="4225481" y="1371600"/>
                </a:lnTo>
                <a:lnTo>
                  <a:pt x="4223728" y="1384300"/>
                </a:lnTo>
                <a:lnTo>
                  <a:pt x="4233387" y="1384300"/>
                </a:lnTo>
                <a:lnTo>
                  <a:pt x="4234822" y="1397000"/>
                </a:lnTo>
                <a:lnTo>
                  <a:pt x="4236575" y="1371600"/>
                </a:lnTo>
                <a:lnTo>
                  <a:pt x="4236975" y="1358900"/>
                </a:lnTo>
                <a:lnTo>
                  <a:pt x="4241219" y="1358900"/>
                </a:lnTo>
                <a:lnTo>
                  <a:pt x="4240269" y="1346200"/>
                </a:lnTo>
                <a:lnTo>
                  <a:pt x="4240092" y="1333500"/>
                </a:lnTo>
                <a:lnTo>
                  <a:pt x="4241805" y="1333500"/>
                </a:lnTo>
                <a:lnTo>
                  <a:pt x="4240870" y="1320800"/>
                </a:lnTo>
                <a:close/>
              </a:path>
              <a:path w="4301490" h="1600200">
                <a:moveTo>
                  <a:pt x="4293532" y="1295400"/>
                </a:moveTo>
                <a:lnTo>
                  <a:pt x="4276670" y="1295400"/>
                </a:lnTo>
                <a:lnTo>
                  <a:pt x="4275414" y="1308100"/>
                </a:lnTo>
                <a:lnTo>
                  <a:pt x="4276962" y="1320800"/>
                </a:lnTo>
                <a:lnTo>
                  <a:pt x="4278466" y="1333500"/>
                </a:lnTo>
                <a:lnTo>
                  <a:pt x="4284007" y="1333500"/>
                </a:lnTo>
                <a:lnTo>
                  <a:pt x="4283312" y="1346200"/>
                </a:lnTo>
                <a:lnTo>
                  <a:pt x="4282432" y="1346200"/>
                </a:lnTo>
                <a:lnTo>
                  <a:pt x="4281549" y="1358900"/>
                </a:lnTo>
                <a:lnTo>
                  <a:pt x="4280847" y="1371600"/>
                </a:lnTo>
                <a:lnTo>
                  <a:pt x="4280509" y="1397000"/>
                </a:lnTo>
                <a:lnTo>
                  <a:pt x="4293900" y="1397000"/>
                </a:lnTo>
                <a:lnTo>
                  <a:pt x="4294053" y="1384300"/>
                </a:lnTo>
                <a:lnTo>
                  <a:pt x="4294895" y="1371600"/>
                </a:lnTo>
                <a:lnTo>
                  <a:pt x="4296927" y="1371600"/>
                </a:lnTo>
                <a:lnTo>
                  <a:pt x="4297046" y="1346200"/>
                </a:lnTo>
                <a:lnTo>
                  <a:pt x="4296644" y="1333500"/>
                </a:lnTo>
                <a:lnTo>
                  <a:pt x="4295844" y="1320800"/>
                </a:lnTo>
                <a:lnTo>
                  <a:pt x="4294766" y="1308100"/>
                </a:lnTo>
                <a:lnTo>
                  <a:pt x="4293532" y="1295400"/>
                </a:lnTo>
                <a:close/>
              </a:path>
              <a:path w="4301490" h="1600200">
                <a:moveTo>
                  <a:pt x="4273777" y="1371600"/>
                </a:moveTo>
                <a:lnTo>
                  <a:pt x="4271989" y="1371600"/>
                </a:lnTo>
                <a:lnTo>
                  <a:pt x="4273213" y="1384300"/>
                </a:lnTo>
                <a:lnTo>
                  <a:pt x="4273777" y="1371600"/>
                </a:lnTo>
                <a:close/>
              </a:path>
              <a:path w="4301490" h="1600200">
                <a:moveTo>
                  <a:pt x="4241219" y="1358900"/>
                </a:moveTo>
                <a:lnTo>
                  <a:pt x="4238399" y="1358900"/>
                </a:lnTo>
                <a:lnTo>
                  <a:pt x="4239385" y="1371600"/>
                </a:lnTo>
                <a:lnTo>
                  <a:pt x="4242278" y="1371600"/>
                </a:lnTo>
                <a:lnTo>
                  <a:pt x="4241219" y="1358900"/>
                </a:lnTo>
                <a:close/>
              </a:path>
              <a:path w="4301490" h="1600200">
                <a:moveTo>
                  <a:pt x="52915" y="1346200"/>
                </a:moveTo>
                <a:lnTo>
                  <a:pt x="51951" y="1346200"/>
                </a:lnTo>
                <a:lnTo>
                  <a:pt x="52954" y="1358900"/>
                </a:lnTo>
                <a:lnTo>
                  <a:pt x="52915" y="1346200"/>
                </a:lnTo>
                <a:close/>
              </a:path>
              <a:path w="4301490" h="1600200">
                <a:moveTo>
                  <a:pt x="4241447" y="1257300"/>
                </a:moveTo>
                <a:lnTo>
                  <a:pt x="4225997" y="1257300"/>
                </a:lnTo>
                <a:lnTo>
                  <a:pt x="4225239" y="1270000"/>
                </a:lnTo>
                <a:lnTo>
                  <a:pt x="4224521" y="1295400"/>
                </a:lnTo>
                <a:lnTo>
                  <a:pt x="4223880" y="1308100"/>
                </a:lnTo>
                <a:lnTo>
                  <a:pt x="4223356" y="1320800"/>
                </a:lnTo>
                <a:lnTo>
                  <a:pt x="4222989" y="1333500"/>
                </a:lnTo>
                <a:lnTo>
                  <a:pt x="4222884" y="1358900"/>
                </a:lnTo>
                <a:lnTo>
                  <a:pt x="4224309" y="1346200"/>
                </a:lnTo>
                <a:lnTo>
                  <a:pt x="4226036" y="1346200"/>
                </a:lnTo>
                <a:lnTo>
                  <a:pt x="4227538" y="1320800"/>
                </a:lnTo>
                <a:lnTo>
                  <a:pt x="4235764" y="1320800"/>
                </a:lnTo>
                <a:lnTo>
                  <a:pt x="4236222" y="1308100"/>
                </a:lnTo>
                <a:lnTo>
                  <a:pt x="4242318" y="1308100"/>
                </a:lnTo>
                <a:lnTo>
                  <a:pt x="4241935" y="1295400"/>
                </a:lnTo>
                <a:lnTo>
                  <a:pt x="4241769" y="1282700"/>
                </a:lnTo>
                <a:lnTo>
                  <a:pt x="4241636" y="1270000"/>
                </a:lnTo>
                <a:lnTo>
                  <a:pt x="4241447" y="1257300"/>
                </a:lnTo>
                <a:close/>
              </a:path>
              <a:path w="4301490" h="1600200">
                <a:moveTo>
                  <a:pt x="4241805" y="1333500"/>
                </a:moveTo>
                <a:lnTo>
                  <a:pt x="4240259" y="1333500"/>
                </a:lnTo>
                <a:lnTo>
                  <a:pt x="4240743" y="1346200"/>
                </a:lnTo>
                <a:lnTo>
                  <a:pt x="4241516" y="1346200"/>
                </a:lnTo>
                <a:lnTo>
                  <a:pt x="4241805" y="1333500"/>
                </a:lnTo>
                <a:close/>
              </a:path>
              <a:path w="4301490" h="1600200">
                <a:moveTo>
                  <a:pt x="4273034" y="1308100"/>
                </a:moveTo>
                <a:lnTo>
                  <a:pt x="4250536" y="1308100"/>
                </a:lnTo>
                <a:lnTo>
                  <a:pt x="4250652" y="1320800"/>
                </a:lnTo>
                <a:lnTo>
                  <a:pt x="4249135" y="1333500"/>
                </a:lnTo>
                <a:lnTo>
                  <a:pt x="4274362" y="1333500"/>
                </a:lnTo>
                <a:lnTo>
                  <a:pt x="4273594" y="1320800"/>
                </a:lnTo>
                <a:lnTo>
                  <a:pt x="4273034" y="1308100"/>
                </a:lnTo>
                <a:close/>
              </a:path>
              <a:path w="4301490" h="1600200">
                <a:moveTo>
                  <a:pt x="49799" y="1231900"/>
                </a:moveTo>
                <a:lnTo>
                  <a:pt x="29441" y="1231900"/>
                </a:lnTo>
                <a:lnTo>
                  <a:pt x="26994" y="1282700"/>
                </a:lnTo>
                <a:lnTo>
                  <a:pt x="27062" y="1295400"/>
                </a:lnTo>
                <a:lnTo>
                  <a:pt x="27531" y="1308100"/>
                </a:lnTo>
                <a:lnTo>
                  <a:pt x="28387" y="1295400"/>
                </a:lnTo>
                <a:lnTo>
                  <a:pt x="49110" y="1295400"/>
                </a:lnTo>
                <a:lnTo>
                  <a:pt x="48361" y="1282700"/>
                </a:lnTo>
                <a:lnTo>
                  <a:pt x="45702" y="1282700"/>
                </a:lnTo>
                <a:lnTo>
                  <a:pt x="46608" y="1270000"/>
                </a:lnTo>
                <a:lnTo>
                  <a:pt x="47696" y="1257300"/>
                </a:lnTo>
                <a:lnTo>
                  <a:pt x="48810" y="1244600"/>
                </a:lnTo>
                <a:lnTo>
                  <a:pt x="49799" y="1231900"/>
                </a:lnTo>
                <a:close/>
              </a:path>
              <a:path w="4301490" h="1600200">
                <a:moveTo>
                  <a:pt x="4271815" y="1244600"/>
                </a:moveTo>
                <a:lnTo>
                  <a:pt x="4251037" y="1244600"/>
                </a:lnTo>
                <a:lnTo>
                  <a:pt x="4252280" y="1270000"/>
                </a:lnTo>
                <a:lnTo>
                  <a:pt x="4249058" y="1270000"/>
                </a:lnTo>
                <a:lnTo>
                  <a:pt x="4248847" y="1282700"/>
                </a:lnTo>
                <a:lnTo>
                  <a:pt x="4249078" y="1295400"/>
                </a:lnTo>
                <a:lnTo>
                  <a:pt x="4249561" y="1295400"/>
                </a:lnTo>
                <a:lnTo>
                  <a:pt x="4250110" y="1308100"/>
                </a:lnTo>
                <a:lnTo>
                  <a:pt x="4272742" y="1308100"/>
                </a:lnTo>
                <a:lnTo>
                  <a:pt x="4272781" y="1282700"/>
                </a:lnTo>
                <a:lnTo>
                  <a:pt x="4269783" y="1282700"/>
                </a:lnTo>
                <a:lnTo>
                  <a:pt x="4270939" y="1270000"/>
                </a:lnTo>
                <a:lnTo>
                  <a:pt x="4272721" y="1257300"/>
                </a:lnTo>
                <a:lnTo>
                  <a:pt x="4271815" y="1244600"/>
                </a:lnTo>
                <a:close/>
              </a:path>
              <a:path w="4301490" h="1600200">
                <a:moveTo>
                  <a:pt x="4275419" y="1282700"/>
                </a:moveTo>
                <a:lnTo>
                  <a:pt x="4272781" y="1282700"/>
                </a:lnTo>
                <a:lnTo>
                  <a:pt x="4274043" y="1295400"/>
                </a:lnTo>
                <a:lnTo>
                  <a:pt x="4275419" y="1282700"/>
                </a:lnTo>
                <a:close/>
              </a:path>
              <a:path w="4301490" h="1600200">
                <a:moveTo>
                  <a:pt x="4278054" y="1282700"/>
                </a:moveTo>
                <a:lnTo>
                  <a:pt x="4276665" y="1282700"/>
                </a:lnTo>
                <a:lnTo>
                  <a:pt x="4277269" y="1295400"/>
                </a:lnTo>
                <a:lnTo>
                  <a:pt x="4278054" y="1282700"/>
                </a:lnTo>
                <a:close/>
              </a:path>
              <a:path w="4301490" h="1600200">
                <a:moveTo>
                  <a:pt x="4292688" y="1270000"/>
                </a:moveTo>
                <a:lnTo>
                  <a:pt x="4275409" y="1270000"/>
                </a:lnTo>
                <a:lnTo>
                  <a:pt x="4275790" y="1282700"/>
                </a:lnTo>
                <a:lnTo>
                  <a:pt x="4278054" y="1282700"/>
                </a:lnTo>
                <a:lnTo>
                  <a:pt x="4277806" y="1295400"/>
                </a:lnTo>
                <a:lnTo>
                  <a:pt x="4292262" y="1295400"/>
                </a:lnTo>
                <a:lnTo>
                  <a:pt x="4292551" y="1282700"/>
                </a:lnTo>
                <a:lnTo>
                  <a:pt x="4292688" y="1270000"/>
                </a:lnTo>
                <a:close/>
              </a:path>
              <a:path w="4301490" h="1600200">
                <a:moveTo>
                  <a:pt x="48473" y="1270000"/>
                </a:moveTo>
                <a:lnTo>
                  <a:pt x="48210" y="1270000"/>
                </a:lnTo>
                <a:lnTo>
                  <a:pt x="47588" y="1282700"/>
                </a:lnTo>
                <a:lnTo>
                  <a:pt x="48361" y="1282700"/>
                </a:lnTo>
                <a:lnTo>
                  <a:pt x="48473" y="1270000"/>
                </a:lnTo>
                <a:close/>
              </a:path>
              <a:path w="4301490" h="1600200">
                <a:moveTo>
                  <a:pt x="4291255" y="1104900"/>
                </a:moveTo>
                <a:lnTo>
                  <a:pt x="4282132" y="1104900"/>
                </a:lnTo>
                <a:lnTo>
                  <a:pt x="4282662" y="1117600"/>
                </a:lnTo>
                <a:lnTo>
                  <a:pt x="4281882" y="1130300"/>
                </a:lnTo>
                <a:lnTo>
                  <a:pt x="4281229" y="1143000"/>
                </a:lnTo>
                <a:lnTo>
                  <a:pt x="4281691" y="1155700"/>
                </a:lnTo>
                <a:lnTo>
                  <a:pt x="4281454" y="1168400"/>
                </a:lnTo>
                <a:lnTo>
                  <a:pt x="4280949" y="1181100"/>
                </a:lnTo>
                <a:lnTo>
                  <a:pt x="4280275" y="1193800"/>
                </a:lnTo>
                <a:lnTo>
                  <a:pt x="4279536" y="1193800"/>
                </a:lnTo>
                <a:lnTo>
                  <a:pt x="4278833" y="1206500"/>
                </a:lnTo>
                <a:lnTo>
                  <a:pt x="4278267" y="1219200"/>
                </a:lnTo>
                <a:lnTo>
                  <a:pt x="4277940" y="1244600"/>
                </a:lnTo>
                <a:lnTo>
                  <a:pt x="4274239" y="1244600"/>
                </a:lnTo>
                <a:lnTo>
                  <a:pt x="4274895" y="1257300"/>
                </a:lnTo>
                <a:lnTo>
                  <a:pt x="4273939" y="1270000"/>
                </a:lnTo>
                <a:lnTo>
                  <a:pt x="4272611" y="1282700"/>
                </a:lnTo>
                <a:lnTo>
                  <a:pt x="4273847" y="1282700"/>
                </a:lnTo>
                <a:lnTo>
                  <a:pt x="4274492" y="1270000"/>
                </a:lnTo>
                <a:lnTo>
                  <a:pt x="4292688" y="1270000"/>
                </a:lnTo>
                <a:lnTo>
                  <a:pt x="4292618" y="1244600"/>
                </a:lnTo>
                <a:lnTo>
                  <a:pt x="4292465" y="1231900"/>
                </a:lnTo>
                <a:lnTo>
                  <a:pt x="4291860" y="1193800"/>
                </a:lnTo>
                <a:lnTo>
                  <a:pt x="4291700" y="1181100"/>
                </a:lnTo>
                <a:lnTo>
                  <a:pt x="4291727" y="1143000"/>
                </a:lnTo>
                <a:lnTo>
                  <a:pt x="4291996" y="1130300"/>
                </a:lnTo>
                <a:lnTo>
                  <a:pt x="4292440" y="1117600"/>
                </a:lnTo>
                <a:lnTo>
                  <a:pt x="4291255" y="1104900"/>
                </a:lnTo>
                <a:close/>
              </a:path>
              <a:path w="4301490" h="1600200">
                <a:moveTo>
                  <a:pt x="52046" y="1143000"/>
                </a:moveTo>
                <a:lnTo>
                  <a:pt x="38553" y="1143000"/>
                </a:lnTo>
                <a:lnTo>
                  <a:pt x="39377" y="1155700"/>
                </a:lnTo>
                <a:lnTo>
                  <a:pt x="39431" y="1168400"/>
                </a:lnTo>
                <a:lnTo>
                  <a:pt x="39113" y="1181100"/>
                </a:lnTo>
                <a:lnTo>
                  <a:pt x="38824" y="1193800"/>
                </a:lnTo>
                <a:lnTo>
                  <a:pt x="38960" y="1206500"/>
                </a:lnTo>
                <a:lnTo>
                  <a:pt x="38224" y="1219200"/>
                </a:lnTo>
                <a:lnTo>
                  <a:pt x="5381" y="1219200"/>
                </a:lnTo>
                <a:lnTo>
                  <a:pt x="5454" y="1231900"/>
                </a:lnTo>
                <a:lnTo>
                  <a:pt x="5206" y="1244600"/>
                </a:lnTo>
                <a:lnTo>
                  <a:pt x="4677" y="1257300"/>
                </a:lnTo>
                <a:lnTo>
                  <a:pt x="4309" y="1270000"/>
                </a:lnTo>
                <a:lnTo>
                  <a:pt x="5732" y="1270000"/>
                </a:lnTo>
                <a:lnTo>
                  <a:pt x="6446" y="1257300"/>
                </a:lnTo>
                <a:lnTo>
                  <a:pt x="21395" y="1257300"/>
                </a:lnTo>
                <a:lnTo>
                  <a:pt x="21330" y="1244600"/>
                </a:lnTo>
                <a:lnTo>
                  <a:pt x="26531" y="1244600"/>
                </a:lnTo>
                <a:lnTo>
                  <a:pt x="28064" y="1231900"/>
                </a:lnTo>
                <a:lnTo>
                  <a:pt x="49799" y="1231900"/>
                </a:lnTo>
                <a:lnTo>
                  <a:pt x="50508" y="1219200"/>
                </a:lnTo>
                <a:lnTo>
                  <a:pt x="49017" y="1206500"/>
                </a:lnTo>
                <a:lnTo>
                  <a:pt x="47838" y="1193800"/>
                </a:lnTo>
                <a:lnTo>
                  <a:pt x="49550" y="1181100"/>
                </a:lnTo>
                <a:lnTo>
                  <a:pt x="51644" y="1181100"/>
                </a:lnTo>
                <a:lnTo>
                  <a:pt x="51586" y="1155700"/>
                </a:lnTo>
                <a:lnTo>
                  <a:pt x="52046" y="1143000"/>
                </a:lnTo>
                <a:close/>
              </a:path>
              <a:path w="4301490" h="1600200">
                <a:moveTo>
                  <a:pt x="26245" y="1244600"/>
                </a:moveTo>
                <a:lnTo>
                  <a:pt x="23609" y="1244600"/>
                </a:lnTo>
                <a:lnTo>
                  <a:pt x="23994" y="1270000"/>
                </a:lnTo>
                <a:lnTo>
                  <a:pt x="26293" y="1270000"/>
                </a:lnTo>
                <a:lnTo>
                  <a:pt x="26245" y="1244600"/>
                </a:lnTo>
                <a:close/>
              </a:path>
              <a:path w="4301490" h="1600200">
                <a:moveTo>
                  <a:pt x="63855" y="1219200"/>
                </a:moveTo>
                <a:lnTo>
                  <a:pt x="63242" y="1219200"/>
                </a:lnTo>
                <a:lnTo>
                  <a:pt x="63190" y="1231900"/>
                </a:lnTo>
                <a:lnTo>
                  <a:pt x="63392" y="1244600"/>
                </a:lnTo>
                <a:lnTo>
                  <a:pt x="64027" y="1257300"/>
                </a:lnTo>
                <a:lnTo>
                  <a:pt x="65274" y="1270000"/>
                </a:lnTo>
                <a:lnTo>
                  <a:pt x="65638" y="1244600"/>
                </a:lnTo>
                <a:lnTo>
                  <a:pt x="66700" y="1231900"/>
                </a:lnTo>
                <a:lnTo>
                  <a:pt x="64408" y="1231900"/>
                </a:lnTo>
                <a:lnTo>
                  <a:pt x="63855" y="1219200"/>
                </a:lnTo>
                <a:close/>
              </a:path>
              <a:path w="4301490" h="1600200">
                <a:moveTo>
                  <a:pt x="4233220" y="1079500"/>
                </a:moveTo>
                <a:lnTo>
                  <a:pt x="4220351" y="1079500"/>
                </a:lnTo>
                <a:lnTo>
                  <a:pt x="4220297" y="1104900"/>
                </a:lnTo>
                <a:lnTo>
                  <a:pt x="4220714" y="1117600"/>
                </a:lnTo>
                <a:lnTo>
                  <a:pt x="4221462" y="1130300"/>
                </a:lnTo>
                <a:lnTo>
                  <a:pt x="4222397" y="1143000"/>
                </a:lnTo>
                <a:lnTo>
                  <a:pt x="4222179" y="1155700"/>
                </a:lnTo>
                <a:lnTo>
                  <a:pt x="4221669" y="1168400"/>
                </a:lnTo>
                <a:lnTo>
                  <a:pt x="4221068" y="1181100"/>
                </a:lnTo>
                <a:lnTo>
                  <a:pt x="4222404" y="1181100"/>
                </a:lnTo>
                <a:lnTo>
                  <a:pt x="4223119" y="1193800"/>
                </a:lnTo>
                <a:lnTo>
                  <a:pt x="4223390" y="1206500"/>
                </a:lnTo>
                <a:lnTo>
                  <a:pt x="4223312" y="1257300"/>
                </a:lnTo>
                <a:lnTo>
                  <a:pt x="4223578" y="1270000"/>
                </a:lnTo>
                <a:lnTo>
                  <a:pt x="4223746" y="1257300"/>
                </a:lnTo>
                <a:lnTo>
                  <a:pt x="4225263" y="1244600"/>
                </a:lnTo>
                <a:lnTo>
                  <a:pt x="4238960" y="1244600"/>
                </a:lnTo>
                <a:lnTo>
                  <a:pt x="4239995" y="1231900"/>
                </a:lnTo>
                <a:lnTo>
                  <a:pt x="4241963" y="1231900"/>
                </a:lnTo>
                <a:lnTo>
                  <a:pt x="4242712" y="1219200"/>
                </a:lnTo>
                <a:lnTo>
                  <a:pt x="4241532" y="1206500"/>
                </a:lnTo>
                <a:lnTo>
                  <a:pt x="4240286" y="1206500"/>
                </a:lnTo>
                <a:lnTo>
                  <a:pt x="4241298" y="1193800"/>
                </a:lnTo>
                <a:lnTo>
                  <a:pt x="4242626" y="1168400"/>
                </a:lnTo>
                <a:lnTo>
                  <a:pt x="4246064" y="1168400"/>
                </a:lnTo>
                <a:lnTo>
                  <a:pt x="4247783" y="1155700"/>
                </a:lnTo>
                <a:lnTo>
                  <a:pt x="4246780" y="1155700"/>
                </a:lnTo>
                <a:lnTo>
                  <a:pt x="4246257" y="1130300"/>
                </a:lnTo>
                <a:lnTo>
                  <a:pt x="4237271" y="1130300"/>
                </a:lnTo>
                <a:lnTo>
                  <a:pt x="4236001" y="1117600"/>
                </a:lnTo>
                <a:lnTo>
                  <a:pt x="4234814" y="1104900"/>
                </a:lnTo>
                <a:lnTo>
                  <a:pt x="4233843" y="1092200"/>
                </a:lnTo>
                <a:lnTo>
                  <a:pt x="4233220" y="1079500"/>
                </a:lnTo>
                <a:close/>
              </a:path>
              <a:path w="4301490" h="1600200">
                <a:moveTo>
                  <a:pt x="4238960" y="1244600"/>
                </a:moveTo>
                <a:lnTo>
                  <a:pt x="4225263" y="1244600"/>
                </a:lnTo>
                <a:lnTo>
                  <a:pt x="4226753" y="1257300"/>
                </a:lnTo>
                <a:lnTo>
                  <a:pt x="4240265" y="1257300"/>
                </a:lnTo>
                <a:lnTo>
                  <a:pt x="4238960" y="1244600"/>
                </a:lnTo>
                <a:close/>
              </a:path>
              <a:path w="4301490" h="1600200">
                <a:moveTo>
                  <a:pt x="4264670" y="1130300"/>
                </a:moveTo>
                <a:lnTo>
                  <a:pt x="4247595" y="1130300"/>
                </a:lnTo>
                <a:lnTo>
                  <a:pt x="4248097" y="1143000"/>
                </a:lnTo>
                <a:lnTo>
                  <a:pt x="4248572" y="1155700"/>
                </a:lnTo>
                <a:lnTo>
                  <a:pt x="4249706" y="1155700"/>
                </a:lnTo>
                <a:lnTo>
                  <a:pt x="4248564" y="1168400"/>
                </a:lnTo>
                <a:lnTo>
                  <a:pt x="4248078" y="1181100"/>
                </a:lnTo>
                <a:lnTo>
                  <a:pt x="4247893" y="1193800"/>
                </a:lnTo>
                <a:lnTo>
                  <a:pt x="4247657" y="1206500"/>
                </a:lnTo>
                <a:lnTo>
                  <a:pt x="4247013" y="1219200"/>
                </a:lnTo>
                <a:lnTo>
                  <a:pt x="4247796" y="1231900"/>
                </a:lnTo>
                <a:lnTo>
                  <a:pt x="4249339" y="1244600"/>
                </a:lnTo>
                <a:lnTo>
                  <a:pt x="4277940" y="1244600"/>
                </a:lnTo>
                <a:lnTo>
                  <a:pt x="4276266" y="1231900"/>
                </a:lnTo>
                <a:lnTo>
                  <a:pt x="4273927" y="1219200"/>
                </a:lnTo>
                <a:lnTo>
                  <a:pt x="4271752" y="1206500"/>
                </a:lnTo>
                <a:lnTo>
                  <a:pt x="4261655" y="1206500"/>
                </a:lnTo>
                <a:lnTo>
                  <a:pt x="4262612" y="1193800"/>
                </a:lnTo>
                <a:lnTo>
                  <a:pt x="4263047" y="1181100"/>
                </a:lnTo>
                <a:lnTo>
                  <a:pt x="4263452" y="1155700"/>
                </a:lnTo>
                <a:lnTo>
                  <a:pt x="4263975" y="1143000"/>
                </a:lnTo>
                <a:lnTo>
                  <a:pt x="4264670" y="1130300"/>
                </a:lnTo>
                <a:close/>
              </a:path>
              <a:path w="4301490" h="1600200">
                <a:moveTo>
                  <a:pt x="17418" y="762000"/>
                </a:moveTo>
                <a:lnTo>
                  <a:pt x="7848" y="762000"/>
                </a:lnTo>
                <a:lnTo>
                  <a:pt x="8007" y="774700"/>
                </a:lnTo>
                <a:lnTo>
                  <a:pt x="8793" y="774700"/>
                </a:lnTo>
                <a:lnTo>
                  <a:pt x="8990" y="787400"/>
                </a:lnTo>
                <a:lnTo>
                  <a:pt x="7279" y="787400"/>
                </a:lnTo>
                <a:lnTo>
                  <a:pt x="7215" y="812800"/>
                </a:lnTo>
                <a:lnTo>
                  <a:pt x="7820" y="812800"/>
                </a:lnTo>
                <a:lnTo>
                  <a:pt x="7816" y="863600"/>
                </a:lnTo>
                <a:lnTo>
                  <a:pt x="7893" y="876300"/>
                </a:lnTo>
                <a:lnTo>
                  <a:pt x="8546" y="889000"/>
                </a:lnTo>
                <a:lnTo>
                  <a:pt x="6106" y="889000"/>
                </a:lnTo>
                <a:lnTo>
                  <a:pt x="5975" y="901700"/>
                </a:lnTo>
                <a:lnTo>
                  <a:pt x="6533" y="914400"/>
                </a:lnTo>
                <a:lnTo>
                  <a:pt x="6958" y="927100"/>
                </a:lnTo>
                <a:lnTo>
                  <a:pt x="7263" y="939800"/>
                </a:lnTo>
                <a:lnTo>
                  <a:pt x="7464" y="952500"/>
                </a:lnTo>
                <a:lnTo>
                  <a:pt x="7499" y="1003300"/>
                </a:lnTo>
                <a:lnTo>
                  <a:pt x="7391" y="1028700"/>
                </a:lnTo>
                <a:lnTo>
                  <a:pt x="6895" y="1079500"/>
                </a:lnTo>
                <a:lnTo>
                  <a:pt x="6864" y="1130300"/>
                </a:lnTo>
                <a:lnTo>
                  <a:pt x="6995" y="1130300"/>
                </a:lnTo>
                <a:lnTo>
                  <a:pt x="7219" y="1143000"/>
                </a:lnTo>
                <a:lnTo>
                  <a:pt x="7552" y="1155700"/>
                </a:lnTo>
                <a:lnTo>
                  <a:pt x="8007" y="1168400"/>
                </a:lnTo>
                <a:lnTo>
                  <a:pt x="6029" y="1168400"/>
                </a:lnTo>
                <a:lnTo>
                  <a:pt x="4911" y="1193800"/>
                </a:lnTo>
                <a:lnTo>
                  <a:pt x="5015" y="1206500"/>
                </a:lnTo>
                <a:lnTo>
                  <a:pt x="5200" y="1219200"/>
                </a:lnTo>
                <a:lnTo>
                  <a:pt x="38224" y="1219200"/>
                </a:lnTo>
                <a:lnTo>
                  <a:pt x="38093" y="1206500"/>
                </a:lnTo>
                <a:lnTo>
                  <a:pt x="26738" y="1206500"/>
                </a:lnTo>
                <a:lnTo>
                  <a:pt x="25571" y="1193800"/>
                </a:lnTo>
                <a:lnTo>
                  <a:pt x="24972" y="1181100"/>
                </a:lnTo>
                <a:lnTo>
                  <a:pt x="24685" y="1168400"/>
                </a:lnTo>
                <a:lnTo>
                  <a:pt x="24454" y="1155700"/>
                </a:lnTo>
                <a:lnTo>
                  <a:pt x="24022" y="1143000"/>
                </a:lnTo>
                <a:lnTo>
                  <a:pt x="23131" y="1130300"/>
                </a:lnTo>
                <a:lnTo>
                  <a:pt x="21526" y="1117600"/>
                </a:lnTo>
                <a:lnTo>
                  <a:pt x="22751" y="1092200"/>
                </a:lnTo>
                <a:lnTo>
                  <a:pt x="52181" y="1092200"/>
                </a:lnTo>
                <a:lnTo>
                  <a:pt x="53641" y="1079500"/>
                </a:lnTo>
                <a:lnTo>
                  <a:pt x="20609" y="1079500"/>
                </a:lnTo>
                <a:lnTo>
                  <a:pt x="20042" y="1054100"/>
                </a:lnTo>
                <a:lnTo>
                  <a:pt x="19729" y="1041400"/>
                </a:lnTo>
                <a:lnTo>
                  <a:pt x="19218" y="1028700"/>
                </a:lnTo>
                <a:lnTo>
                  <a:pt x="18373" y="1016000"/>
                </a:lnTo>
                <a:lnTo>
                  <a:pt x="17060" y="1003300"/>
                </a:lnTo>
                <a:lnTo>
                  <a:pt x="18105" y="990600"/>
                </a:lnTo>
                <a:lnTo>
                  <a:pt x="17720" y="977900"/>
                </a:lnTo>
                <a:lnTo>
                  <a:pt x="16729" y="965200"/>
                </a:lnTo>
                <a:lnTo>
                  <a:pt x="18796" y="965200"/>
                </a:lnTo>
                <a:lnTo>
                  <a:pt x="18547" y="952500"/>
                </a:lnTo>
                <a:lnTo>
                  <a:pt x="18335" y="939800"/>
                </a:lnTo>
                <a:lnTo>
                  <a:pt x="21116" y="939800"/>
                </a:lnTo>
                <a:lnTo>
                  <a:pt x="21103" y="914400"/>
                </a:lnTo>
                <a:lnTo>
                  <a:pt x="19225" y="914400"/>
                </a:lnTo>
                <a:lnTo>
                  <a:pt x="18011" y="901700"/>
                </a:lnTo>
                <a:lnTo>
                  <a:pt x="17922" y="889000"/>
                </a:lnTo>
                <a:lnTo>
                  <a:pt x="18345" y="876300"/>
                </a:lnTo>
                <a:lnTo>
                  <a:pt x="18672" y="863600"/>
                </a:lnTo>
                <a:lnTo>
                  <a:pt x="18289" y="850900"/>
                </a:lnTo>
                <a:lnTo>
                  <a:pt x="18780" y="838200"/>
                </a:lnTo>
                <a:lnTo>
                  <a:pt x="21126" y="838200"/>
                </a:lnTo>
                <a:lnTo>
                  <a:pt x="19774" y="825500"/>
                </a:lnTo>
                <a:lnTo>
                  <a:pt x="18537" y="812800"/>
                </a:lnTo>
                <a:lnTo>
                  <a:pt x="17425" y="800100"/>
                </a:lnTo>
                <a:lnTo>
                  <a:pt x="16445" y="787400"/>
                </a:lnTo>
                <a:lnTo>
                  <a:pt x="16804" y="774700"/>
                </a:lnTo>
                <a:lnTo>
                  <a:pt x="17418" y="762000"/>
                </a:lnTo>
                <a:close/>
              </a:path>
              <a:path w="4301490" h="1600200">
                <a:moveTo>
                  <a:pt x="52181" y="1092200"/>
                </a:moveTo>
                <a:lnTo>
                  <a:pt x="27212" y="1092200"/>
                </a:lnTo>
                <a:lnTo>
                  <a:pt x="27606" y="1104900"/>
                </a:lnTo>
                <a:lnTo>
                  <a:pt x="28392" y="1104900"/>
                </a:lnTo>
                <a:lnTo>
                  <a:pt x="26918" y="1117600"/>
                </a:lnTo>
                <a:lnTo>
                  <a:pt x="27467" y="1130300"/>
                </a:lnTo>
                <a:lnTo>
                  <a:pt x="28143" y="1143000"/>
                </a:lnTo>
                <a:lnTo>
                  <a:pt x="27049" y="1155700"/>
                </a:lnTo>
                <a:lnTo>
                  <a:pt x="27529" y="1168400"/>
                </a:lnTo>
                <a:lnTo>
                  <a:pt x="28834" y="1168400"/>
                </a:lnTo>
                <a:lnTo>
                  <a:pt x="28276" y="1181100"/>
                </a:lnTo>
                <a:lnTo>
                  <a:pt x="27481" y="1193800"/>
                </a:lnTo>
                <a:lnTo>
                  <a:pt x="26738" y="1206500"/>
                </a:lnTo>
                <a:lnTo>
                  <a:pt x="38093" y="1206500"/>
                </a:lnTo>
                <a:lnTo>
                  <a:pt x="37963" y="1193800"/>
                </a:lnTo>
                <a:lnTo>
                  <a:pt x="36520" y="1193800"/>
                </a:lnTo>
                <a:lnTo>
                  <a:pt x="36447" y="1181100"/>
                </a:lnTo>
                <a:lnTo>
                  <a:pt x="36857" y="1181100"/>
                </a:lnTo>
                <a:lnTo>
                  <a:pt x="38170" y="1168400"/>
                </a:lnTo>
                <a:lnTo>
                  <a:pt x="38597" y="1155700"/>
                </a:lnTo>
                <a:lnTo>
                  <a:pt x="38553" y="1143000"/>
                </a:lnTo>
                <a:lnTo>
                  <a:pt x="52046" y="1143000"/>
                </a:lnTo>
                <a:lnTo>
                  <a:pt x="52703" y="1130300"/>
                </a:lnTo>
                <a:lnTo>
                  <a:pt x="49264" y="1130300"/>
                </a:lnTo>
                <a:lnTo>
                  <a:pt x="49586" y="1117600"/>
                </a:lnTo>
                <a:lnTo>
                  <a:pt x="50693" y="1104900"/>
                </a:lnTo>
                <a:lnTo>
                  <a:pt x="52181" y="1092200"/>
                </a:lnTo>
                <a:close/>
              </a:path>
              <a:path w="4301490" h="1600200">
                <a:moveTo>
                  <a:pt x="4273882" y="1130300"/>
                </a:moveTo>
                <a:lnTo>
                  <a:pt x="4264670" y="1130300"/>
                </a:lnTo>
                <a:lnTo>
                  <a:pt x="4265448" y="1143000"/>
                </a:lnTo>
                <a:lnTo>
                  <a:pt x="4265380" y="1155700"/>
                </a:lnTo>
                <a:lnTo>
                  <a:pt x="4264267" y="1168400"/>
                </a:lnTo>
                <a:lnTo>
                  <a:pt x="4264003" y="1181100"/>
                </a:lnTo>
                <a:lnTo>
                  <a:pt x="4264457" y="1193800"/>
                </a:lnTo>
                <a:lnTo>
                  <a:pt x="4263687" y="1206500"/>
                </a:lnTo>
                <a:lnTo>
                  <a:pt x="4271752" y="1206500"/>
                </a:lnTo>
                <a:lnTo>
                  <a:pt x="4270569" y="1193800"/>
                </a:lnTo>
                <a:lnTo>
                  <a:pt x="4271438" y="1181100"/>
                </a:lnTo>
                <a:lnTo>
                  <a:pt x="4274376" y="1181100"/>
                </a:lnTo>
                <a:lnTo>
                  <a:pt x="4277562" y="1155700"/>
                </a:lnTo>
                <a:lnTo>
                  <a:pt x="4274678" y="1155700"/>
                </a:lnTo>
                <a:lnTo>
                  <a:pt x="4274575" y="1143000"/>
                </a:lnTo>
                <a:lnTo>
                  <a:pt x="4274203" y="1143000"/>
                </a:lnTo>
                <a:lnTo>
                  <a:pt x="4273882" y="1130300"/>
                </a:lnTo>
                <a:close/>
              </a:path>
              <a:path w="4301490" h="1600200">
                <a:moveTo>
                  <a:pt x="4273055" y="1181100"/>
                </a:moveTo>
                <a:lnTo>
                  <a:pt x="4271438" y="1181100"/>
                </a:lnTo>
                <a:lnTo>
                  <a:pt x="4271708" y="1193800"/>
                </a:lnTo>
                <a:lnTo>
                  <a:pt x="4271815" y="1206500"/>
                </a:lnTo>
                <a:lnTo>
                  <a:pt x="4272491" y="1193800"/>
                </a:lnTo>
                <a:lnTo>
                  <a:pt x="4273055" y="1181100"/>
                </a:lnTo>
                <a:close/>
              </a:path>
              <a:path w="4301490" h="1600200">
                <a:moveTo>
                  <a:pt x="4299017" y="1155700"/>
                </a:moveTo>
                <a:lnTo>
                  <a:pt x="4298254" y="1155700"/>
                </a:lnTo>
                <a:lnTo>
                  <a:pt x="4298332" y="1168400"/>
                </a:lnTo>
                <a:lnTo>
                  <a:pt x="4298168" y="1181100"/>
                </a:lnTo>
                <a:lnTo>
                  <a:pt x="4297795" y="1193800"/>
                </a:lnTo>
                <a:lnTo>
                  <a:pt x="4297248" y="1206500"/>
                </a:lnTo>
                <a:lnTo>
                  <a:pt x="4298623" y="1193800"/>
                </a:lnTo>
                <a:lnTo>
                  <a:pt x="4300656" y="1193800"/>
                </a:lnTo>
                <a:lnTo>
                  <a:pt x="4301312" y="1181100"/>
                </a:lnTo>
                <a:lnTo>
                  <a:pt x="4299280" y="1181100"/>
                </a:lnTo>
                <a:lnTo>
                  <a:pt x="4299214" y="1168400"/>
                </a:lnTo>
                <a:lnTo>
                  <a:pt x="4299017" y="1155700"/>
                </a:lnTo>
                <a:close/>
              </a:path>
              <a:path w="4301490" h="1600200">
                <a:moveTo>
                  <a:pt x="4300656" y="1193800"/>
                </a:moveTo>
                <a:lnTo>
                  <a:pt x="4298623" y="1193800"/>
                </a:lnTo>
                <a:lnTo>
                  <a:pt x="4299476" y="1206500"/>
                </a:lnTo>
                <a:lnTo>
                  <a:pt x="4300282" y="1206500"/>
                </a:lnTo>
                <a:lnTo>
                  <a:pt x="4300656" y="1193800"/>
                </a:lnTo>
                <a:close/>
              </a:path>
              <a:path w="4301490" h="1600200">
                <a:moveTo>
                  <a:pt x="4277907" y="1143000"/>
                </a:moveTo>
                <a:lnTo>
                  <a:pt x="4276898" y="1143000"/>
                </a:lnTo>
                <a:lnTo>
                  <a:pt x="4276070" y="1155700"/>
                </a:lnTo>
                <a:lnTo>
                  <a:pt x="4277562" y="1155700"/>
                </a:lnTo>
                <a:lnTo>
                  <a:pt x="4277907" y="1143000"/>
                </a:lnTo>
                <a:close/>
              </a:path>
              <a:path w="4301490" h="1600200">
                <a:moveTo>
                  <a:pt x="4241501" y="1041400"/>
                </a:moveTo>
                <a:lnTo>
                  <a:pt x="4240124" y="1041400"/>
                </a:lnTo>
                <a:lnTo>
                  <a:pt x="4238959" y="1054100"/>
                </a:lnTo>
                <a:lnTo>
                  <a:pt x="4238617" y="1066800"/>
                </a:lnTo>
                <a:lnTo>
                  <a:pt x="4239303" y="1079500"/>
                </a:lnTo>
                <a:lnTo>
                  <a:pt x="4235078" y="1079500"/>
                </a:lnTo>
                <a:lnTo>
                  <a:pt x="4236401" y="1092200"/>
                </a:lnTo>
                <a:lnTo>
                  <a:pt x="4237147" y="1104900"/>
                </a:lnTo>
                <a:lnTo>
                  <a:pt x="4237271" y="1130300"/>
                </a:lnTo>
                <a:lnTo>
                  <a:pt x="4269066" y="1130300"/>
                </a:lnTo>
                <a:lnTo>
                  <a:pt x="4268636" y="1117600"/>
                </a:lnTo>
                <a:lnTo>
                  <a:pt x="4269623" y="1104900"/>
                </a:lnTo>
                <a:lnTo>
                  <a:pt x="4264320" y="1104900"/>
                </a:lnTo>
                <a:lnTo>
                  <a:pt x="4264037" y="1092200"/>
                </a:lnTo>
                <a:lnTo>
                  <a:pt x="4241223" y="1092200"/>
                </a:lnTo>
                <a:lnTo>
                  <a:pt x="4240809" y="1079500"/>
                </a:lnTo>
                <a:lnTo>
                  <a:pt x="4240492" y="1066800"/>
                </a:lnTo>
                <a:lnTo>
                  <a:pt x="4243301" y="1066800"/>
                </a:lnTo>
                <a:lnTo>
                  <a:pt x="4243191" y="1054100"/>
                </a:lnTo>
                <a:lnTo>
                  <a:pt x="4242356" y="1054100"/>
                </a:lnTo>
                <a:lnTo>
                  <a:pt x="4241501" y="1041400"/>
                </a:lnTo>
                <a:close/>
              </a:path>
              <a:path w="4301490" h="1600200">
                <a:moveTo>
                  <a:pt x="4279854" y="1117600"/>
                </a:moveTo>
                <a:lnTo>
                  <a:pt x="4279109" y="1117600"/>
                </a:lnTo>
                <a:lnTo>
                  <a:pt x="4279470" y="1130300"/>
                </a:lnTo>
                <a:lnTo>
                  <a:pt x="4279854" y="1117600"/>
                </a:lnTo>
                <a:close/>
              </a:path>
              <a:path w="4301490" h="1600200">
                <a:moveTo>
                  <a:pt x="4288361" y="1041400"/>
                </a:moveTo>
                <a:lnTo>
                  <a:pt x="4280817" y="1041400"/>
                </a:lnTo>
                <a:lnTo>
                  <a:pt x="4281868" y="1054100"/>
                </a:lnTo>
                <a:lnTo>
                  <a:pt x="4281578" y="1066800"/>
                </a:lnTo>
                <a:lnTo>
                  <a:pt x="4280536" y="1066800"/>
                </a:lnTo>
                <a:lnTo>
                  <a:pt x="4279329" y="1079500"/>
                </a:lnTo>
                <a:lnTo>
                  <a:pt x="4278544" y="1092200"/>
                </a:lnTo>
                <a:lnTo>
                  <a:pt x="4278771" y="1117600"/>
                </a:lnTo>
                <a:lnTo>
                  <a:pt x="4280693" y="1117600"/>
                </a:lnTo>
                <a:lnTo>
                  <a:pt x="4281148" y="1104900"/>
                </a:lnTo>
                <a:lnTo>
                  <a:pt x="4291255" y="1104900"/>
                </a:lnTo>
                <a:lnTo>
                  <a:pt x="4290471" y="1092200"/>
                </a:lnTo>
                <a:lnTo>
                  <a:pt x="4289939" y="1079500"/>
                </a:lnTo>
                <a:lnTo>
                  <a:pt x="4289033" y="1054100"/>
                </a:lnTo>
                <a:lnTo>
                  <a:pt x="4288361" y="1041400"/>
                </a:lnTo>
                <a:close/>
              </a:path>
              <a:path w="4301490" h="1600200">
                <a:moveTo>
                  <a:pt x="4266699" y="1054100"/>
                </a:moveTo>
                <a:lnTo>
                  <a:pt x="4265302" y="1066800"/>
                </a:lnTo>
                <a:lnTo>
                  <a:pt x="4264744" y="1079500"/>
                </a:lnTo>
                <a:lnTo>
                  <a:pt x="4264891" y="1092200"/>
                </a:lnTo>
                <a:lnTo>
                  <a:pt x="4265606" y="1104900"/>
                </a:lnTo>
                <a:lnTo>
                  <a:pt x="4269623" y="1104900"/>
                </a:lnTo>
                <a:lnTo>
                  <a:pt x="4269567" y="1079500"/>
                </a:lnTo>
                <a:lnTo>
                  <a:pt x="4267004" y="1079500"/>
                </a:lnTo>
                <a:lnTo>
                  <a:pt x="4266783" y="1066800"/>
                </a:lnTo>
                <a:lnTo>
                  <a:pt x="4266699" y="1054100"/>
                </a:lnTo>
                <a:close/>
              </a:path>
              <a:path w="4301490" h="1600200">
                <a:moveTo>
                  <a:pt x="4244821" y="1079500"/>
                </a:moveTo>
                <a:lnTo>
                  <a:pt x="4242921" y="1079500"/>
                </a:lnTo>
                <a:lnTo>
                  <a:pt x="4242166" y="1092200"/>
                </a:lnTo>
                <a:lnTo>
                  <a:pt x="4245333" y="1092200"/>
                </a:lnTo>
                <a:lnTo>
                  <a:pt x="4244821" y="1079500"/>
                </a:lnTo>
                <a:close/>
              </a:path>
              <a:path w="4301490" h="1600200">
                <a:moveTo>
                  <a:pt x="4263754" y="1003300"/>
                </a:moveTo>
                <a:lnTo>
                  <a:pt x="4244278" y="1003300"/>
                </a:lnTo>
                <a:lnTo>
                  <a:pt x="4245423" y="1028700"/>
                </a:lnTo>
                <a:lnTo>
                  <a:pt x="4245821" y="1041400"/>
                </a:lnTo>
                <a:lnTo>
                  <a:pt x="4246058" y="1054100"/>
                </a:lnTo>
                <a:lnTo>
                  <a:pt x="4246102" y="1066800"/>
                </a:lnTo>
                <a:lnTo>
                  <a:pt x="4245918" y="1079500"/>
                </a:lnTo>
                <a:lnTo>
                  <a:pt x="4245474" y="1092200"/>
                </a:lnTo>
                <a:lnTo>
                  <a:pt x="4264037" y="1092200"/>
                </a:lnTo>
                <a:lnTo>
                  <a:pt x="4263972" y="1079500"/>
                </a:lnTo>
                <a:lnTo>
                  <a:pt x="4263923" y="1028700"/>
                </a:lnTo>
                <a:lnTo>
                  <a:pt x="4263754" y="1003300"/>
                </a:lnTo>
                <a:close/>
              </a:path>
              <a:path w="4301490" h="1600200">
                <a:moveTo>
                  <a:pt x="52627" y="889000"/>
                </a:moveTo>
                <a:lnTo>
                  <a:pt x="29113" y="889000"/>
                </a:lnTo>
                <a:lnTo>
                  <a:pt x="29310" y="901700"/>
                </a:lnTo>
                <a:lnTo>
                  <a:pt x="28542" y="914400"/>
                </a:lnTo>
                <a:lnTo>
                  <a:pt x="25804" y="927100"/>
                </a:lnTo>
                <a:lnTo>
                  <a:pt x="27072" y="952500"/>
                </a:lnTo>
                <a:lnTo>
                  <a:pt x="26531" y="952500"/>
                </a:lnTo>
                <a:lnTo>
                  <a:pt x="26639" y="965200"/>
                </a:lnTo>
                <a:lnTo>
                  <a:pt x="26822" y="977900"/>
                </a:lnTo>
                <a:lnTo>
                  <a:pt x="28206" y="977900"/>
                </a:lnTo>
                <a:lnTo>
                  <a:pt x="28106" y="990600"/>
                </a:lnTo>
                <a:lnTo>
                  <a:pt x="27111" y="1016000"/>
                </a:lnTo>
                <a:lnTo>
                  <a:pt x="25921" y="1016000"/>
                </a:lnTo>
                <a:lnTo>
                  <a:pt x="25236" y="1028700"/>
                </a:lnTo>
                <a:lnTo>
                  <a:pt x="28130" y="1028700"/>
                </a:lnTo>
                <a:lnTo>
                  <a:pt x="28327" y="1041400"/>
                </a:lnTo>
                <a:lnTo>
                  <a:pt x="27325" y="1054100"/>
                </a:lnTo>
                <a:lnTo>
                  <a:pt x="26591" y="1066800"/>
                </a:lnTo>
                <a:lnTo>
                  <a:pt x="24310" y="1066800"/>
                </a:lnTo>
                <a:lnTo>
                  <a:pt x="22955" y="1079500"/>
                </a:lnTo>
                <a:lnTo>
                  <a:pt x="53641" y="1079500"/>
                </a:lnTo>
                <a:lnTo>
                  <a:pt x="54670" y="1066800"/>
                </a:lnTo>
                <a:lnTo>
                  <a:pt x="25436" y="1066800"/>
                </a:lnTo>
                <a:lnTo>
                  <a:pt x="24771" y="1054100"/>
                </a:lnTo>
                <a:lnTo>
                  <a:pt x="52784" y="1054100"/>
                </a:lnTo>
                <a:lnTo>
                  <a:pt x="52050" y="1041400"/>
                </a:lnTo>
                <a:lnTo>
                  <a:pt x="52172" y="1028700"/>
                </a:lnTo>
                <a:lnTo>
                  <a:pt x="52660" y="1003300"/>
                </a:lnTo>
                <a:lnTo>
                  <a:pt x="51378" y="1003300"/>
                </a:lnTo>
                <a:lnTo>
                  <a:pt x="50489" y="990600"/>
                </a:lnTo>
                <a:lnTo>
                  <a:pt x="49904" y="977900"/>
                </a:lnTo>
                <a:lnTo>
                  <a:pt x="49540" y="965200"/>
                </a:lnTo>
                <a:lnTo>
                  <a:pt x="49309" y="952500"/>
                </a:lnTo>
                <a:lnTo>
                  <a:pt x="49125" y="927100"/>
                </a:lnTo>
                <a:lnTo>
                  <a:pt x="48902" y="914400"/>
                </a:lnTo>
                <a:lnTo>
                  <a:pt x="50602" y="914400"/>
                </a:lnTo>
                <a:lnTo>
                  <a:pt x="51469" y="901700"/>
                </a:lnTo>
                <a:lnTo>
                  <a:pt x="52627" y="889000"/>
                </a:lnTo>
                <a:close/>
              </a:path>
              <a:path w="4301490" h="1600200">
                <a:moveTo>
                  <a:pt x="4235643" y="1028700"/>
                </a:moveTo>
                <a:lnTo>
                  <a:pt x="4219728" y="1028700"/>
                </a:lnTo>
                <a:lnTo>
                  <a:pt x="4220099" y="1041400"/>
                </a:lnTo>
                <a:lnTo>
                  <a:pt x="4220947" y="1066800"/>
                </a:lnTo>
                <a:lnTo>
                  <a:pt x="4221230" y="1079500"/>
                </a:lnTo>
                <a:lnTo>
                  <a:pt x="4237625" y="1079500"/>
                </a:lnTo>
                <a:lnTo>
                  <a:pt x="4236597" y="1054100"/>
                </a:lnTo>
                <a:lnTo>
                  <a:pt x="4235643" y="1028700"/>
                </a:lnTo>
                <a:close/>
              </a:path>
              <a:path w="4301490" h="1600200">
                <a:moveTo>
                  <a:pt x="4288670" y="800100"/>
                </a:moveTo>
                <a:lnTo>
                  <a:pt x="4276862" y="800100"/>
                </a:lnTo>
                <a:lnTo>
                  <a:pt x="4277140" y="876300"/>
                </a:lnTo>
                <a:lnTo>
                  <a:pt x="4277523" y="914400"/>
                </a:lnTo>
                <a:lnTo>
                  <a:pt x="4278323" y="952500"/>
                </a:lnTo>
                <a:lnTo>
                  <a:pt x="4279175" y="977900"/>
                </a:lnTo>
                <a:lnTo>
                  <a:pt x="4279717" y="1003300"/>
                </a:lnTo>
                <a:lnTo>
                  <a:pt x="4280345" y="1016000"/>
                </a:lnTo>
                <a:lnTo>
                  <a:pt x="4278515" y="1016000"/>
                </a:lnTo>
                <a:lnTo>
                  <a:pt x="4278343" y="1028700"/>
                </a:lnTo>
                <a:lnTo>
                  <a:pt x="4278699" y="1054100"/>
                </a:lnTo>
                <a:lnTo>
                  <a:pt x="4280233" y="1054100"/>
                </a:lnTo>
                <a:lnTo>
                  <a:pt x="4280817" y="1041400"/>
                </a:lnTo>
                <a:lnTo>
                  <a:pt x="4289545" y="1041400"/>
                </a:lnTo>
                <a:lnTo>
                  <a:pt x="4290287" y="1028700"/>
                </a:lnTo>
                <a:lnTo>
                  <a:pt x="4290690" y="1016000"/>
                </a:lnTo>
                <a:lnTo>
                  <a:pt x="4290857" y="1003300"/>
                </a:lnTo>
                <a:lnTo>
                  <a:pt x="4290890" y="977900"/>
                </a:lnTo>
                <a:lnTo>
                  <a:pt x="4293003" y="965200"/>
                </a:lnTo>
                <a:lnTo>
                  <a:pt x="4294151" y="952500"/>
                </a:lnTo>
                <a:lnTo>
                  <a:pt x="4290117" y="952500"/>
                </a:lnTo>
                <a:lnTo>
                  <a:pt x="4290254" y="927100"/>
                </a:lnTo>
                <a:lnTo>
                  <a:pt x="4290065" y="914400"/>
                </a:lnTo>
                <a:lnTo>
                  <a:pt x="4289564" y="901700"/>
                </a:lnTo>
                <a:lnTo>
                  <a:pt x="4288767" y="889000"/>
                </a:lnTo>
                <a:lnTo>
                  <a:pt x="4287687" y="889000"/>
                </a:lnTo>
                <a:lnTo>
                  <a:pt x="4289120" y="876300"/>
                </a:lnTo>
                <a:lnTo>
                  <a:pt x="4291873" y="876300"/>
                </a:lnTo>
                <a:lnTo>
                  <a:pt x="4291873" y="850900"/>
                </a:lnTo>
                <a:lnTo>
                  <a:pt x="4288894" y="850900"/>
                </a:lnTo>
                <a:lnTo>
                  <a:pt x="4289995" y="838200"/>
                </a:lnTo>
                <a:lnTo>
                  <a:pt x="4287909" y="838200"/>
                </a:lnTo>
                <a:lnTo>
                  <a:pt x="4287691" y="825500"/>
                </a:lnTo>
                <a:lnTo>
                  <a:pt x="4287986" y="812800"/>
                </a:lnTo>
                <a:lnTo>
                  <a:pt x="4288670" y="800100"/>
                </a:lnTo>
                <a:close/>
              </a:path>
              <a:path w="4301490" h="1600200">
                <a:moveTo>
                  <a:pt x="4233598" y="1016000"/>
                </a:moveTo>
                <a:lnTo>
                  <a:pt x="4219576" y="1016000"/>
                </a:lnTo>
                <a:lnTo>
                  <a:pt x="4219521" y="1028700"/>
                </a:lnTo>
                <a:lnTo>
                  <a:pt x="4232158" y="1028700"/>
                </a:lnTo>
                <a:lnTo>
                  <a:pt x="4233598" y="1016000"/>
                </a:lnTo>
                <a:close/>
              </a:path>
              <a:path w="4301490" h="1600200">
                <a:moveTo>
                  <a:pt x="4270501" y="1003300"/>
                </a:moveTo>
                <a:lnTo>
                  <a:pt x="4263754" y="1003300"/>
                </a:lnTo>
                <a:lnTo>
                  <a:pt x="4265014" y="1016000"/>
                </a:lnTo>
                <a:lnTo>
                  <a:pt x="4266336" y="1028700"/>
                </a:lnTo>
                <a:lnTo>
                  <a:pt x="4267703" y="1016000"/>
                </a:lnTo>
                <a:lnTo>
                  <a:pt x="4269097" y="1016000"/>
                </a:lnTo>
                <a:lnTo>
                  <a:pt x="4270501" y="1003300"/>
                </a:lnTo>
                <a:close/>
              </a:path>
              <a:path w="4301490" h="1600200">
                <a:moveTo>
                  <a:pt x="4270476" y="990600"/>
                </a:moveTo>
                <a:lnTo>
                  <a:pt x="4218736" y="990600"/>
                </a:lnTo>
                <a:lnTo>
                  <a:pt x="4220090" y="1003300"/>
                </a:lnTo>
                <a:lnTo>
                  <a:pt x="4220856" y="1016000"/>
                </a:lnTo>
                <a:lnTo>
                  <a:pt x="4242443" y="1016000"/>
                </a:lnTo>
                <a:lnTo>
                  <a:pt x="4244278" y="1003300"/>
                </a:lnTo>
                <a:lnTo>
                  <a:pt x="4270501" y="1003300"/>
                </a:lnTo>
                <a:lnTo>
                  <a:pt x="4270476" y="990600"/>
                </a:lnTo>
                <a:close/>
              </a:path>
              <a:path w="4301490" h="1600200">
                <a:moveTo>
                  <a:pt x="4272598" y="812800"/>
                </a:moveTo>
                <a:lnTo>
                  <a:pt x="4221606" y="812800"/>
                </a:lnTo>
                <a:lnTo>
                  <a:pt x="4221867" y="825500"/>
                </a:lnTo>
                <a:lnTo>
                  <a:pt x="4220097" y="825500"/>
                </a:lnTo>
                <a:lnTo>
                  <a:pt x="4218786" y="838200"/>
                </a:lnTo>
                <a:lnTo>
                  <a:pt x="4217869" y="838200"/>
                </a:lnTo>
                <a:lnTo>
                  <a:pt x="4218117" y="850900"/>
                </a:lnTo>
                <a:lnTo>
                  <a:pt x="4218763" y="876300"/>
                </a:lnTo>
                <a:lnTo>
                  <a:pt x="4218972" y="889000"/>
                </a:lnTo>
                <a:lnTo>
                  <a:pt x="4218982" y="901700"/>
                </a:lnTo>
                <a:lnTo>
                  <a:pt x="4222051" y="914400"/>
                </a:lnTo>
                <a:lnTo>
                  <a:pt x="4224266" y="927100"/>
                </a:lnTo>
                <a:lnTo>
                  <a:pt x="4222703" y="939800"/>
                </a:lnTo>
                <a:lnTo>
                  <a:pt x="4218925" y="965200"/>
                </a:lnTo>
                <a:lnTo>
                  <a:pt x="4217439" y="977900"/>
                </a:lnTo>
                <a:lnTo>
                  <a:pt x="4216710" y="990600"/>
                </a:lnTo>
                <a:lnTo>
                  <a:pt x="4238239" y="990600"/>
                </a:lnTo>
                <a:lnTo>
                  <a:pt x="4236817" y="977900"/>
                </a:lnTo>
                <a:lnTo>
                  <a:pt x="4235658" y="965200"/>
                </a:lnTo>
                <a:lnTo>
                  <a:pt x="4235845" y="939800"/>
                </a:lnTo>
                <a:lnTo>
                  <a:pt x="4238243" y="939800"/>
                </a:lnTo>
                <a:lnTo>
                  <a:pt x="4238156" y="927100"/>
                </a:lnTo>
                <a:lnTo>
                  <a:pt x="4235042" y="927100"/>
                </a:lnTo>
                <a:lnTo>
                  <a:pt x="4235633" y="914400"/>
                </a:lnTo>
                <a:lnTo>
                  <a:pt x="4233215" y="914400"/>
                </a:lnTo>
                <a:lnTo>
                  <a:pt x="4232103" y="901700"/>
                </a:lnTo>
                <a:lnTo>
                  <a:pt x="4232932" y="889000"/>
                </a:lnTo>
                <a:lnTo>
                  <a:pt x="4234200" y="889000"/>
                </a:lnTo>
                <a:lnTo>
                  <a:pt x="4234402" y="863600"/>
                </a:lnTo>
                <a:lnTo>
                  <a:pt x="4237674" y="863600"/>
                </a:lnTo>
                <a:lnTo>
                  <a:pt x="4238002" y="850900"/>
                </a:lnTo>
                <a:lnTo>
                  <a:pt x="4275118" y="850900"/>
                </a:lnTo>
                <a:lnTo>
                  <a:pt x="4273737" y="838200"/>
                </a:lnTo>
                <a:lnTo>
                  <a:pt x="4271978" y="825500"/>
                </a:lnTo>
                <a:lnTo>
                  <a:pt x="4272598" y="812800"/>
                </a:lnTo>
                <a:close/>
              </a:path>
              <a:path w="4301490" h="1600200">
                <a:moveTo>
                  <a:pt x="4268456" y="952500"/>
                </a:moveTo>
                <a:lnTo>
                  <a:pt x="4246656" y="952500"/>
                </a:lnTo>
                <a:lnTo>
                  <a:pt x="4245773" y="965200"/>
                </a:lnTo>
                <a:lnTo>
                  <a:pt x="4244547" y="977900"/>
                </a:lnTo>
                <a:lnTo>
                  <a:pt x="4243080" y="990600"/>
                </a:lnTo>
                <a:lnTo>
                  <a:pt x="4269148" y="990600"/>
                </a:lnTo>
                <a:lnTo>
                  <a:pt x="4268034" y="977900"/>
                </a:lnTo>
                <a:lnTo>
                  <a:pt x="4268175" y="965200"/>
                </a:lnTo>
                <a:lnTo>
                  <a:pt x="4268456" y="952500"/>
                </a:lnTo>
                <a:close/>
              </a:path>
              <a:path w="4301490" h="1600200">
                <a:moveTo>
                  <a:pt x="4246656" y="952500"/>
                </a:moveTo>
                <a:lnTo>
                  <a:pt x="4238320" y="952500"/>
                </a:lnTo>
                <a:lnTo>
                  <a:pt x="4237926" y="977900"/>
                </a:lnTo>
                <a:lnTo>
                  <a:pt x="4239303" y="977900"/>
                </a:lnTo>
                <a:lnTo>
                  <a:pt x="4239788" y="965200"/>
                </a:lnTo>
                <a:lnTo>
                  <a:pt x="4244769" y="965200"/>
                </a:lnTo>
                <a:lnTo>
                  <a:pt x="4246656" y="952500"/>
                </a:lnTo>
                <a:close/>
              </a:path>
              <a:path w="4301490" h="1600200">
                <a:moveTo>
                  <a:pt x="4300024" y="901700"/>
                </a:moveTo>
                <a:lnTo>
                  <a:pt x="4298445" y="927100"/>
                </a:lnTo>
                <a:lnTo>
                  <a:pt x="4296161" y="939800"/>
                </a:lnTo>
                <a:lnTo>
                  <a:pt x="4293331" y="952500"/>
                </a:lnTo>
                <a:lnTo>
                  <a:pt x="4294151" y="952500"/>
                </a:lnTo>
                <a:lnTo>
                  <a:pt x="4295327" y="965200"/>
                </a:lnTo>
                <a:lnTo>
                  <a:pt x="4297063" y="977900"/>
                </a:lnTo>
                <a:lnTo>
                  <a:pt x="4298830" y="977900"/>
                </a:lnTo>
                <a:lnTo>
                  <a:pt x="4298449" y="965200"/>
                </a:lnTo>
                <a:lnTo>
                  <a:pt x="4298951" y="952500"/>
                </a:lnTo>
                <a:lnTo>
                  <a:pt x="4299847" y="939800"/>
                </a:lnTo>
                <a:lnTo>
                  <a:pt x="4300650" y="927100"/>
                </a:lnTo>
                <a:lnTo>
                  <a:pt x="4300872" y="914400"/>
                </a:lnTo>
                <a:lnTo>
                  <a:pt x="4300024" y="901700"/>
                </a:lnTo>
                <a:close/>
              </a:path>
              <a:path w="4301490" h="1600200">
                <a:moveTo>
                  <a:pt x="21116" y="939800"/>
                </a:moveTo>
                <a:lnTo>
                  <a:pt x="19675" y="939800"/>
                </a:lnTo>
                <a:lnTo>
                  <a:pt x="20265" y="952500"/>
                </a:lnTo>
                <a:lnTo>
                  <a:pt x="21248" y="965200"/>
                </a:lnTo>
                <a:lnTo>
                  <a:pt x="21116" y="939800"/>
                </a:lnTo>
                <a:close/>
              </a:path>
              <a:path w="4301490" h="1600200">
                <a:moveTo>
                  <a:pt x="4269292" y="939800"/>
                </a:moveTo>
                <a:lnTo>
                  <a:pt x="4235845" y="939800"/>
                </a:lnTo>
                <a:lnTo>
                  <a:pt x="4236072" y="952500"/>
                </a:lnTo>
                <a:lnTo>
                  <a:pt x="4236498" y="965200"/>
                </a:lnTo>
                <a:lnTo>
                  <a:pt x="4237089" y="965200"/>
                </a:lnTo>
                <a:lnTo>
                  <a:pt x="4237219" y="952500"/>
                </a:lnTo>
                <a:lnTo>
                  <a:pt x="4268456" y="952500"/>
                </a:lnTo>
                <a:lnTo>
                  <a:pt x="4269292" y="939800"/>
                </a:lnTo>
                <a:close/>
              </a:path>
              <a:path w="4301490" h="1600200">
                <a:moveTo>
                  <a:pt x="4238619" y="927100"/>
                </a:moveTo>
                <a:lnTo>
                  <a:pt x="4238373" y="939800"/>
                </a:lnTo>
                <a:lnTo>
                  <a:pt x="4238946" y="939800"/>
                </a:lnTo>
                <a:lnTo>
                  <a:pt x="4238619" y="927100"/>
                </a:lnTo>
                <a:close/>
              </a:path>
              <a:path w="4301490" h="1600200">
                <a:moveTo>
                  <a:pt x="4267715" y="889000"/>
                </a:moveTo>
                <a:lnTo>
                  <a:pt x="4242260" y="889000"/>
                </a:lnTo>
                <a:lnTo>
                  <a:pt x="4241035" y="901700"/>
                </a:lnTo>
                <a:lnTo>
                  <a:pt x="4240614" y="927100"/>
                </a:lnTo>
                <a:lnTo>
                  <a:pt x="4240594" y="939800"/>
                </a:lnTo>
                <a:lnTo>
                  <a:pt x="4271505" y="939800"/>
                </a:lnTo>
                <a:lnTo>
                  <a:pt x="4271177" y="927100"/>
                </a:lnTo>
                <a:lnTo>
                  <a:pt x="4270383" y="914400"/>
                </a:lnTo>
                <a:lnTo>
                  <a:pt x="4268430" y="914400"/>
                </a:lnTo>
                <a:lnTo>
                  <a:pt x="4267788" y="901700"/>
                </a:lnTo>
                <a:lnTo>
                  <a:pt x="4267715" y="889000"/>
                </a:lnTo>
                <a:close/>
              </a:path>
              <a:path w="4301490" h="1600200">
                <a:moveTo>
                  <a:pt x="4240197" y="850900"/>
                </a:moveTo>
                <a:lnTo>
                  <a:pt x="4238002" y="850900"/>
                </a:lnTo>
                <a:lnTo>
                  <a:pt x="4238206" y="863600"/>
                </a:lnTo>
                <a:lnTo>
                  <a:pt x="4238145" y="876300"/>
                </a:lnTo>
                <a:lnTo>
                  <a:pt x="4237927" y="889000"/>
                </a:lnTo>
                <a:lnTo>
                  <a:pt x="4237622" y="901700"/>
                </a:lnTo>
                <a:lnTo>
                  <a:pt x="4237239" y="914400"/>
                </a:lnTo>
                <a:lnTo>
                  <a:pt x="4236786" y="914400"/>
                </a:lnTo>
                <a:lnTo>
                  <a:pt x="4236269" y="927100"/>
                </a:lnTo>
                <a:lnTo>
                  <a:pt x="4238156" y="927100"/>
                </a:lnTo>
                <a:lnTo>
                  <a:pt x="4238308" y="914400"/>
                </a:lnTo>
                <a:lnTo>
                  <a:pt x="4238629" y="901700"/>
                </a:lnTo>
                <a:lnTo>
                  <a:pt x="4239496" y="876300"/>
                </a:lnTo>
                <a:lnTo>
                  <a:pt x="4239902" y="863600"/>
                </a:lnTo>
                <a:lnTo>
                  <a:pt x="4240197" y="850900"/>
                </a:lnTo>
                <a:close/>
              </a:path>
              <a:path w="4301490" h="1600200">
                <a:moveTo>
                  <a:pt x="23869" y="863600"/>
                </a:moveTo>
                <a:lnTo>
                  <a:pt x="22231" y="863600"/>
                </a:lnTo>
                <a:lnTo>
                  <a:pt x="21515" y="876300"/>
                </a:lnTo>
                <a:lnTo>
                  <a:pt x="21141" y="889000"/>
                </a:lnTo>
                <a:lnTo>
                  <a:pt x="20561" y="901700"/>
                </a:lnTo>
                <a:lnTo>
                  <a:pt x="19225" y="914400"/>
                </a:lnTo>
                <a:lnTo>
                  <a:pt x="21392" y="914400"/>
                </a:lnTo>
                <a:lnTo>
                  <a:pt x="21992" y="901700"/>
                </a:lnTo>
                <a:lnTo>
                  <a:pt x="22986" y="889000"/>
                </a:lnTo>
                <a:lnTo>
                  <a:pt x="24459" y="876300"/>
                </a:lnTo>
                <a:lnTo>
                  <a:pt x="23869" y="863600"/>
                </a:lnTo>
                <a:close/>
              </a:path>
              <a:path w="4301490" h="1600200">
                <a:moveTo>
                  <a:pt x="53184" y="825500"/>
                </a:moveTo>
                <a:lnTo>
                  <a:pt x="51728" y="825500"/>
                </a:lnTo>
                <a:lnTo>
                  <a:pt x="52528" y="838200"/>
                </a:lnTo>
                <a:lnTo>
                  <a:pt x="52132" y="850900"/>
                </a:lnTo>
                <a:lnTo>
                  <a:pt x="51343" y="863600"/>
                </a:lnTo>
                <a:lnTo>
                  <a:pt x="50963" y="876300"/>
                </a:lnTo>
                <a:lnTo>
                  <a:pt x="51728" y="889000"/>
                </a:lnTo>
                <a:lnTo>
                  <a:pt x="52627" y="889000"/>
                </a:lnTo>
                <a:lnTo>
                  <a:pt x="55192" y="914400"/>
                </a:lnTo>
                <a:lnTo>
                  <a:pt x="55178" y="901700"/>
                </a:lnTo>
                <a:lnTo>
                  <a:pt x="54495" y="889000"/>
                </a:lnTo>
                <a:lnTo>
                  <a:pt x="53594" y="876300"/>
                </a:lnTo>
                <a:lnTo>
                  <a:pt x="52927" y="863600"/>
                </a:lnTo>
                <a:lnTo>
                  <a:pt x="52946" y="850900"/>
                </a:lnTo>
                <a:lnTo>
                  <a:pt x="54103" y="838200"/>
                </a:lnTo>
                <a:lnTo>
                  <a:pt x="53184" y="825500"/>
                </a:lnTo>
                <a:close/>
              </a:path>
              <a:path w="4301490" h="1600200">
                <a:moveTo>
                  <a:pt x="4234707" y="901700"/>
                </a:moveTo>
                <a:lnTo>
                  <a:pt x="4233215" y="914400"/>
                </a:lnTo>
                <a:lnTo>
                  <a:pt x="4236222" y="914400"/>
                </a:lnTo>
                <a:lnTo>
                  <a:pt x="4234707" y="901700"/>
                </a:lnTo>
                <a:close/>
              </a:path>
              <a:path w="4301490" h="1600200">
                <a:moveTo>
                  <a:pt x="50551" y="787400"/>
                </a:moveTo>
                <a:lnTo>
                  <a:pt x="34513" y="787400"/>
                </a:lnTo>
                <a:lnTo>
                  <a:pt x="35964" y="800100"/>
                </a:lnTo>
                <a:lnTo>
                  <a:pt x="33333" y="800100"/>
                </a:lnTo>
                <a:lnTo>
                  <a:pt x="29764" y="825500"/>
                </a:lnTo>
                <a:lnTo>
                  <a:pt x="27328" y="838200"/>
                </a:lnTo>
                <a:lnTo>
                  <a:pt x="27152" y="850900"/>
                </a:lnTo>
                <a:lnTo>
                  <a:pt x="26547" y="863600"/>
                </a:lnTo>
                <a:lnTo>
                  <a:pt x="24926" y="889000"/>
                </a:lnTo>
                <a:lnTo>
                  <a:pt x="24348" y="901700"/>
                </a:lnTo>
                <a:lnTo>
                  <a:pt x="26280" y="901700"/>
                </a:lnTo>
                <a:lnTo>
                  <a:pt x="26611" y="889000"/>
                </a:lnTo>
                <a:lnTo>
                  <a:pt x="27032" y="889000"/>
                </a:lnTo>
                <a:lnTo>
                  <a:pt x="27929" y="876300"/>
                </a:lnTo>
                <a:lnTo>
                  <a:pt x="49581" y="876300"/>
                </a:lnTo>
                <a:lnTo>
                  <a:pt x="49652" y="863600"/>
                </a:lnTo>
                <a:lnTo>
                  <a:pt x="49790" y="850900"/>
                </a:lnTo>
                <a:lnTo>
                  <a:pt x="49797" y="838200"/>
                </a:lnTo>
                <a:lnTo>
                  <a:pt x="51531" y="838200"/>
                </a:lnTo>
                <a:lnTo>
                  <a:pt x="51728" y="825500"/>
                </a:lnTo>
                <a:lnTo>
                  <a:pt x="53184" y="825500"/>
                </a:lnTo>
                <a:lnTo>
                  <a:pt x="52265" y="812800"/>
                </a:lnTo>
                <a:lnTo>
                  <a:pt x="51368" y="812800"/>
                </a:lnTo>
                <a:lnTo>
                  <a:pt x="50551" y="787400"/>
                </a:lnTo>
                <a:close/>
              </a:path>
              <a:path w="4301490" h="1600200">
                <a:moveTo>
                  <a:pt x="4271894" y="889000"/>
                </a:moveTo>
                <a:lnTo>
                  <a:pt x="4267715" y="889000"/>
                </a:lnTo>
                <a:lnTo>
                  <a:pt x="4269214" y="901700"/>
                </a:lnTo>
                <a:lnTo>
                  <a:pt x="4271288" y="901700"/>
                </a:lnTo>
                <a:lnTo>
                  <a:pt x="4271894" y="889000"/>
                </a:lnTo>
                <a:close/>
              </a:path>
              <a:path w="4301490" h="1600200">
                <a:moveTo>
                  <a:pt x="49581" y="876300"/>
                </a:moveTo>
                <a:lnTo>
                  <a:pt x="27929" y="876300"/>
                </a:lnTo>
                <a:lnTo>
                  <a:pt x="28261" y="889000"/>
                </a:lnTo>
                <a:lnTo>
                  <a:pt x="49773" y="889000"/>
                </a:lnTo>
                <a:lnTo>
                  <a:pt x="49581" y="876300"/>
                </a:lnTo>
                <a:close/>
              </a:path>
              <a:path w="4301490" h="1600200">
                <a:moveTo>
                  <a:pt x="4273131" y="850900"/>
                </a:moveTo>
                <a:lnTo>
                  <a:pt x="4241280" y="850900"/>
                </a:lnTo>
                <a:lnTo>
                  <a:pt x="4241412" y="863600"/>
                </a:lnTo>
                <a:lnTo>
                  <a:pt x="4243498" y="863600"/>
                </a:lnTo>
                <a:lnTo>
                  <a:pt x="4242909" y="876300"/>
                </a:lnTo>
                <a:lnTo>
                  <a:pt x="4243367" y="876300"/>
                </a:lnTo>
                <a:lnTo>
                  <a:pt x="4243350" y="889000"/>
                </a:lnTo>
                <a:lnTo>
                  <a:pt x="4272233" y="889000"/>
                </a:lnTo>
                <a:lnTo>
                  <a:pt x="4272322" y="876300"/>
                </a:lnTo>
                <a:lnTo>
                  <a:pt x="4272177" y="863600"/>
                </a:lnTo>
                <a:lnTo>
                  <a:pt x="4273131" y="850900"/>
                </a:lnTo>
                <a:close/>
              </a:path>
              <a:path w="4301490" h="1600200">
                <a:moveTo>
                  <a:pt x="4291873" y="876300"/>
                </a:moveTo>
                <a:lnTo>
                  <a:pt x="4289120" y="876300"/>
                </a:lnTo>
                <a:lnTo>
                  <a:pt x="4290692" y="889000"/>
                </a:lnTo>
                <a:lnTo>
                  <a:pt x="4291872" y="889000"/>
                </a:lnTo>
                <a:lnTo>
                  <a:pt x="4291873" y="876300"/>
                </a:lnTo>
                <a:close/>
              </a:path>
              <a:path w="4301490" h="1600200">
                <a:moveTo>
                  <a:pt x="4237212" y="863600"/>
                </a:moveTo>
                <a:lnTo>
                  <a:pt x="4234402" y="863600"/>
                </a:lnTo>
                <a:lnTo>
                  <a:pt x="4236025" y="876300"/>
                </a:lnTo>
                <a:lnTo>
                  <a:pt x="4237077" y="876300"/>
                </a:lnTo>
                <a:lnTo>
                  <a:pt x="4237212" y="863600"/>
                </a:lnTo>
                <a:close/>
              </a:path>
              <a:path w="4301490" h="1600200">
                <a:moveTo>
                  <a:pt x="4242013" y="863600"/>
                </a:moveTo>
                <a:lnTo>
                  <a:pt x="4241555" y="863600"/>
                </a:lnTo>
                <a:lnTo>
                  <a:pt x="4241639" y="876300"/>
                </a:lnTo>
                <a:lnTo>
                  <a:pt x="4241779" y="876300"/>
                </a:lnTo>
                <a:lnTo>
                  <a:pt x="4242013" y="863600"/>
                </a:lnTo>
                <a:close/>
              </a:path>
              <a:path w="4301490" h="1600200">
                <a:moveTo>
                  <a:pt x="4275118" y="850900"/>
                </a:moveTo>
                <a:lnTo>
                  <a:pt x="4273131" y="850900"/>
                </a:lnTo>
                <a:lnTo>
                  <a:pt x="4274169" y="863600"/>
                </a:lnTo>
                <a:lnTo>
                  <a:pt x="4275118" y="850900"/>
                </a:lnTo>
                <a:close/>
              </a:path>
              <a:path w="4301490" h="1600200">
                <a:moveTo>
                  <a:pt x="21126" y="838200"/>
                </a:moveTo>
                <a:lnTo>
                  <a:pt x="20208" y="838200"/>
                </a:lnTo>
                <a:lnTo>
                  <a:pt x="20598" y="850900"/>
                </a:lnTo>
                <a:lnTo>
                  <a:pt x="20912" y="850900"/>
                </a:lnTo>
                <a:lnTo>
                  <a:pt x="21126" y="838200"/>
                </a:lnTo>
                <a:close/>
              </a:path>
              <a:path w="4301490" h="1600200">
                <a:moveTo>
                  <a:pt x="4291128" y="825500"/>
                </a:moveTo>
                <a:lnTo>
                  <a:pt x="4289180" y="825500"/>
                </a:lnTo>
                <a:lnTo>
                  <a:pt x="4288691" y="838200"/>
                </a:lnTo>
                <a:lnTo>
                  <a:pt x="4289995" y="838200"/>
                </a:lnTo>
                <a:lnTo>
                  <a:pt x="4291128" y="825500"/>
                </a:lnTo>
                <a:close/>
              </a:path>
              <a:path w="4301490" h="1600200">
                <a:moveTo>
                  <a:pt x="4287645" y="596900"/>
                </a:moveTo>
                <a:lnTo>
                  <a:pt x="4217660" y="596900"/>
                </a:lnTo>
                <a:lnTo>
                  <a:pt x="4217356" y="622300"/>
                </a:lnTo>
                <a:lnTo>
                  <a:pt x="4217230" y="660400"/>
                </a:lnTo>
                <a:lnTo>
                  <a:pt x="4217404" y="675049"/>
                </a:lnTo>
                <a:lnTo>
                  <a:pt x="4217576" y="685800"/>
                </a:lnTo>
                <a:lnTo>
                  <a:pt x="4218582" y="736600"/>
                </a:lnTo>
                <a:lnTo>
                  <a:pt x="4218780" y="749300"/>
                </a:lnTo>
                <a:lnTo>
                  <a:pt x="4218918" y="762000"/>
                </a:lnTo>
                <a:lnTo>
                  <a:pt x="4218928" y="774700"/>
                </a:lnTo>
                <a:lnTo>
                  <a:pt x="4218759" y="787400"/>
                </a:lnTo>
                <a:lnTo>
                  <a:pt x="4218449" y="800100"/>
                </a:lnTo>
                <a:lnTo>
                  <a:pt x="4217976" y="812800"/>
                </a:lnTo>
                <a:lnTo>
                  <a:pt x="4219377" y="825500"/>
                </a:lnTo>
                <a:lnTo>
                  <a:pt x="4221606" y="812800"/>
                </a:lnTo>
                <a:lnTo>
                  <a:pt x="4275879" y="812800"/>
                </a:lnTo>
                <a:lnTo>
                  <a:pt x="4276862" y="800100"/>
                </a:lnTo>
                <a:lnTo>
                  <a:pt x="4291821" y="800100"/>
                </a:lnTo>
                <a:lnTo>
                  <a:pt x="4292825" y="787400"/>
                </a:lnTo>
                <a:lnTo>
                  <a:pt x="4241448" y="787400"/>
                </a:lnTo>
                <a:lnTo>
                  <a:pt x="4239959" y="774700"/>
                </a:lnTo>
                <a:lnTo>
                  <a:pt x="4239225" y="762000"/>
                </a:lnTo>
                <a:lnTo>
                  <a:pt x="4236742" y="762000"/>
                </a:lnTo>
                <a:lnTo>
                  <a:pt x="4236014" y="749300"/>
                </a:lnTo>
                <a:lnTo>
                  <a:pt x="4235647" y="736600"/>
                </a:lnTo>
                <a:lnTo>
                  <a:pt x="4235879" y="723900"/>
                </a:lnTo>
                <a:lnTo>
                  <a:pt x="4235267" y="711200"/>
                </a:lnTo>
                <a:lnTo>
                  <a:pt x="4235465" y="698500"/>
                </a:lnTo>
                <a:lnTo>
                  <a:pt x="4238201" y="698500"/>
                </a:lnTo>
                <a:lnTo>
                  <a:pt x="4238435" y="685800"/>
                </a:lnTo>
                <a:lnTo>
                  <a:pt x="4239098" y="685800"/>
                </a:lnTo>
                <a:lnTo>
                  <a:pt x="4239754" y="675049"/>
                </a:lnTo>
                <a:lnTo>
                  <a:pt x="4239705" y="673100"/>
                </a:lnTo>
                <a:lnTo>
                  <a:pt x="4289578" y="673100"/>
                </a:lnTo>
                <a:lnTo>
                  <a:pt x="4290431" y="660400"/>
                </a:lnTo>
                <a:lnTo>
                  <a:pt x="4236850" y="660400"/>
                </a:lnTo>
                <a:lnTo>
                  <a:pt x="4236332" y="647700"/>
                </a:lnTo>
                <a:lnTo>
                  <a:pt x="4235226" y="635000"/>
                </a:lnTo>
                <a:lnTo>
                  <a:pt x="4236120" y="622300"/>
                </a:lnTo>
                <a:lnTo>
                  <a:pt x="4290492" y="622300"/>
                </a:lnTo>
                <a:lnTo>
                  <a:pt x="4289111" y="609600"/>
                </a:lnTo>
                <a:lnTo>
                  <a:pt x="4287645" y="596900"/>
                </a:lnTo>
                <a:close/>
              </a:path>
              <a:path w="4301490" h="1600200">
                <a:moveTo>
                  <a:pt x="4275879" y="812800"/>
                </a:moveTo>
                <a:lnTo>
                  <a:pt x="4273355" y="812800"/>
                </a:lnTo>
                <a:lnTo>
                  <a:pt x="4273842" y="825500"/>
                </a:lnTo>
                <a:lnTo>
                  <a:pt x="4274896" y="825500"/>
                </a:lnTo>
                <a:lnTo>
                  <a:pt x="4275879" y="812800"/>
                </a:lnTo>
                <a:close/>
              </a:path>
              <a:path w="4301490" h="1600200">
                <a:moveTo>
                  <a:pt x="8270" y="558800"/>
                </a:moveTo>
                <a:lnTo>
                  <a:pt x="6830" y="558800"/>
                </a:lnTo>
                <a:lnTo>
                  <a:pt x="6209" y="571500"/>
                </a:lnTo>
                <a:lnTo>
                  <a:pt x="5790" y="584200"/>
                </a:lnTo>
                <a:lnTo>
                  <a:pt x="5545" y="596900"/>
                </a:lnTo>
                <a:lnTo>
                  <a:pt x="5584" y="635000"/>
                </a:lnTo>
                <a:lnTo>
                  <a:pt x="5764" y="647700"/>
                </a:lnTo>
                <a:lnTo>
                  <a:pt x="6424" y="673100"/>
                </a:lnTo>
                <a:lnTo>
                  <a:pt x="6450" y="675049"/>
                </a:lnTo>
                <a:lnTo>
                  <a:pt x="6569" y="723900"/>
                </a:lnTo>
                <a:lnTo>
                  <a:pt x="5836" y="762000"/>
                </a:lnTo>
                <a:lnTo>
                  <a:pt x="4277" y="787400"/>
                </a:lnTo>
                <a:lnTo>
                  <a:pt x="4324" y="800100"/>
                </a:lnTo>
                <a:lnTo>
                  <a:pt x="4513" y="800100"/>
                </a:lnTo>
                <a:lnTo>
                  <a:pt x="5211" y="787400"/>
                </a:lnTo>
                <a:lnTo>
                  <a:pt x="5717" y="774700"/>
                </a:lnTo>
                <a:lnTo>
                  <a:pt x="6326" y="774700"/>
                </a:lnTo>
                <a:lnTo>
                  <a:pt x="7037" y="762000"/>
                </a:lnTo>
                <a:lnTo>
                  <a:pt x="17418" y="762000"/>
                </a:lnTo>
                <a:lnTo>
                  <a:pt x="18924" y="736600"/>
                </a:lnTo>
                <a:lnTo>
                  <a:pt x="17571" y="736600"/>
                </a:lnTo>
                <a:lnTo>
                  <a:pt x="17095" y="711200"/>
                </a:lnTo>
                <a:lnTo>
                  <a:pt x="18734" y="711200"/>
                </a:lnTo>
                <a:lnTo>
                  <a:pt x="17214" y="685800"/>
                </a:lnTo>
                <a:lnTo>
                  <a:pt x="15474" y="647700"/>
                </a:lnTo>
                <a:lnTo>
                  <a:pt x="14658" y="609600"/>
                </a:lnTo>
                <a:lnTo>
                  <a:pt x="14658" y="596900"/>
                </a:lnTo>
                <a:lnTo>
                  <a:pt x="14818" y="584200"/>
                </a:lnTo>
                <a:lnTo>
                  <a:pt x="7024" y="584200"/>
                </a:lnTo>
                <a:lnTo>
                  <a:pt x="7615" y="571500"/>
                </a:lnTo>
                <a:lnTo>
                  <a:pt x="8270" y="558800"/>
                </a:lnTo>
                <a:close/>
              </a:path>
              <a:path w="4301490" h="1600200">
                <a:moveTo>
                  <a:pt x="48567" y="723900"/>
                </a:moveTo>
                <a:lnTo>
                  <a:pt x="25927" y="723900"/>
                </a:lnTo>
                <a:lnTo>
                  <a:pt x="25643" y="736600"/>
                </a:lnTo>
                <a:lnTo>
                  <a:pt x="25773" y="749300"/>
                </a:lnTo>
                <a:lnTo>
                  <a:pt x="25894" y="774700"/>
                </a:lnTo>
                <a:lnTo>
                  <a:pt x="25197" y="787400"/>
                </a:lnTo>
                <a:lnTo>
                  <a:pt x="26678" y="800100"/>
                </a:lnTo>
                <a:lnTo>
                  <a:pt x="32985" y="800100"/>
                </a:lnTo>
                <a:lnTo>
                  <a:pt x="34513" y="787400"/>
                </a:lnTo>
                <a:lnTo>
                  <a:pt x="50551" y="787400"/>
                </a:lnTo>
                <a:lnTo>
                  <a:pt x="49866" y="774700"/>
                </a:lnTo>
                <a:lnTo>
                  <a:pt x="51124" y="774700"/>
                </a:lnTo>
                <a:lnTo>
                  <a:pt x="49369" y="762000"/>
                </a:lnTo>
                <a:lnTo>
                  <a:pt x="47785" y="749300"/>
                </a:lnTo>
                <a:lnTo>
                  <a:pt x="48421" y="736600"/>
                </a:lnTo>
                <a:lnTo>
                  <a:pt x="48567" y="723900"/>
                </a:lnTo>
                <a:close/>
              </a:path>
              <a:path w="4301490" h="1600200">
                <a:moveTo>
                  <a:pt x="53753" y="774700"/>
                </a:moveTo>
                <a:lnTo>
                  <a:pt x="50593" y="774700"/>
                </a:lnTo>
                <a:lnTo>
                  <a:pt x="51278" y="787400"/>
                </a:lnTo>
                <a:lnTo>
                  <a:pt x="52509" y="800100"/>
                </a:lnTo>
                <a:lnTo>
                  <a:pt x="53529" y="800100"/>
                </a:lnTo>
                <a:lnTo>
                  <a:pt x="53064" y="787400"/>
                </a:lnTo>
                <a:lnTo>
                  <a:pt x="53753" y="774700"/>
                </a:lnTo>
                <a:close/>
              </a:path>
              <a:path w="4301490" h="1600200">
                <a:moveTo>
                  <a:pt x="4274871" y="762000"/>
                </a:moveTo>
                <a:lnTo>
                  <a:pt x="4243050" y="762000"/>
                </a:lnTo>
                <a:lnTo>
                  <a:pt x="4241448" y="787400"/>
                </a:lnTo>
                <a:lnTo>
                  <a:pt x="4293602" y="787400"/>
                </a:lnTo>
                <a:lnTo>
                  <a:pt x="4291541" y="774700"/>
                </a:lnTo>
                <a:lnTo>
                  <a:pt x="4275550" y="774700"/>
                </a:lnTo>
                <a:lnTo>
                  <a:pt x="4274871" y="762000"/>
                </a:lnTo>
                <a:close/>
              </a:path>
              <a:path w="4301490" h="1600200">
                <a:moveTo>
                  <a:pt x="4289684" y="736600"/>
                </a:moveTo>
                <a:lnTo>
                  <a:pt x="4273418" y="736600"/>
                </a:lnTo>
                <a:lnTo>
                  <a:pt x="4274142" y="749300"/>
                </a:lnTo>
                <a:lnTo>
                  <a:pt x="4275891" y="749300"/>
                </a:lnTo>
                <a:lnTo>
                  <a:pt x="4276700" y="762000"/>
                </a:lnTo>
                <a:lnTo>
                  <a:pt x="4276861" y="774700"/>
                </a:lnTo>
                <a:lnTo>
                  <a:pt x="4291541" y="774700"/>
                </a:lnTo>
                <a:lnTo>
                  <a:pt x="4289423" y="762000"/>
                </a:lnTo>
                <a:lnTo>
                  <a:pt x="4287971" y="749300"/>
                </a:lnTo>
                <a:lnTo>
                  <a:pt x="4289684" y="736600"/>
                </a:lnTo>
                <a:close/>
              </a:path>
              <a:path w="4301490" h="1600200">
                <a:moveTo>
                  <a:pt x="48180" y="698500"/>
                </a:moveTo>
                <a:lnTo>
                  <a:pt x="26741" y="698500"/>
                </a:lnTo>
                <a:lnTo>
                  <a:pt x="26342" y="711200"/>
                </a:lnTo>
                <a:lnTo>
                  <a:pt x="21194" y="711200"/>
                </a:lnTo>
                <a:lnTo>
                  <a:pt x="23204" y="723900"/>
                </a:lnTo>
                <a:lnTo>
                  <a:pt x="24252" y="736600"/>
                </a:lnTo>
                <a:lnTo>
                  <a:pt x="22886" y="736600"/>
                </a:lnTo>
                <a:lnTo>
                  <a:pt x="23346" y="749300"/>
                </a:lnTo>
                <a:lnTo>
                  <a:pt x="20199" y="749300"/>
                </a:lnTo>
                <a:lnTo>
                  <a:pt x="20225" y="762000"/>
                </a:lnTo>
                <a:lnTo>
                  <a:pt x="23403" y="762000"/>
                </a:lnTo>
                <a:lnTo>
                  <a:pt x="23935" y="749300"/>
                </a:lnTo>
                <a:lnTo>
                  <a:pt x="24698" y="736600"/>
                </a:lnTo>
                <a:lnTo>
                  <a:pt x="25927" y="723900"/>
                </a:lnTo>
                <a:lnTo>
                  <a:pt x="48567" y="723900"/>
                </a:lnTo>
                <a:lnTo>
                  <a:pt x="48421" y="711200"/>
                </a:lnTo>
                <a:lnTo>
                  <a:pt x="48180" y="698500"/>
                </a:lnTo>
                <a:close/>
              </a:path>
              <a:path w="4301490" h="1600200">
                <a:moveTo>
                  <a:pt x="4291093" y="698500"/>
                </a:moveTo>
                <a:lnTo>
                  <a:pt x="4241494" y="698500"/>
                </a:lnTo>
                <a:lnTo>
                  <a:pt x="4241001" y="711200"/>
                </a:lnTo>
                <a:lnTo>
                  <a:pt x="4240941" y="736600"/>
                </a:lnTo>
                <a:lnTo>
                  <a:pt x="4241243" y="749300"/>
                </a:lnTo>
                <a:lnTo>
                  <a:pt x="4241679" y="762000"/>
                </a:lnTo>
                <a:lnTo>
                  <a:pt x="4272864" y="762000"/>
                </a:lnTo>
                <a:lnTo>
                  <a:pt x="4272995" y="749300"/>
                </a:lnTo>
                <a:lnTo>
                  <a:pt x="4271815" y="749300"/>
                </a:lnTo>
                <a:lnTo>
                  <a:pt x="4272257" y="736600"/>
                </a:lnTo>
                <a:lnTo>
                  <a:pt x="4291347" y="736600"/>
                </a:lnTo>
                <a:lnTo>
                  <a:pt x="4292538" y="723900"/>
                </a:lnTo>
                <a:lnTo>
                  <a:pt x="4292058" y="711200"/>
                </a:lnTo>
                <a:lnTo>
                  <a:pt x="4291093" y="698500"/>
                </a:lnTo>
                <a:close/>
              </a:path>
              <a:path w="4301490" h="1600200">
                <a:moveTo>
                  <a:pt x="4238201" y="698500"/>
                </a:moveTo>
                <a:lnTo>
                  <a:pt x="4236129" y="698500"/>
                </a:lnTo>
                <a:lnTo>
                  <a:pt x="4236917" y="711200"/>
                </a:lnTo>
                <a:lnTo>
                  <a:pt x="4237488" y="723900"/>
                </a:lnTo>
                <a:lnTo>
                  <a:pt x="4237497" y="736600"/>
                </a:lnTo>
                <a:lnTo>
                  <a:pt x="4238582" y="736600"/>
                </a:lnTo>
                <a:lnTo>
                  <a:pt x="4238845" y="723900"/>
                </a:lnTo>
                <a:lnTo>
                  <a:pt x="4240286" y="723900"/>
                </a:lnTo>
                <a:lnTo>
                  <a:pt x="4238712" y="711200"/>
                </a:lnTo>
                <a:lnTo>
                  <a:pt x="4238201" y="698500"/>
                </a:lnTo>
                <a:close/>
              </a:path>
              <a:path w="4301490" h="1600200">
                <a:moveTo>
                  <a:pt x="18734" y="711200"/>
                </a:moveTo>
                <a:lnTo>
                  <a:pt x="17095" y="711200"/>
                </a:lnTo>
                <a:lnTo>
                  <a:pt x="18387" y="723900"/>
                </a:lnTo>
                <a:lnTo>
                  <a:pt x="19494" y="723900"/>
                </a:lnTo>
                <a:lnTo>
                  <a:pt x="18734" y="711200"/>
                </a:lnTo>
                <a:close/>
              </a:path>
              <a:path w="4301490" h="1600200">
                <a:moveTo>
                  <a:pt x="23137" y="698500"/>
                </a:moveTo>
                <a:lnTo>
                  <a:pt x="21475" y="698500"/>
                </a:lnTo>
                <a:lnTo>
                  <a:pt x="21274" y="711200"/>
                </a:lnTo>
                <a:lnTo>
                  <a:pt x="23683" y="711200"/>
                </a:lnTo>
                <a:lnTo>
                  <a:pt x="23137" y="698500"/>
                </a:lnTo>
                <a:close/>
              </a:path>
              <a:path w="4301490" h="1600200">
                <a:moveTo>
                  <a:pt x="4298231" y="673100"/>
                </a:moveTo>
                <a:lnTo>
                  <a:pt x="4294607" y="673100"/>
                </a:lnTo>
                <a:lnTo>
                  <a:pt x="4293319" y="685800"/>
                </a:lnTo>
                <a:lnTo>
                  <a:pt x="4294661" y="685800"/>
                </a:lnTo>
                <a:lnTo>
                  <a:pt x="4296123" y="698500"/>
                </a:lnTo>
                <a:lnTo>
                  <a:pt x="4297510" y="711200"/>
                </a:lnTo>
                <a:lnTo>
                  <a:pt x="4299280" y="711200"/>
                </a:lnTo>
                <a:lnTo>
                  <a:pt x="4297621" y="698500"/>
                </a:lnTo>
                <a:lnTo>
                  <a:pt x="4297788" y="685800"/>
                </a:lnTo>
                <a:lnTo>
                  <a:pt x="4298231" y="673100"/>
                </a:lnTo>
                <a:close/>
              </a:path>
              <a:path w="4301490" h="1600200">
                <a:moveTo>
                  <a:pt x="27396" y="647700"/>
                </a:moveTo>
                <a:lnTo>
                  <a:pt x="26782" y="647700"/>
                </a:lnTo>
                <a:lnTo>
                  <a:pt x="27141" y="660400"/>
                </a:lnTo>
                <a:lnTo>
                  <a:pt x="27330" y="673100"/>
                </a:lnTo>
                <a:lnTo>
                  <a:pt x="27271" y="698500"/>
                </a:lnTo>
                <a:lnTo>
                  <a:pt x="48042" y="698500"/>
                </a:lnTo>
                <a:lnTo>
                  <a:pt x="48204" y="685800"/>
                </a:lnTo>
                <a:lnTo>
                  <a:pt x="48863" y="685800"/>
                </a:lnTo>
                <a:lnTo>
                  <a:pt x="49132" y="673100"/>
                </a:lnTo>
                <a:lnTo>
                  <a:pt x="37504" y="673100"/>
                </a:lnTo>
                <a:lnTo>
                  <a:pt x="36777" y="660400"/>
                </a:lnTo>
                <a:lnTo>
                  <a:pt x="27715" y="660400"/>
                </a:lnTo>
                <a:lnTo>
                  <a:pt x="27396" y="647700"/>
                </a:lnTo>
                <a:close/>
              </a:path>
              <a:path w="4301490" h="1600200">
                <a:moveTo>
                  <a:pt x="4287886" y="673100"/>
                </a:moveTo>
                <a:lnTo>
                  <a:pt x="4239873" y="673100"/>
                </a:lnTo>
                <a:lnTo>
                  <a:pt x="4239754" y="675049"/>
                </a:lnTo>
                <a:lnTo>
                  <a:pt x="4240024" y="685800"/>
                </a:lnTo>
                <a:lnTo>
                  <a:pt x="4241138" y="698500"/>
                </a:lnTo>
                <a:lnTo>
                  <a:pt x="4288007" y="698500"/>
                </a:lnTo>
                <a:lnTo>
                  <a:pt x="4288557" y="685800"/>
                </a:lnTo>
                <a:lnTo>
                  <a:pt x="4287886" y="673100"/>
                </a:lnTo>
                <a:close/>
              </a:path>
              <a:path w="4301490" h="1600200">
                <a:moveTo>
                  <a:pt x="4239873" y="673100"/>
                </a:moveTo>
                <a:lnTo>
                  <a:pt x="4239705" y="673100"/>
                </a:lnTo>
                <a:lnTo>
                  <a:pt x="4239754" y="675049"/>
                </a:lnTo>
                <a:lnTo>
                  <a:pt x="4239873" y="673100"/>
                </a:lnTo>
                <a:close/>
              </a:path>
              <a:path w="4301490" h="1600200">
                <a:moveTo>
                  <a:pt x="45833" y="660400"/>
                </a:moveTo>
                <a:lnTo>
                  <a:pt x="38553" y="660400"/>
                </a:lnTo>
                <a:lnTo>
                  <a:pt x="38356" y="673100"/>
                </a:lnTo>
                <a:lnTo>
                  <a:pt x="46864" y="673100"/>
                </a:lnTo>
                <a:lnTo>
                  <a:pt x="45833" y="660400"/>
                </a:lnTo>
                <a:close/>
              </a:path>
              <a:path w="4301490" h="1600200">
                <a:moveTo>
                  <a:pt x="30177" y="508000"/>
                </a:moveTo>
                <a:lnTo>
                  <a:pt x="28224" y="520700"/>
                </a:lnTo>
                <a:lnTo>
                  <a:pt x="27597" y="533400"/>
                </a:lnTo>
                <a:lnTo>
                  <a:pt x="27226" y="558800"/>
                </a:lnTo>
                <a:lnTo>
                  <a:pt x="27108" y="584200"/>
                </a:lnTo>
                <a:lnTo>
                  <a:pt x="27291" y="596900"/>
                </a:lnTo>
                <a:lnTo>
                  <a:pt x="27590" y="609600"/>
                </a:lnTo>
                <a:lnTo>
                  <a:pt x="27969" y="622300"/>
                </a:lnTo>
                <a:lnTo>
                  <a:pt x="28827" y="635000"/>
                </a:lnTo>
                <a:lnTo>
                  <a:pt x="29236" y="647700"/>
                </a:lnTo>
                <a:lnTo>
                  <a:pt x="28181" y="660400"/>
                </a:lnTo>
                <a:lnTo>
                  <a:pt x="36777" y="660400"/>
                </a:lnTo>
                <a:lnTo>
                  <a:pt x="36157" y="647700"/>
                </a:lnTo>
                <a:lnTo>
                  <a:pt x="35568" y="622300"/>
                </a:lnTo>
                <a:lnTo>
                  <a:pt x="34935" y="609600"/>
                </a:lnTo>
                <a:lnTo>
                  <a:pt x="34183" y="596900"/>
                </a:lnTo>
                <a:lnTo>
                  <a:pt x="33238" y="584200"/>
                </a:lnTo>
                <a:lnTo>
                  <a:pt x="32023" y="571500"/>
                </a:lnTo>
                <a:lnTo>
                  <a:pt x="30463" y="571500"/>
                </a:lnTo>
                <a:lnTo>
                  <a:pt x="31865" y="546100"/>
                </a:lnTo>
                <a:lnTo>
                  <a:pt x="35340" y="546100"/>
                </a:lnTo>
                <a:lnTo>
                  <a:pt x="33349" y="520700"/>
                </a:lnTo>
                <a:lnTo>
                  <a:pt x="31757" y="520700"/>
                </a:lnTo>
                <a:lnTo>
                  <a:pt x="30177" y="508000"/>
                </a:lnTo>
                <a:close/>
              </a:path>
              <a:path w="4301490" h="1600200">
                <a:moveTo>
                  <a:pt x="39595" y="520700"/>
                </a:moveTo>
                <a:lnTo>
                  <a:pt x="38714" y="520700"/>
                </a:lnTo>
                <a:lnTo>
                  <a:pt x="39715" y="533400"/>
                </a:lnTo>
                <a:lnTo>
                  <a:pt x="40056" y="558800"/>
                </a:lnTo>
                <a:lnTo>
                  <a:pt x="39896" y="571500"/>
                </a:lnTo>
                <a:lnTo>
                  <a:pt x="39393" y="584200"/>
                </a:lnTo>
                <a:lnTo>
                  <a:pt x="38703" y="584200"/>
                </a:lnTo>
                <a:lnTo>
                  <a:pt x="37985" y="596900"/>
                </a:lnTo>
                <a:lnTo>
                  <a:pt x="37395" y="609600"/>
                </a:lnTo>
                <a:lnTo>
                  <a:pt x="37093" y="622300"/>
                </a:lnTo>
                <a:lnTo>
                  <a:pt x="37235" y="635000"/>
                </a:lnTo>
                <a:lnTo>
                  <a:pt x="37979" y="647700"/>
                </a:lnTo>
                <a:lnTo>
                  <a:pt x="39482" y="660400"/>
                </a:lnTo>
                <a:lnTo>
                  <a:pt x="47915" y="660400"/>
                </a:lnTo>
                <a:lnTo>
                  <a:pt x="48860" y="647700"/>
                </a:lnTo>
                <a:lnTo>
                  <a:pt x="49657" y="635000"/>
                </a:lnTo>
                <a:lnTo>
                  <a:pt x="51351" y="635000"/>
                </a:lnTo>
                <a:lnTo>
                  <a:pt x="51333" y="622300"/>
                </a:lnTo>
                <a:lnTo>
                  <a:pt x="46096" y="622300"/>
                </a:lnTo>
                <a:lnTo>
                  <a:pt x="45759" y="596900"/>
                </a:lnTo>
                <a:lnTo>
                  <a:pt x="46015" y="584200"/>
                </a:lnTo>
                <a:lnTo>
                  <a:pt x="46350" y="571500"/>
                </a:lnTo>
                <a:lnTo>
                  <a:pt x="47256" y="571500"/>
                </a:lnTo>
                <a:lnTo>
                  <a:pt x="48130" y="558800"/>
                </a:lnTo>
                <a:lnTo>
                  <a:pt x="48828" y="558800"/>
                </a:lnTo>
                <a:lnTo>
                  <a:pt x="49307" y="546100"/>
                </a:lnTo>
                <a:lnTo>
                  <a:pt x="46764" y="546100"/>
                </a:lnTo>
                <a:lnTo>
                  <a:pt x="46539" y="533400"/>
                </a:lnTo>
                <a:lnTo>
                  <a:pt x="41366" y="533400"/>
                </a:lnTo>
                <a:lnTo>
                  <a:pt x="39595" y="520700"/>
                </a:lnTo>
                <a:close/>
              </a:path>
              <a:path w="4301490" h="1600200">
                <a:moveTo>
                  <a:pt x="4290492" y="622300"/>
                </a:moveTo>
                <a:lnTo>
                  <a:pt x="4241819" y="622300"/>
                </a:lnTo>
                <a:lnTo>
                  <a:pt x="4241887" y="635000"/>
                </a:lnTo>
                <a:lnTo>
                  <a:pt x="4241686" y="647700"/>
                </a:lnTo>
                <a:lnTo>
                  <a:pt x="4241335" y="660400"/>
                </a:lnTo>
                <a:lnTo>
                  <a:pt x="4290431" y="660400"/>
                </a:lnTo>
                <a:lnTo>
                  <a:pt x="4290889" y="647700"/>
                </a:lnTo>
                <a:lnTo>
                  <a:pt x="4290002" y="635000"/>
                </a:lnTo>
                <a:lnTo>
                  <a:pt x="4290492" y="622300"/>
                </a:lnTo>
                <a:close/>
              </a:path>
              <a:path w="4301490" h="1600200">
                <a:moveTo>
                  <a:pt x="4287095" y="584200"/>
                </a:moveTo>
                <a:lnTo>
                  <a:pt x="4211344" y="584200"/>
                </a:lnTo>
                <a:lnTo>
                  <a:pt x="4210760" y="609600"/>
                </a:lnTo>
                <a:lnTo>
                  <a:pt x="4210645" y="622300"/>
                </a:lnTo>
                <a:lnTo>
                  <a:pt x="4211160" y="635000"/>
                </a:lnTo>
                <a:lnTo>
                  <a:pt x="4212463" y="647700"/>
                </a:lnTo>
                <a:lnTo>
                  <a:pt x="4212402" y="635000"/>
                </a:lnTo>
                <a:lnTo>
                  <a:pt x="4212676" y="622300"/>
                </a:lnTo>
                <a:lnTo>
                  <a:pt x="4213220" y="609600"/>
                </a:lnTo>
                <a:lnTo>
                  <a:pt x="4213966" y="596900"/>
                </a:lnTo>
                <a:lnTo>
                  <a:pt x="4287645" y="596900"/>
                </a:lnTo>
                <a:lnTo>
                  <a:pt x="4287095" y="584200"/>
                </a:lnTo>
                <a:close/>
              </a:path>
              <a:path w="4301490" h="1600200">
                <a:moveTo>
                  <a:pt x="4241466" y="622300"/>
                </a:moveTo>
                <a:lnTo>
                  <a:pt x="4238264" y="622300"/>
                </a:lnTo>
                <a:lnTo>
                  <a:pt x="4239149" y="635000"/>
                </a:lnTo>
                <a:lnTo>
                  <a:pt x="4241146" y="635000"/>
                </a:lnTo>
                <a:lnTo>
                  <a:pt x="4241466" y="622300"/>
                </a:lnTo>
                <a:close/>
              </a:path>
              <a:path w="4301490" h="1600200">
                <a:moveTo>
                  <a:pt x="4299057" y="533400"/>
                </a:moveTo>
                <a:lnTo>
                  <a:pt x="4295216" y="533400"/>
                </a:lnTo>
                <a:lnTo>
                  <a:pt x="4295494" y="558800"/>
                </a:lnTo>
                <a:lnTo>
                  <a:pt x="4295359" y="571500"/>
                </a:lnTo>
                <a:lnTo>
                  <a:pt x="4294903" y="584200"/>
                </a:lnTo>
                <a:lnTo>
                  <a:pt x="4294218" y="596900"/>
                </a:lnTo>
                <a:lnTo>
                  <a:pt x="4293398" y="596900"/>
                </a:lnTo>
                <a:lnTo>
                  <a:pt x="4292535" y="609600"/>
                </a:lnTo>
                <a:lnTo>
                  <a:pt x="4292135" y="609600"/>
                </a:lnTo>
                <a:lnTo>
                  <a:pt x="4293512" y="622300"/>
                </a:lnTo>
                <a:lnTo>
                  <a:pt x="4294102" y="635000"/>
                </a:lnTo>
                <a:lnTo>
                  <a:pt x="4296199" y="622300"/>
                </a:lnTo>
                <a:lnTo>
                  <a:pt x="4295856" y="609600"/>
                </a:lnTo>
                <a:lnTo>
                  <a:pt x="4295868" y="596900"/>
                </a:lnTo>
                <a:lnTo>
                  <a:pt x="4296171" y="584200"/>
                </a:lnTo>
                <a:lnTo>
                  <a:pt x="4296705" y="571500"/>
                </a:lnTo>
                <a:lnTo>
                  <a:pt x="4297405" y="558800"/>
                </a:lnTo>
                <a:lnTo>
                  <a:pt x="4298210" y="546100"/>
                </a:lnTo>
                <a:lnTo>
                  <a:pt x="4299057" y="533400"/>
                </a:lnTo>
                <a:close/>
              </a:path>
              <a:path w="4301490" h="1600200">
                <a:moveTo>
                  <a:pt x="18909" y="571500"/>
                </a:moveTo>
                <a:lnTo>
                  <a:pt x="15152" y="571500"/>
                </a:lnTo>
                <a:lnTo>
                  <a:pt x="15725" y="584200"/>
                </a:lnTo>
                <a:lnTo>
                  <a:pt x="16514" y="596900"/>
                </a:lnTo>
                <a:lnTo>
                  <a:pt x="17388" y="596900"/>
                </a:lnTo>
                <a:lnTo>
                  <a:pt x="18216" y="609600"/>
                </a:lnTo>
                <a:lnTo>
                  <a:pt x="18867" y="622300"/>
                </a:lnTo>
                <a:lnTo>
                  <a:pt x="19208" y="609600"/>
                </a:lnTo>
                <a:lnTo>
                  <a:pt x="18661" y="596900"/>
                </a:lnTo>
                <a:lnTo>
                  <a:pt x="18643" y="584200"/>
                </a:lnTo>
                <a:lnTo>
                  <a:pt x="18909" y="571500"/>
                </a:lnTo>
                <a:close/>
              </a:path>
              <a:path w="4301490" h="1600200">
                <a:moveTo>
                  <a:pt x="49919" y="609600"/>
                </a:moveTo>
                <a:lnTo>
                  <a:pt x="47907" y="609600"/>
                </a:lnTo>
                <a:lnTo>
                  <a:pt x="46096" y="622300"/>
                </a:lnTo>
                <a:lnTo>
                  <a:pt x="51333" y="622300"/>
                </a:lnTo>
                <a:lnTo>
                  <a:pt x="49919" y="609600"/>
                </a:lnTo>
                <a:close/>
              </a:path>
              <a:path w="4301490" h="1600200">
                <a:moveTo>
                  <a:pt x="4210970" y="457200"/>
                </a:moveTo>
                <a:lnTo>
                  <a:pt x="4210180" y="469900"/>
                </a:lnTo>
                <a:lnTo>
                  <a:pt x="4209822" y="495300"/>
                </a:lnTo>
                <a:lnTo>
                  <a:pt x="4209517" y="520700"/>
                </a:lnTo>
                <a:lnTo>
                  <a:pt x="4209125" y="533400"/>
                </a:lnTo>
                <a:lnTo>
                  <a:pt x="4208277" y="533400"/>
                </a:lnTo>
                <a:lnTo>
                  <a:pt x="4206749" y="546100"/>
                </a:lnTo>
                <a:lnTo>
                  <a:pt x="4208455" y="558800"/>
                </a:lnTo>
                <a:lnTo>
                  <a:pt x="4210311" y="571500"/>
                </a:lnTo>
                <a:lnTo>
                  <a:pt x="4212237" y="584200"/>
                </a:lnTo>
                <a:lnTo>
                  <a:pt x="4288766" y="584200"/>
                </a:lnTo>
                <a:lnTo>
                  <a:pt x="4289691" y="596900"/>
                </a:lnTo>
                <a:lnTo>
                  <a:pt x="4289795" y="571500"/>
                </a:lnTo>
                <a:lnTo>
                  <a:pt x="4289906" y="558800"/>
                </a:lnTo>
                <a:lnTo>
                  <a:pt x="4215810" y="558800"/>
                </a:lnTo>
                <a:lnTo>
                  <a:pt x="4214150" y="546100"/>
                </a:lnTo>
                <a:lnTo>
                  <a:pt x="4212597" y="533400"/>
                </a:lnTo>
                <a:lnTo>
                  <a:pt x="4211087" y="520700"/>
                </a:lnTo>
                <a:lnTo>
                  <a:pt x="4211379" y="508000"/>
                </a:lnTo>
                <a:lnTo>
                  <a:pt x="4211232" y="508000"/>
                </a:lnTo>
                <a:lnTo>
                  <a:pt x="4211331" y="495300"/>
                </a:lnTo>
                <a:lnTo>
                  <a:pt x="4212712" y="495300"/>
                </a:lnTo>
                <a:lnTo>
                  <a:pt x="4213053" y="482330"/>
                </a:lnTo>
                <a:lnTo>
                  <a:pt x="4212806" y="469900"/>
                </a:lnTo>
                <a:lnTo>
                  <a:pt x="4211984" y="469900"/>
                </a:lnTo>
                <a:lnTo>
                  <a:pt x="4210970" y="457200"/>
                </a:lnTo>
                <a:close/>
              </a:path>
              <a:path w="4301490" h="1600200">
                <a:moveTo>
                  <a:pt x="18996" y="533400"/>
                </a:moveTo>
                <a:lnTo>
                  <a:pt x="17986" y="533400"/>
                </a:lnTo>
                <a:lnTo>
                  <a:pt x="17595" y="546100"/>
                </a:lnTo>
                <a:lnTo>
                  <a:pt x="9313" y="546100"/>
                </a:lnTo>
                <a:lnTo>
                  <a:pt x="10055" y="558800"/>
                </a:lnTo>
                <a:lnTo>
                  <a:pt x="10656" y="571500"/>
                </a:lnTo>
                <a:lnTo>
                  <a:pt x="11039" y="584200"/>
                </a:lnTo>
                <a:lnTo>
                  <a:pt x="14818" y="584200"/>
                </a:lnTo>
                <a:lnTo>
                  <a:pt x="15152" y="571500"/>
                </a:lnTo>
                <a:lnTo>
                  <a:pt x="18909" y="571500"/>
                </a:lnTo>
                <a:lnTo>
                  <a:pt x="19218" y="558800"/>
                </a:lnTo>
                <a:lnTo>
                  <a:pt x="19328" y="546100"/>
                </a:lnTo>
                <a:lnTo>
                  <a:pt x="18996" y="533400"/>
                </a:lnTo>
                <a:close/>
              </a:path>
              <a:path w="4301490" h="1600200">
                <a:moveTo>
                  <a:pt x="14445" y="368300"/>
                </a:moveTo>
                <a:lnTo>
                  <a:pt x="10217" y="368300"/>
                </a:lnTo>
                <a:lnTo>
                  <a:pt x="9702" y="393700"/>
                </a:lnTo>
                <a:lnTo>
                  <a:pt x="8730" y="406400"/>
                </a:lnTo>
                <a:lnTo>
                  <a:pt x="9078" y="419100"/>
                </a:lnTo>
                <a:lnTo>
                  <a:pt x="9778" y="419100"/>
                </a:lnTo>
                <a:lnTo>
                  <a:pt x="10039" y="431800"/>
                </a:lnTo>
                <a:lnTo>
                  <a:pt x="5975" y="431800"/>
                </a:lnTo>
                <a:lnTo>
                  <a:pt x="5872" y="444500"/>
                </a:lnTo>
                <a:lnTo>
                  <a:pt x="5842" y="469900"/>
                </a:lnTo>
                <a:lnTo>
                  <a:pt x="6136" y="482600"/>
                </a:lnTo>
                <a:lnTo>
                  <a:pt x="6597" y="495300"/>
                </a:lnTo>
                <a:lnTo>
                  <a:pt x="7168" y="508000"/>
                </a:lnTo>
                <a:lnTo>
                  <a:pt x="8421" y="533400"/>
                </a:lnTo>
                <a:lnTo>
                  <a:pt x="3943" y="533400"/>
                </a:lnTo>
                <a:lnTo>
                  <a:pt x="4671" y="546100"/>
                </a:lnTo>
                <a:lnTo>
                  <a:pt x="5847" y="558800"/>
                </a:lnTo>
                <a:lnTo>
                  <a:pt x="7024" y="558800"/>
                </a:lnTo>
                <a:lnTo>
                  <a:pt x="7720" y="546100"/>
                </a:lnTo>
                <a:lnTo>
                  <a:pt x="14456" y="546100"/>
                </a:lnTo>
                <a:lnTo>
                  <a:pt x="14359" y="533400"/>
                </a:lnTo>
                <a:lnTo>
                  <a:pt x="14109" y="520700"/>
                </a:lnTo>
                <a:lnTo>
                  <a:pt x="13708" y="508000"/>
                </a:lnTo>
                <a:lnTo>
                  <a:pt x="13160" y="495300"/>
                </a:lnTo>
                <a:lnTo>
                  <a:pt x="14526" y="495300"/>
                </a:lnTo>
                <a:lnTo>
                  <a:pt x="15496" y="482600"/>
                </a:lnTo>
                <a:lnTo>
                  <a:pt x="18144" y="482600"/>
                </a:lnTo>
                <a:lnTo>
                  <a:pt x="17392" y="469900"/>
                </a:lnTo>
                <a:lnTo>
                  <a:pt x="16170" y="457200"/>
                </a:lnTo>
                <a:lnTo>
                  <a:pt x="14753" y="431800"/>
                </a:lnTo>
                <a:lnTo>
                  <a:pt x="13414" y="419100"/>
                </a:lnTo>
                <a:lnTo>
                  <a:pt x="12427" y="406400"/>
                </a:lnTo>
                <a:lnTo>
                  <a:pt x="12808" y="393700"/>
                </a:lnTo>
                <a:lnTo>
                  <a:pt x="15909" y="393700"/>
                </a:lnTo>
                <a:lnTo>
                  <a:pt x="15907" y="381000"/>
                </a:lnTo>
                <a:lnTo>
                  <a:pt x="14445" y="368300"/>
                </a:lnTo>
                <a:close/>
              </a:path>
              <a:path w="4301490" h="1600200">
                <a:moveTo>
                  <a:pt x="4212291" y="355600"/>
                </a:moveTo>
                <a:lnTo>
                  <a:pt x="4208421" y="355600"/>
                </a:lnTo>
                <a:lnTo>
                  <a:pt x="4209241" y="368300"/>
                </a:lnTo>
                <a:lnTo>
                  <a:pt x="4209725" y="381000"/>
                </a:lnTo>
                <a:lnTo>
                  <a:pt x="4210294" y="419100"/>
                </a:lnTo>
                <a:lnTo>
                  <a:pt x="4210685" y="431800"/>
                </a:lnTo>
                <a:lnTo>
                  <a:pt x="4211349" y="444500"/>
                </a:lnTo>
                <a:lnTo>
                  <a:pt x="4212441" y="457200"/>
                </a:lnTo>
                <a:lnTo>
                  <a:pt x="4242318" y="457200"/>
                </a:lnTo>
                <a:lnTo>
                  <a:pt x="4242834" y="469900"/>
                </a:lnTo>
                <a:lnTo>
                  <a:pt x="4240408" y="469900"/>
                </a:lnTo>
                <a:lnTo>
                  <a:pt x="4238379" y="482330"/>
                </a:lnTo>
                <a:lnTo>
                  <a:pt x="4238365" y="482600"/>
                </a:lnTo>
                <a:lnTo>
                  <a:pt x="4238451" y="495300"/>
                </a:lnTo>
                <a:lnTo>
                  <a:pt x="4241335" y="495300"/>
                </a:lnTo>
                <a:lnTo>
                  <a:pt x="4240783" y="508000"/>
                </a:lnTo>
                <a:lnTo>
                  <a:pt x="4240624" y="520700"/>
                </a:lnTo>
                <a:lnTo>
                  <a:pt x="4241102" y="533400"/>
                </a:lnTo>
                <a:lnTo>
                  <a:pt x="4217069" y="533400"/>
                </a:lnTo>
                <a:lnTo>
                  <a:pt x="4217003" y="558800"/>
                </a:lnTo>
                <a:lnTo>
                  <a:pt x="4290322" y="558800"/>
                </a:lnTo>
                <a:lnTo>
                  <a:pt x="4288425" y="546100"/>
                </a:lnTo>
                <a:lnTo>
                  <a:pt x="4287391" y="533400"/>
                </a:lnTo>
                <a:lnTo>
                  <a:pt x="4286980" y="520700"/>
                </a:lnTo>
                <a:lnTo>
                  <a:pt x="4287096" y="482330"/>
                </a:lnTo>
                <a:lnTo>
                  <a:pt x="4286797" y="469900"/>
                </a:lnTo>
                <a:lnTo>
                  <a:pt x="4285921" y="457200"/>
                </a:lnTo>
                <a:lnTo>
                  <a:pt x="4286766" y="444500"/>
                </a:lnTo>
                <a:lnTo>
                  <a:pt x="4238254" y="444500"/>
                </a:lnTo>
                <a:lnTo>
                  <a:pt x="4237140" y="431800"/>
                </a:lnTo>
                <a:lnTo>
                  <a:pt x="4237599" y="419100"/>
                </a:lnTo>
                <a:lnTo>
                  <a:pt x="4236223" y="419100"/>
                </a:lnTo>
                <a:lnTo>
                  <a:pt x="4237179" y="406400"/>
                </a:lnTo>
                <a:lnTo>
                  <a:pt x="4238507" y="393700"/>
                </a:lnTo>
                <a:lnTo>
                  <a:pt x="4240618" y="393700"/>
                </a:lnTo>
                <a:lnTo>
                  <a:pt x="4240842" y="381000"/>
                </a:lnTo>
                <a:lnTo>
                  <a:pt x="4238239" y="381000"/>
                </a:lnTo>
                <a:lnTo>
                  <a:pt x="4236808" y="368300"/>
                </a:lnTo>
                <a:lnTo>
                  <a:pt x="4213202" y="368300"/>
                </a:lnTo>
                <a:lnTo>
                  <a:pt x="4212291" y="355600"/>
                </a:lnTo>
                <a:close/>
              </a:path>
              <a:path w="4301490" h="1600200">
                <a:moveTo>
                  <a:pt x="4630" y="495300"/>
                </a:moveTo>
                <a:lnTo>
                  <a:pt x="3078" y="495300"/>
                </a:lnTo>
                <a:lnTo>
                  <a:pt x="3902" y="508000"/>
                </a:lnTo>
                <a:lnTo>
                  <a:pt x="2519" y="520700"/>
                </a:lnTo>
                <a:lnTo>
                  <a:pt x="646" y="533400"/>
                </a:lnTo>
                <a:lnTo>
                  <a:pt x="0" y="546100"/>
                </a:lnTo>
                <a:lnTo>
                  <a:pt x="1125" y="533400"/>
                </a:lnTo>
                <a:lnTo>
                  <a:pt x="6214" y="533400"/>
                </a:lnTo>
                <a:lnTo>
                  <a:pt x="5736" y="520700"/>
                </a:lnTo>
                <a:lnTo>
                  <a:pt x="5197" y="508000"/>
                </a:lnTo>
                <a:lnTo>
                  <a:pt x="4630" y="495300"/>
                </a:lnTo>
                <a:close/>
              </a:path>
              <a:path w="4301490" h="1600200">
                <a:moveTo>
                  <a:pt x="41634" y="317500"/>
                </a:moveTo>
                <a:lnTo>
                  <a:pt x="41273" y="330200"/>
                </a:lnTo>
                <a:lnTo>
                  <a:pt x="41347" y="342900"/>
                </a:lnTo>
                <a:lnTo>
                  <a:pt x="41745" y="355600"/>
                </a:lnTo>
                <a:lnTo>
                  <a:pt x="44357" y="355600"/>
                </a:lnTo>
                <a:lnTo>
                  <a:pt x="44707" y="368300"/>
                </a:lnTo>
                <a:lnTo>
                  <a:pt x="38531" y="368300"/>
                </a:lnTo>
                <a:lnTo>
                  <a:pt x="38514" y="393700"/>
                </a:lnTo>
                <a:lnTo>
                  <a:pt x="38715" y="406400"/>
                </a:lnTo>
                <a:lnTo>
                  <a:pt x="39179" y="419100"/>
                </a:lnTo>
                <a:lnTo>
                  <a:pt x="39948" y="419100"/>
                </a:lnTo>
                <a:lnTo>
                  <a:pt x="39670" y="431800"/>
                </a:lnTo>
                <a:lnTo>
                  <a:pt x="39303" y="444500"/>
                </a:lnTo>
                <a:lnTo>
                  <a:pt x="36565" y="444500"/>
                </a:lnTo>
                <a:lnTo>
                  <a:pt x="38352" y="457200"/>
                </a:lnTo>
                <a:lnTo>
                  <a:pt x="40032" y="469900"/>
                </a:lnTo>
                <a:lnTo>
                  <a:pt x="39666" y="482600"/>
                </a:lnTo>
                <a:lnTo>
                  <a:pt x="37666" y="482600"/>
                </a:lnTo>
                <a:lnTo>
                  <a:pt x="38338" y="495300"/>
                </a:lnTo>
                <a:lnTo>
                  <a:pt x="42075" y="495300"/>
                </a:lnTo>
                <a:lnTo>
                  <a:pt x="42457" y="508000"/>
                </a:lnTo>
                <a:lnTo>
                  <a:pt x="40586" y="508000"/>
                </a:lnTo>
                <a:lnTo>
                  <a:pt x="40808" y="520700"/>
                </a:lnTo>
                <a:lnTo>
                  <a:pt x="41366" y="533400"/>
                </a:lnTo>
                <a:lnTo>
                  <a:pt x="46539" y="533400"/>
                </a:lnTo>
                <a:lnTo>
                  <a:pt x="46313" y="520700"/>
                </a:lnTo>
                <a:lnTo>
                  <a:pt x="48738" y="520700"/>
                </a:lnTo>
                <a:lnTo>
                  <a:pt x="49509" y="508000"/>
                </a:lnTo>
                <a:lnTo>
                  <a:pt x="50005" y="495300"/>
                </a:lnTo>
                <a:lnTo>
                  <a:pt x="50169" y="482330"/>
                </a:lnTo>
                <a:lnTo>
                  <a:pt x="49963" y="469900"/>
                </a:lnTo>
                <a:lnTo>
                  <a:pt x="49322" y="457200"/>
                </a:lnTo>
                <a:lnTo>
                  <a:pt x="48198" y="444500"/>
                </a:lnTo>
                <a:lnTo>
                  <a:pt x="48771" y="419100"/>
                </a:lnTo>
                <a:lnTo>
                  <a:pt x="49123" y="406400"/>
                </a:lnTo>
                <a:lnTo>
                  <a:pt x="49217" y="393700"/>
                </a:lnTo>
                <a:lnTo>
                  <a:pt x="49013" y="393700"/>
                </a:lnTo>
                <a:lnTo>
                  <a:pt x="48475" y="381000"/>
                </a:lnTo>
                <a:lnTo>
                  <a:pt x="47563" y="381000"/>
                </a:lnTo>
                <a:lnTo>
                  <a:pt x="47416" y="368300"/>
                </a:lnTo>
                <a:lnTo>
                  <a:pt x="40279" y="368300"/>
                </a:lnTo>
                <a:lnTo>
                  <a:pt x="38724" y="355600"/>
                </a:lnTo>
                <a:lnTo>
                  <a:pt x="47317" y="355600"/>
                </a:lnTo>
                <a:lnTo>
                  <a:pt x="46925" y="342900"/>
                </a:lnTo>
                <a:lnTo>
                  <a:pt x="42290" y="342900"/>
                </a:lnTo>
                <a:lnTo>
                  <a:pt x="42683" y="330200"/>
                </a:lnTo>
                <a:lnTo>
                  <a:pt x="41634" y="317500"/>
                </a:lnTo>
                <a:close/>
              </a:path>
              <a:path w="4301490" h="1600200">
                <a:moveTo>
                  <a:pt x="4239417" y="457200"/>
                </a:moveTo>
                <a:lnTo>
                  <a:pt x="4216516" y="457200"/>
                </a:lnTo>
                <a:lnTo>
                  <a:pt x="4217382" y="482330"/>
                </a:lnTo>
                <a:lnTo>
                  <a:pt x="4217420" y="495300"/>
                </a:lnTo>
                <a:lnTo>
                  <a:pt x="4217001" y="508000"/>
                </a:lnTo>
                <a:lnTo>
                  <a:pt x="4216536" y="520700"/>
                </a:lnTo>
                <a:lnTo>
                  <a:pt x="4216425" y="533400"/>
                </a:lnTo>
                <a:lnTo>
                  <a:pt x="4239566" y="533400"/>
                </a:lnTo>
                <a:lnTo>
                  <a:pt x="4239082" y="520700"/>
                </a:lnTo>
                <a:lnTo>
                  <a:pt x="4238131" y="508000"/>
                </a:lnTo>
                <a:lnTo>
                  <a:pt x="4237658" y="495300"/>
                </a:lnTo>
                <a:lnTo>
                  <a:pt x="4237775" y="482600"/>
                </a:lnTo>
                <a:lnTo>
                  <a:pt x="4238335" y="482600"/>
                </a:lnTo>
                <a:lnTo>
                  <a:pt x="4238379" y="482330"/>
                </a:lnTo>
                <a:lnTo>
                  <a:pt x="4239041" y="469900"/>
                </a:lnTo>
                <a:lnTo>
                  <a:pt x="4239417" y="457200"/>
                </a:lnTo>
                <a:close/>
              </a:path>
              <a:path w="4301490" h="1600200">
                <a:moveTo>
                  <a:pt x="18144" y="482600"/>
                </a:moveTo>
                <a:lnTo>
                  <a:pt x="15496" y="482600"/>
                </a:lnTo>
                <a:lnTo>
                  <a:pt x="15808" y="495300"/>
                </a:lnTo>
                <a:lnTo>
                  <a:pt x="14840" y="508000"/>
                </a:lnTo>
                <a:lnTo>
                  <a:pt x="17142" y="495300"/>
                </a:lnTo>
                <a:lnTo>
                  <a:pt x="18152" y="495300"/>
                </a:lnTo>
                <a:lnTo>
                  <a:pt x="18144" y="482600"/>
                </a:lnTo>
                <a:close/>
              </a:path>
              <a:path w="4301490" h="1600200">
                <a:moveTo>
                  <a:pt x="4212712" y="495300"/>
                </a:moveTo>
                <a:lnTo>
                  <a:pt x="4211331" y="495300"/>
                </a:lnTo>
                <a:lnTo>
                  <a:pt x="4212366" y="508000"/>
                </a:lnTo>
                <a:lnTo>
                  <a:pt x="4212712" y="495300"/>
                </a:lnTo>
                <a:close/>
              </a:path>
              <a:path w="4301490" h="1600200">
                <a:moveTo>
                  <a:pt x="29131" y="254000"/>
                </a:moveTo>
                <a:lnTo>
                  <a:pt x="28132" y="254000"/>
                </a:lnTo>
                <a:lnTo>
                  <a:pt x="27439" y="265164"/>
                </a:lnTo>
                <a:lnTo>
                  <a:pt x="27504" y="292100"/>
                </a:lnTo>
                <a:lnTo>
                  <a:pt x="27142" y="304800"/>
                </a:lnTo>
                <a:lnTo>
                  <a:pt x="26713" y="304800"/>
                </a:lnTo>
                <a:lnTo>
                  <a:pt x="26398" y="317500"/>
                </a:lnTo>
                <a:lnTo>
                  <a:pt x="29376" y="317500"/>
                </a:lnTo>
                <a:lnTo>
                  <a:pt x="30290" y="330200"/>
                </a:lnTo>
                <a:lnTo>
                  <a:pt x="32219" y="355600"/>
                </a:lnTo>
                <a:lnTo>
                  <a:pt x="33154" y="368300"/>
                </a:lnTo>
                <a:lnTo>
                  <a:pt x="34016" y="381000"/>
                </a:lnTo>
                <a:lnTo>
                  <a:pt x="30496" y="381000"/>
                </a:lnTo>
                <a:lnTo>
                  <a:pt x="31255" y="393700"/>
                </a:lnTo>
                <a:lnTo>
                  <a:pt x="29384" y="393700"/>
                </a:lnTo>
                <a:lnTo>
                  <a:pt x="28757" y="406400"/>
                </a:lnTo>
                <a:lnTo>
                  <a:pt x="28336" y="419100"/>
                </a:lnTo>
                <a:lnTo>
                  <a:pt x="28124" y="431800"/>
                </a:lnTo>
                <a:lnTo>
                  <a:pt x="28119" y="444500"/>
                </a:lnTo>
                <a:lnTo>
                  <a:pt x="28323" y="457200"/>
                </a:lnTo>
                <a:lnTo>
                  <a:pt x="28736" y="469900"/>
                </a:lnTo>
                <a:lnTo>
                  <a:pt x="29360" y="482600"/>
                </a:lnTo>
                <a:lnTo>
                  <a:pt x="30194" y="495300"/>
                </a:lnTo>
                <a:lnTo>
                  <a:pt x="31239" y="495300"/>
                </a:lnTo>
                <a:lnTo>
                  <a:pt x="31948" y="482600"/>
                </a:lnTo>
                <a:lnTo>
                  <a:pt x="33937" y="482600"/>
                </a:lnTo>
                <a:lnTo>
                  <a:pt x="34436" y="444500"/>
                </a:lnTo>
                <a:lnTo>
                  <a:pt x="36587" y="406400"/>
                </a:lnTo>
                <a:lnTo>
                  <a:pt x="37090" y="393700"/>
                </a:lnTo>
                <a:lnTo>
                  <a:pt x="37486" y="381000"/>
                </a:lnTo>
                <a:lnTo>
                  <a:pt x="36552" y="368300"/>
                </a:lnTo>
                <a:lnTo>
                  <a:pt x="35742" y="355600"/>
                </a:lnTo>
                <a:lnTo>
                  <a:pt x="35064" y="342900"/>
                </a:lnTo>
                <a:lnTo>
                  <a:pt x="34529" y="342900"/>
                </a:lnTo>
                <a:lnTo>
                  <a:pt x="34146" y="330200"/>
                </a:lnTo>
                <a:lnTo>
                  <a:pt x="33925" y="304800"/>
                </a:lnTo>
                <a:lnTo>
                  <a:pt x="33876" y="292100"/>
                </a:lnTo>
                <a:lnTo>
                  <a:pt x="34008" y="279400"/>
                </a:lnTo>
                <a:lnTo>
                  <a:pt x="34331" y="266700"/>
                </a:lnTo>
                <a:lnTo>
                  <a:pt x="30983" y="266700"/>
                </a:lnTo>
                <a:lnTo>
                  <a:pt x="29131" y="254000"/>
                </a:lnTo>
                <a:close/>
              </a:path>
              <a:path w="4301490" h="1600200">
                <a:moveTo>
                  <a:pt x="4238379" y="482330"/>
                </a:moveTo>
                <a:lnTo>
                  <a:pt x="4238335" y="482600"/>
                </a:lnTo>
                <a:lnTo>
                  <a:pt x="4238379" y="482330"/>
                </a:lnTo>
                <a:close/>
              </a:path>
              <a:path w="4301490" h="1600200">
                <a:moveTo>
                  <a:pt x="4294364" y="469900"/>
                </a:moveTo>
                <a:lnTo>
                  <a:pt x="4293578" y="469900"/>
                </a:lnTo>
                <a:lnTo>
                  <a:pt x="4292987" y="482600"/>
                </a:lnTo>
                <a:lnTo>
                  <a:pt x="4294167" y="482600"/>
                </a:lnTo>
                <a:lnTo>
                  <a:pt x="4294364" y="469900"/>
                </a:lnTo>
                <a:close/>
              </a:path>
              <a:path w="4301490" h="1600200">
                <a:moveTo>
                  <a:pt x="4296437" y="419100"/>
                </a:moveTo>
                <a:lnTo>
                  <a:pt x="4294313" y="419100"/>
                </a:lnTo>
                <a:lnTo>
                  <a:pt x="4293492" y="431800"/>
                </a:lnTo>
                <a:lnTo>
                  <a:pt x="4293525" y="444500"/>
                </a:lnTo>
                <a:lnTo>
                  <a:pt x="4293968" y="469900"/>
                </a:lnTo>
                <a:lnTo>
                  <a:pt x="4296199" y="469900"/>
                </a:lnTo>
                <a:lnTo>
                  <a:pt x="4296201" y="457200"/>
                </a:lnTo>
                <a:lnTo>
                  <a:pt x="4296646" y="444500"/>
                </a:lnTo>
                <a:lnTo>
                  <a:pt x="4296927" y="431800"/>
                </a:lnTo>
                <a:lnTo>
                  <a:pt x="4296437" y="419100"/>
                </a:lnTo>
                <a:close/>
              </a:path>
              <a:path w="4301490" h="1600200">
                <a:moveTo>
                  <a:pt x="7795" y="419100"/>
                </a:moveTo>
                <a:lnTo>
                  <a:pt x="6057" y="419100"/>
                </a:lnTo>
                <a:lnTo>
                  <a:pt x="5089" y="431800"/>
                </a:lnTo>
                <a:lnTo>
                  <a:pt x="3229" y="444500"/>
                </a:lnTo>
                <a:lnTo>
                  <a:pt x="3261" y="457200"/>
                </a:lnTo>
                <a:lnTo>
                  <a:pt x="4140" y="444500"/>
                </a:lnTo>
                <a:lnTo>
                  <a:pt x="5058" y="444500"/>
                </a:lnTo>
                <a:lnTo>
                  <a:pt x="5975" y="431800"/>
                </a:lnTo>
                <a:lnTo>
                  <a:pt x="9056" y="431800"/>
                </a:lnTo>
                <a:lnTo>
                  <a:pt x="7795" y="419100"/>
                </a:lnTo>
                <a:close/>
              </a:path>
              <a:path w="4301490" h="1600200">
                <a:moveTo>
                  <a:pt x="4291586" y="406400"/>
                </a:moveTo>
                <a:lnTo>
                  <a:pt x="4290491" y="419100"/>
                </a:lnTo>
                <a:lnTo>
                  <a:pt x="4238549" y="419100"/>
                </a:lnTo>
                <a:lnTo>
                  <a:pt x="4238332" y="431800"/>
                </a:lnTo>
                <a:lnTo>
                  <a:pt x="4238254" y="444500"/>
                </a:lnTo>
                <a:lnTo>
                  <a:pt x="4290383" y="444500"/>
                </a:lnTo>
                <a:lnTo>
                  <a:pt x="4291255" y="431800"/>
                </a:lnTo>
                <a:lnTo>
                  <a:pt x="4292077" y="431800"/>
                </a:lnTo>
                <a:lnTo>
                  <a:pt x="4292830" y="419100"/>
                </a:lnTo>
                <a:lnTo>
                  <a:pt x="4291586" y="406400"/>
                </a:lnTo>
                <a:close/>
              </a:path>
              <a:path w="4301490" h="1600200">
                <a:moveTo>
                  <a:pt x="4291754" y="292100"/>
                </a:moveTo>
                <a:lnTo>
                  <a:pt x="4216734" y="292100"/>
                </a:lnTo>
                <a:lnTo>
                  <a:pt x="4216689" y="317500"/>
                </a:lnTo>
                <a:lnTo>
                  <a:pt x="4216370" y="317500"/>
                </a:lnTo>
                <a:lnTo>
                  <a:pt x="4215845" y="330200"/>
                </a:lnTo>
                <a:lnTo>
                  <a:pt x="4215184" y="330200"/>
                </a:lnTo>
                <a:lnTo>
                  <a:pt x="4214455" y="342900"/>
                </a:lnTo>
                <a:lnTo>
                  <a:pt x="4243367" y="342900"/>
                </a:lnTo>
                <a:lnTo>
                  <a:pt x="4242721" y="355600"/>
                </a:lnTo>
                <a:lnTo>
                  <a:pt x="4242161" y="381000"/>
                </a:lnTo>
                <a:lnTo>
                  <a:pt x="4242849" y="393700"/>
                </a:lnTo>
                <a:lnTo>
                  <a:pt x="4242257" y="393700"/>
                </a:lnTo>
                <a:lnTo>
                  <a:pt x="4241639" y="406400"/>
                </a:lnTo>
                <a:lnTo>
                  <a:pt x="4240408" y="406400"/>
                </a:lnTo>
                <a:lnTo>
                  <a:pt x="4239837" y="419100"/>
                </a:lnTo>
                <a:lnTo>
                  <a:pt x="4287674" y="419100"/>
                </a:lnTo>
                <a:lnTo>
                  <a:pt x="4286483" y="406400"/>
                </a:lnTo>
                <a:lnTo>
                  <a:pt x="4285678" y="393700"/>
                </a:lnTo>
                <a:lnTo>
                  <a:pt x="4286223" y="381000"/>
                </a:lnTo>
                <a:lnTo>
                  <a:pt x="4289863" y="381000"/>
                </a:lnTo>
                <a:lnTo>
                  <a:pt x="4288939" y="368300"/>
                </a:lnTo>
                <a:lnTo>
                  <a:pt x="4287380" y="368300"/>
                </a:lnTo>
                <a:lnTo>
                  <a:pt x="4289633" y="355600"/>
                </a:lnTo>
                <a:lnTo>
                  <a:pt x="4291853" y="342900"/>
                </a:lnTo>
                <a:lnTo>
                  <a:pt x="4292235" y="317500"/>
                </a:lnTo>
                <a:lnTo>
                  <a:pt x="4292176" y="304800"/>
                </a:lnTo>
                <a:lnTo>
                  <a:pt x="4291754" y="292100"/>
                </a:lnTo>
                <a:close/>
              </a:path>
              <a:path w="4301490" h="1600200">
                <a:moveTo>
                  <a:pt x="4289863" y="381000"/>
                </a:moveTo>
                <a:lnTo>
                  <a:pt x="4288137" y="381000"/>
                </a:lnTo>
                <a:lnTo>
                  <a:pt x="4287743" y="393700"/>
                </a:lnTo>
                <a:lnTo>
                  <a:pt x="4288858" y="393700"/>
                </a:lnTo>
                <a:lnTo>
                  <a:pt x="4289863" y="381000"/>
                </a:lnTo>
                <a:close/>
              </a:path>
              <a:path w="4301490" h="1600200">
                <a:moveTo>
                  <a:pt x="29573" y="368300"/>
                </a:moveTo>
                <a:lnTo>
                  <a:pt x="27315" y="368300"/>
                </a:lnTo>
                <a:lnTo>
                  <a:pt x="27496" y="381000"/>
                </a:lnTo>
                <a:lnTo>
                  <a:pt x="31115" y="381000"/>
                </a:lnTo>
                <a:lnTo>
                  <a:pt x="29573" y="368300"/>
                </a:lnTo>
                <a:close/>
              </a:path>
              <a:path w="4301490" h="1600200">
                <a:moveTo>
                  <a:pt x="4241715" y="355600"/>
                </a:moveTo>
                <a:lnTo>
                  <a:pt x="4240938" y="355600"/>
                </a:lnTo>
                <a:lnTo>
                  <a:pt x="4240302" y="368300"/>
                </a:lnTo>
                <a:lnTo>
                  <a:pt x="4238239" y="381000"/>
                </a:lnTo>
                <a:lnTo>
                  <a:pt x="4240842" y="381000"/>
                </a:lnTo>
                <a:lnTo>
                  <a:pt x="4241066" y="368300"/>
                </a:lnTo>
                <a:lnTo>
                  <a:pt x="4241715" y="355600"/>
                </a:lnTo>
                <a:close/>
              </a:path>
              <a:path w="4301490" h="1600200">
                <a:moveTo>
                  <a:pt x="11844" y="317500"/>
                </a:moveTo>
                <a:lnTo>
                  <a:pt x="10399" y="342900"/>
                </a:lnTo>
                <a:lnTo>
                  <a:pt x="7349" y="342900"/>
                </a:lnTo>
                <a:lnTo>
                  <a:pt x="8660" y="368300"/>
                </a:lnTo>
                <a:lnTo>
                  <a:pt x="9845" y="355600"/>
                </a:lnTo>
                <a:lnTo>
                  <a:pt x="13217" y="355600"/>
                </a:lnTo>
                <a:lnTo>
                  <a:pt x="14579" y="342900"/>
                </a:lnTo>
                <a:lnTo>
                  <a:pt x="13342" y="330200"/>
                </a:lnTo>
                <a:lnTo>
                  <a:pt x="11844" y="317500"/>
                </a:lnTo>
                <a:close/>
              </a:path>
              <a:path w="4301490" h="1600200">
                <a:moveTo>
                  <a:pt x="26906" y="355600"/>
                </a:moveTo>
                <a:lnTo>
                  <a:pt x="27276" y="368300"/>
                </a:lnTo>
                <a:lnTo>
                  <a:pt x="26906" y="355600"/>
                </a:lnTo>
                <a:close/>
              </a:path>
              <a:path w="4301490" h="1600200">
                <a:moveTo>
                  <a:pt x="4239067" y="342900"/>
                </a:moveTo>
                <a:lnTo>
                  <a:pt x="4212228" y="342900"/>
                </a:lnTo>
                <a:lnTo>
                  <a:pt x="4212187" y="355600"/>
                </a:lnTo>
                <a:lnTo>
                  <a:pt x="4212488" y="355600"/>
                </a:lnTo>
                <a:lnTo>
                  <a:pt x="4213202" y="368300"/>
                </a:lnTo>
                <a:lnTo>
                  <a:pt x="4236808" y="368300"/>
                </a:lnTo>
                <a:lnTo>
                  <a:pt x="4236194" y="355600"/>
                </a:lnTo>
                <a:lnTo>
                  <a:pt x="4239067" y="342900"/>
                </a:lnTo>
                <a:close/>
              </a:path>
              <a:path w="4301490" h="1600200">
                <a:moveTo>
                  <a:pt x="5057" y="342900"/>
                </a:moveTo>
                <a:lnTo>
                  <a:pt x="3532" y="342900"/>
                </a:lnTo>
                <a:lnTo>
                  <a:pt x="4992" y="355600"/>
                </a:lnTo>
                <a:lnTo>
                  <a:pt x="5057" y="342900"/>
                </a:lnTo>
                <a:close/>
              </a:path>
              <a:path w="4301490" h="1600200">
                <a:moveTo>
                  <a:pt x="4553" y="304800"/>
                </a:moveTo>
                <a:lnTo>
                  <a:pt x="4087" y="330200"/>
                </a:lnTo>
                <a:lnTo>
                  <a:pt x="3437" y="342900"/>
                </a:lnTo>
                <a:lnTo>
                  <a:pt x="10399" y="342900"/>
                </a:lnTo>
                <a:lnTo>
                  <a:pt x="10161" y="330200"/>
                </a:lnTo>
                <a:lnTo>
                  <a:pt x="9995" y="317500"/>
                </a:lnTo>
                <a:lnTo>
                  <a:pt x="6786" y="317500"/>
                </a:lnTo>
                <a:lnTo>
                  <a:pt x="4553" y="304800"/>
                </a:lnTo>
                <a:close/>
              </a:path>
              <a:path w="4301490" h="1600200">
                <a:moveTo>
                  <a:pt x="41285" y="203200"/>
                </a:moveTo>
                <a:lnTo>
                  <a:pt x="41181" y="228600"/>
                </a:lnTo>
                <a:lnTo>
                  <a:pt x="41452" y="241300"/>
                </a:lnTo>
                <a:lnTo>
                  <a:pt x="41844" y="254000"/>
                </a:lnTo>
                <a:lnTo>
                  <a:pt x="42286" y="266700"/>
                </a:lnTo>
                <a:lnTo>
                  <a:pt x="39881" y="266700"/>
                </a:lnTo>
                <a:lnTo>
                  <a:pt x="40716" y="279400"/>
                </a:lnTo>
                <a:lnTo>
                  <a:pt x="41634" y="292100"/>
                </a:lnTo>
                <a:lnTo>
                  <a:pt x="38532" y="292100"/>
                </a:lnTo>
                <a:lnTo>
                  <a:pt x="38202" y="304800"/>
                </a:lnTo>
                <a:lnTo>
                  <a:pt x="43666" y="304800"/>
                </a:lnTo>
                <a:lnTo>
                  <a:pt x="43813" y="317500"/>
                </a:lnTo>
                <a:lnTo>
                  <a:pt x="44700" y="330200"/>
                </a:lnTo>
                <a:lnTo>
                  <a:pt x="44312" y="342900"/>
                </a:lnTo>
                <a:lnTo>
                  <a:pt x="46925" y="342900"/>
                </a:lnTo>
                <a:lnTo>
                  <a:pt x="47730" y="330200"/>
                </a:lnTo>
                <a:lnTo>
                  <a:pt x="48671" y="330200"/>
                </a:lnTo>
                <a:lnTo>
                  <a:pt x="48348" y="317500"/>
                </a:lnTo>
                <a:lnTo>
                  <a:pt x="47901" y="304800"/>
                </a:lnTo>
                <a:lnTo>
                  <a:pt x="47250" y="292100"/>
                </a:lnTo>
                <a:lnTo>
                  <a:pt x="46847" y="279400"/>
                </a:lnTo>
                <a:lnTo>
                  <a:pt x="46718" y="266700"/>
                </a:lnTo>
                <a:lnTo>
                  <a:pt x="44864" y="254000"/>
                </a:lnTo>
                <a:lnTo>
                  <a:pt x="43671" y="241300"/>
                </a:lnTo>
                <a:lnTo>
                  <a:pt x="42862" y="228600"/>
                </a:lnTo>
                <a:lnTo>
                  <a:pt x="42159" y="215900"/>
                </a:lnTo>
                <a:lnTo>
                  <a:pt x="41285" y="203200"/>
                </a:lnTo>
                <a:close/>
              </a:path>
              <a:path w="4301490" h="1600200">
                <a:moveTo>
                  <a:pt x="48671" y="330200"/>
                </a:moveTo>
                <a:lnTo>
                  <a:pt x="47730" y="330200"/>
                </a:lnTo>
                <a:lnTo>
                  <a:pt x="47927" y="342900"/>
                </a:lnTo>
                <a:lnTo>
                  <a:pt x="48779" y="342900"/>
                </a:lnTo>
                <a:lnTo>
                  <a:pt x="48671" y="330200"/>
                </a:lnTo>
                <a:close/>
              </a:path>
              <a:path w="4301490" h="1600200">
                <a:moveTo>
                  <a:pt x="29285" y="317500"/>
                </a:moveTo>
                <a:lnTo>
                  <a:pt x="27823" y="317500"/>
                </a:lnTo>
                <a:lnTo>
                  <a:pt x="28335" y="330200"/>
                </a:lnTo>
                <a:lnTo>
                  <a:pt x="29048" y="330200"/>
                </a:lnTo>
                <a:lnTo>
                  <a:pt x="29285" y="317500"/>
                </a:lnTo>
                <a:close/>
              </a:path>
              <a:path w="4301490" h="1600200">
                <a:moveTo>
                  <a:pt x="9320" y="304800"/>
                </a:moveTo>
                <a:lnTo>
                  <a:pt x="8661" y="317500"/>
                </a:lnTo>
                <a:lnTo>
                  <a:pt x="9995" y="317500"/>
                </a:lnTo>
                <a:lnTo>
                  <a:pt x="9320" y="304800"/>
                </a:lnTo>
                <a:close/>
              </a:path>
              <a:path w="4301490" h="1600200">
                <a:moveTo>
                  <a:pt x="38553" y="304800"/>
                </a:moveTo>
                <a:lnTo>
                  <a:pt x="38012" y="304800"/>
                </a:lnTo>
                <a:lnTo>
                  <a:pt x="37980" y="317500"/>
                </a:lnTo>
                <a:lnTo>
                  <a:pt x="38356" y="317500"/>
                </a:lnTo>
                <a:lnTo>
                  <a:pt x="38553" y="304800"/>
                </a:lnTo>
                <a:close/>
              </a:path>
              <a:path w="4301490" h="1600200">
                <a:moveTo>
                  <a:pt x="4208081" y="190500"/>
                </a:moveTo>
                <a:lnTo>
                  <a:pt x="4208942" y="203200"/>
                </a:lnTo>
                <a:lnTo>
                  <a:pt x="4209494" y="215900"/>
                </a:lnTo>
                <a:lnTo>
                  <a:pt x="4209803" y="228600"/>
                </a:lnTo>
                <a:lnTo>
                  <a:pt x="4209883" y="254000"/>
                </a:lnTo>
                <a:lnTo>
                  <a:pt x="4209733" y="266700"/>
                </a:lnTo>
                <a:lnTo>
                  <a:pt x="4209483" y="279400"/>
                </a:lnTo>
                <a:lnTo>
                  <a:pt x="4209133" y="292100"/>
                </a:lnTo>
                <a:lnTo>
                  <a:pt x="4210920" y="317500"/>
                </a:lnTo>
                <a:lnTo>
                  <a:pt x="4215355" y="317500"/>
                </a:lnTo>
                <a:lnTo>
                  <a:pt x="4216734" y="292100"/>
                </a:lnTo>
                <a:lnTo>
                  <a:pt x="4291754" y="292100"/>
                </a:lnTo>
                <a:lnTo>
                  <a:pt x="4291045" y="279400"/>
                </a:lnTo>
                <a:lnTo>
                  <a:pt x="4290128" y="266700"/>
                </a:lnTo>
                <a:lnTo>
                  <a:pt x="4289078" y="254000"/>
                </a:lnTo>
                <a:lnTo>
                  <a:pt x="4287973" y="254000"/>
                </a:lnTo>
                <a:lnTo>
                  <a:pt x="4286890" y="241300"/>
                </a:lnTo>
                <a:lnTo>
                  <a:pt x="4285906" y="228600"/>
                </a:lnTo>
                <a:lnTo>
                  <a:pt x="4286690" y="215900"/>
                </a:lnTo>
                <a:lnTo>
                  <a:pt x="4287248" y="203200"/>
                </a:lnTo>
                <a:lnTo>
                  <a:pt x="4209284" y="203200"/>
                </a:lnTo>
                <a:lnTo>
                  <a:pt x="4208081" y="190500"/>
                </a:lnTo>
                <a:close/>
              </a:path>
              <a:path w="4301490" h="1600200">
                <a:moveTo>
                  <a:pt x="40178" y="279400"/>
                </a:moveTo>
                <a:lnTo>
                  <a:pt x="39539" y="279400"/>
                </a:lnTo>
                <a:lnTo>
                  <a:pt x="38984" y="292100"/>
                </a:lnTo>
                <a:lnTo>
                  <a:pt x="40883" y="292100"/>
                </a:lnTo>
                <a:lnTo>
                  <a:pt x="40178" y="279400"/>
                </a:lnTo>
                <a:close/>
              </a:path>
              <a:path w="4301490" h="1600200">
                <a:moveTo>
                  <a:pt x="27167" y="252187"/>
                </a:moveTo>
                <a:lnTo>
                  <a:pt x="27147" y="254000"/>
                </a:lnTo>
                <a:lnTo>
                  <a:pt x="27344" y="266700"/>
                </a:lnTo>
                <a:lnTo>
                  <a:pt x="27439" y="265164"/>
                </a:lnTo>
                <a:lnTo>
                  <a:pt x="27300" y="254000"/>
                </a:lnTo>
                <a:lnTo>
                  <a:pt x="27167" y="252187"/>
                </a:lnTo>
                <a:close/>
              </a:path>
              <a:path w="4301490" h="1600200">
                <a:moveTo>
                  <a:pt x="36426" y="165100"/>
                </a:moveTo>
                <a:lnTo>
                  <a:pt x="32490" y="165100"/>
                </a:lnTo>
                <a:lnTo>
                  <a:pt x="32436" y="177800"/>
                </a:lnTo>
                <a:lnTo>
                  <a:pt x="31942" y="190500"/>
                </a:lnTo>
                <a:lnTo>
                  <a:pt x="31168" y="203200"/>
                </a:lnTo>
                <a:lnTo>
                  <a:pt x="30279" y="215900"/>
                </a:lnTo>
                <a:lnTo>
                  <a:pt x="29436" y="241300"/>
                </a:lnTo>
                <a:lnTo>
                  <a:pt x="33206" y="241300"/>
                </a:lnTo>
                <a:lnTo>
                  <a:pt x="32168" y="266700"/>
                </a:lnTo>
                <a:lnTo>
                  <a:pt x="34331" y="266700"/>
                </a:lnTo>
                <a:lnTo>
                  <a:pt x="34854" y="254000"/>
                </a:lnTo>
                <a:lnTo>
                  <a:pt x="35588" y="241300"/>
                </a:lnTo>
                <a:lnTo>
                  <a:pt x="36542" y="228600"/>
                </a:lnTo>
                <a:lnTo>
                  <a:pt x="35153" y="215900"/>
                </a:lnTo>
                <a:lnTo>
                  <a:pt x="34575" y="203200"/>
                </a:lnTo>
                <a:lnTo>
                  <a:pt x="34718" y="190500"/>
                </a:lnTo>
                <a:lnTo>
                  <a:pt x="35491" y="177800"/>
                </a:lnTo>
                <a:lnTo>
                  <a:pt x="36426" y="165100"/>
                </a:lnTo>
                <a:close/>
              </a:path>
              <a:path w="4301490" h="1600200">
                <a:moveTo>
                  <a:pt x="27288" y="241300"/>
                </a:moveTo>
                <a:lnTo>
                  <a:pt x="26371" y="241300"/>
                </a:lnTo>
                <a:lnTo>
                  <a:pt x="27167" y="252187"/>
                </a:lnTo>
                <a:lnTo>
                  <a:pt x="27288" y="241300"/>
                </a:lnTo>
                <a:close/>
              </a:path>
              <a:path w="4301490" h="1600200">
                <a:moveTo>
                  <a:pt x="4291855" y="165100"/>
                </a:moveTo>
                <a:lnTo>
                  <a:pt x="4208771" y="165100"/>
                </a:lnTo>
                <a:lnTo>
                  <a:pt x="4210092" y="177800"/>
                </a:lnTo>
                <a:lnTo>
                  <a:pt x="4209828" y="190500"/>
                </a:lnTo>
                <a:lnTo>
                  <a:pt x="4212104" y="203200"/>
                </a:lnTo>
                <a:lnTo>
                  <a:pt x="4287248" y="203200"/>
                </a:lnTo>
                <a:lnTo>
                  <a:pt x="4287226" y="215900"/>
                </a:lnTo>
                <a:lnTo>
                  <a:pt x="4287434" y="215900"/>
                </a:lnTo>
                <a:lnTo>
                  <a:pt x="4287806" y="228600"/>
                </a:lnTo>
                <a:lnTo>
                  <a:pt x="4288275" y="241300"/>
                </a:lnTo>
                <a:lnTo>
                  <a:pt x="4289606" y="241300"/>
                </a:lnTo>
                <a:lnTo>
                  <a:pt x="4288974" y="228600"/>
                </a:lnTo>
                <a:lnTo>
                  <a:pt x="4288959" y="190500"/>
                </a:lnTo>
                <a:lnTo>
                  <a:pt x="4289314" y="177800"/>
                </a:lnTo>
                <a:lnTo>
                  <a:pt x="4292697" y="177800"/>
                </a:lnTo>
                <a:lnTo>
                  <a:pt x="4291855" y="165100"/>
                </a:lnTo>
                <a:close/>
              </a:path>
              <a:path w="4301490" h="1600200">
                <a:moveTo>
                  <a:pt x="27635" y="215900"/>
                </a:moveTo>
                <a:lnTo>
                  <a:pt x="27032" y="215900"/>
                </a:lnTo>
                <a:lnTo>
                  <a:pt x="26973" y="228600"/>
                </a:lnTo>
                <a:lnTo>
                  <a:pt x="27151" y="228600"/>
                </a:lnTo>
                <a:lnTo>
                  <a:pt x="27635" y="215900"/>
                </a:lnTo>
                <a:close/>
              </a:path>
              <a:path w="4301490" h="1600200">
                <a:moveTo>
                  <a:pt x="51537" y="101824"/>
                </a:moveTo>
                <a:lnTo>
                  <a:pt x="45900" y="114300"/>
                </a:lnTo>
                <a:lnTo>
                  <a:pt x="38977" y="127000"/>
                </a:lnTo>
                <a:lnTo>
                  <a:pt x="34551" y="139700"/>
                </a:lnTo>
                <a:lnTo>
                  <a:pt x="31684" y="152400"/>
                </a:lnTo>
                <a:lnTo>
                  <a:pt x="28754" y="165100"/>
                </a:lnTo>
                <a:lnTo>
                  <a:pt x="27016" y="177800"/>
                </a:lnTo>
                <a:lnTo>
                  <a:pt x="28560" y="177800"/>
                </a:lnTo>
                <a:lnTo>
                  <a:pt x="28506" y="190500"/>
                </a:lnTo>
                <a:lnTo>
                  <a:pt x="28281" y="190500"/>
                </a:lnTo>
                <a:lnTo>
                  <a:pt x="27953" y="203200"/>
                </a:lnTo>
                <a:lnTo>
                  <a:pt x="27260" y="215900"/>
                </a:lnTo>
                <a:lnTo>
                  <a:pt x="28492" y="215900"/>
                </a:lnTo>
                <a:lnTo>
                  <a:pt x="28674" y="203200"/>
                </a:lnTo>
                <a:lnTo>
                  <a:pt x="29166" y="190500"/>
                </a:lnTo>
                <a:lnTo>
                  <a:pt x="30182" y="177800"/>
                </a:lnTo>
                <a:lnTo>
                  <a:pt x="31940" y="165100"/>
                </a:lnTo>
                <a:lnTo>
                  <a:pt x="36426" y="165100"/>
                </a:lnTo>
                <a:lnTo>
                  <a:pt x="37361" y="152400"/>
                </a:lnTo>
                <a:lnTo>
                  <a:pt x="39376" y="139700"/>
                </a:lnTo>
                <a:lnTo>
                  <a:pt x="41753" y="139700"/>
                </a:lnTo>
                <a:lnTo>
                  <a:pt x="44707" y="127000"/>
                </a:lnTo>
                <a:lnTo>
                  <a:pt x="46806" y="114300"/>
                </a:lnTo>
                <a:lnTo>
                  <a:pt x="50741" y="114300"/>
                </a:lnTo>
                <a:lnTo>
                  <a:pt x="51537" y="101824"/>
                </a:lnTo>
                <a:close/>
              </a:path>
              <a:path w="4301490" h="1600200">
                <a:moveTo>
                  <a:pt x="49306" y="165100"/>
                </a:moveTo>
                <a:lnTo>
                  <a:pt x="43188" y="165100"/>
                </a:lnTo>
                <a:lnTo>
                  <a:pt x="43694" y="177800"/>
                </a:lnTo>
                <a:lnTo>
                  <a:pt x="43896" y="190500"/>
                </a:lnTo>
                <a:lnTo>
                  <a:pt x="44016" y="203200"/>
                </a:lnTo>
                <a:lnTo>
                  <a:pt x="44271" y="215900"/>
                </a:lnTo>
                <a:lnTo>
                  <a:pt x="44882" y="215900"/>
                </a:lnTo>
                <a:lnTo>
                  <a:pt x="46806" y="190500"/>
                </a:lnTo>
                <a:lnTo>
                  <a:pt x="47921" y="177800"/>
                </a:lnTo>
                <a:lnTo>
                  <a:pt x="49306" y="165100"/>
                </a:lnTo>
                <a:close/>
              </a:path>
              <a:path w="4301490" h="1600200">
                <a:moveTo>
                  <a:pt x="4293289" y="177800"/>
                </a:moveTo>
                <a:lnTo>
                  <a:pt x="4289314" y="177800"/>
                </a:lnTo>
                <a:lnTo>
                  <a:pt x="4290786" y="190500"/>
                </a:lnTo>
                <a:lnTo>
                  <a:pt x="4291907" y="203200"/>
                </a:lnTo>
                <a:lnTo>
                  <a:pt x="4293287" y="203200"/>
                </a:lnTo>
                <a:lnTo>
                  <a:pt x="4293523" y="190500"/>
                </a:lnTo>
                <a:lnTo>
                  <a:pt x="4293289" y="177800"/>
                </a:lnTo>
                <a:close/>
              </a:path>
              <a:path w="4301490" h="1600200">
                <a:moveTo>
                  <a:pt x="51090" y="152400"/>
                </a:moveTo>
                <a:lnTo>
                  <a:pt x="41752" y="152400"/>
                </a:lnTo>
                <a:lnTo>
                  <a:pt x="40391" y="177800"/>
                </a:lnTo>
                <a:lnTo>
                  <a:pt x="42160" y="165100"/>
                </a:lnTo>
                <a:lnTo>
                  <a:pt x="49306" y="165100"/>
                </a:lnTo>
                <a:lnTo>
                  <a:pt x="51090" y="152400"/>
                </a:lnTo>
                <a:close/>
              </a:path>
              <a:path w="4301490" h="1600200">
                <a:moveTo>
                  <a:pt x="4263376" y="88900"/>
                </a:moveTo>
                <a:lnTo>
                  <a:pt x="4186943" y="88900"/>
                </a:lnTo>
                <a:lnTo>
                  <a:pt x="4191938" y="101600"/>
                </a:lnTo>
                <a:lnTo>
                  <a:pt x="4173971" y="101600"/>
                </a:lnTo>
                <a:lnTo>
                  <a:pt x="4185671" y="114300"/>
                </a:lnTo>
                <a:lnTo>
                  <a:pt x="4195536" y="127000"/>
                </a:lnTo>
                <a:lnTo>
                  <a:pt x="4197036" y="127000"/>
                </a:lnTo>
                <a:lnTo>
                  <a:pt x="4202559" y="139700"/>
                </a:lnTo>
                <a:lnTo>
                  <a:pt x="4206153" y="152400"/>
                </a:lnTo>
                <a:lnTo>
                  <a:pt x="4207107" y="165100"/>
                </a:lnTo>
                <a:lnTo>
                  <a:pt x="4287780" y="165100"/>
                </a:lnTo>
                <a:lnTo>
                  <a:pt x="4286657" y="152400"/>
                </a:lnTo>
                <a:lnTo>
                  <a:pt x="4216010" y="152400"/>
                </a:lnTo>
                <a:lnTo>
                  <a:pt x="4212166" y="139700"/>
                </a:lnTo>
                <a:lnTo>
                  <a:pt x="4207373" y="127000"/>
                </a:lnTo>
                <a:lnTo>
                  <a:pt x="4202347" y="114300"/>
                </a:lnTo>
                <a:lnTo>
                  <a:pt x="4272686" y="114300"/>
                </a:lnTo>
                <a:lnTo>
                  <a:pt x="4268319" y="101600"/>
                </a:lnTo>
                <a:lnTo>
                  <a:pt x="4263376" y="88900"/>
                </a:lnTo>
                <a:close/>
              </a:path>
              <a:path w="4301490" h="1600200">
                <a:moveTo>
                  <a:pt x="4288944" y="152400"/>
                </a:moveTo>
                <a:lnTo>
                  <a:pt x="4287390" y="152400"/>
                </a:lnTo>
                <a:lnTo>
                  <a:pt x="4287780" y="165100"/>
                </a:lnTo>
                <a:lnTo>
                  <a:pt x="4289869" y="165100"/>
                </a:lnTo>
                <a:lnTo>
                  <a:pt x="4288944" y="152400"/>
                </a:lnTo>
                <a:close/>
              </a:path>
              <a:path w="4301490" h="1600200">
                <a:moveTo>
                  <a:pt x="52108" y="127000"/>
                </a:moveTo>
                <a:lnTo>
                  <a:pt x="46356" y="139700"/>
                </a:lnTo>
                <a:lnTo>
                  <a:pt x="43322" y="152400"/>
                </a:lnTo>
                <a:lnTo>
                  <a:pt x="45115" y="152400"/>
                </a:lnTo>
                <a:lnTo>
                  <a:pt x="48497" y="139700"/>
                </a:lnTo>
                <a:lnTo>
                  <a:pt x="52108" y="127000"/>
                </a:lnTo>
                <a:close/>
              </a:path>
              <a:path w="4301490" h="1600200">
                <a:moveTo>
                  <a:pt x="52170" y="139700"/>
                </a:moveTo>
                <a:lnTo>
                  <a:pt x="50579" y="139700"/>
                </a:lnTo>
                <a:lnTo>
                  <a:pt x="48916" y="152400"/>
                </a:lnTo>
                <a:lnTo>
                  <a:pt x="51142" y="152400"/>
                </a:lnTo>
                <a:lnTo>
                  <a:pt x="52170" y="139700"/>
                </a:lnTo>
                <a:close/>
              </a:path>
              <a:path w="4301490" h="1600200">
                <a:moveTo>
                  <a:pt x="4272686" y="114300"/>
                </a:moveTo>
                <a:lnTo>
                  <a:pt x="4206045" y="114300"/>
                </a:lnTo>
                <a:lnTo>
                  <a:pt x="4212707" y="127000"/>
                </a:lnTo>
                <a:lnTo>
                  <a:pt x="4218260" y="139700"/>
                </a:lnTo>
                <a:lnTo>
                  <a:pt x="4214708" y="139700"/>
                </a:lnTo>
                <a:lnTo>
                  <a:pt x="4216010" y="152400"/>
                </a:lnTo>
                <a:lnTo>
                  <a:pt x="4280114" y="152400"/>
                </a:lnTo>
                <a:lnTo>
                  <a:pt x="4278293" y="139700"/>
                </a:lnTo>
                <a:lnTo>
                  <a:pt x="4276338" y="127000"/>
                </a:lnTo>
                <a:lnTo>
                  <a:pt x="4275917" y="127000"/>
                </a:lnTo>
                <a:lnTo>
                  <a:pt x="4272686" y="114300"/>
                </a:lnTo>
                <a:close/>
              </a:path>
              <a:path w="4301490" h="1600200">
                <a:moveTo>
                  <a:pt x="4284117" y="139700"/>
                </a:moveTo>
                <a:lnTo>
                  <a:pt x="4282559" y="139700"/>
                </a:lnTo>
                <a:lnTo>
                  <a:pt x="4284766" y="152400"/>
                </a:lnTo>
                <a:lnTo>
                  <a:pt x="4286657" y="152400"/>
                </a:lnTo>
                <a:lnTo>
                  <a:pt x="4284117" y="139700"/>
                </a:lnTo>
                <a:close/>
              </a:path>
              <a:path w="4301490" h="1600200">
                <a:moveTo>
                  <a:pt x="50741" y="114300"/>
                </a:moveTo>
                <a:lnTo>
                  <a:pt x="47108" y="114300"/>
                </a:lnTo>
                <a:lnTo>
                  <a:pt x="46369" y="127000"/>
                </a:lnTo>
                <a:lnTo>
                  <a:pt x="48079" y="127000"/>
                </a:lnTo>
                <a:lnTo>
                  <a:pt x="50741" y="114300"/>
                </a:lnTo>
                <a:close/>
              </a:path>
              <a:path w="4301490" h="1600200">
                <a:moveTo>
                  <a:pt x="51638" y="101600"/>
                </a:moveTo>
                <a:lnTo>
                  <a:pt x="51537" y="101824"/>
                </a:lnTo>
                <a:lnTo>
                  <a:pt x="51638" y="101600"/>
                </a:lnTo>
                <a:close/>
              </a:path>
              <a:path w="4301490" h="1600200">
                <a:moveTo>
                  <a:pt x="83313" y="63500"/>
                </a:moveTo>
                <a:lnTo>
                  <a:pt x="67653" y="76200"/>
                </a:lnTo>
                <a:lnTo>
                  <a:pt x="59976" y="76200"/>
                </a:lnTo>
                <a:lnTo>
                  <a:pt x="51609" y="101600"/>
                </a:lnTo>
                <a:lnTo>
                  <a:pt x="53173" y="101600"/>
                </a:lnTo>
                <a:lnTo>
                  <a:pt x="56762" y="88900"/>
                </a:lnTo>
                <a:lnTo>
                  <a:pt x="66759" y="88900"/>
                </a:lnTo>
                <a:lnTo>
                  <a:pt x="73713" y="76200"/>
                </a:lnTo>
                <a:lnTo>
                  <a:pt x="83313" y="63500"/>
                </a:lnTo>
                <a:close/>
              </a:path>
              <a:path w="4301490" h="1600200">
                <a:moveTo>
                  <a:pt x="87739" y="76200"/>
                </a:moveTo>
                <a:lnTo>
                  <a:pt x="81000" y="76200"/>
                </a:lnTo>
                <a:lnTo>
                  <a:pt x="74300" y="88900"/>
                </a:lnTo>
                <a:lnTo>
                  <a:pt x="67170" y="101600"/>
                </a:lnTo>
                <a:lnTo>
                  <a:pt x="72857" y="101600"/>
                </a:lnTo>
                <a:lnTo>
                  <a:pt x="80375" y="88900"/>
                </a:lnTo>
                <a:lnTo>
                  <a:pt x="87739" y="76200"/>
                </a:lnTo>
                <a:close/>
              </a:path>
              <a:path w="4301490" h="1600200">
                <a:moveTo>
                  <a:pt x="4171942" y="88900"/>
                </a:moveTo>
                <a:lnTo>
                  <a:pt x="4152353" y="88900"/>
                </a:lnTo>
                <a:lnTo>
                  <a:pt x="4162257" y="101600"/>
                </a:lnTo>
                <a:lnTo>
                  <a:pt x="4178345" y="101600"/>
                </a:lnTo>
                <a:lnTo>
                  <a:pt x="4171942" y="88900"/>
                </a:lnTo>
                <a:close/>
              </a:path>
              <a:path w="4301490" h="1600200">
                <a:moveTo>
                  <a:pt x="4184634" y="88900"/>
                </a:moveTo>
                <a:lnTo>
                  <a:pt x="4182330" y="88900"/>
                </a:lnTo>
                <a:lnTo>
                  <a:pt x="4183144" y="101600"/>
                </a:lnTo>
                <a:lnTo>
                  <a:pt x="4191870" y="101600"/>
                </a:lnTo>
                <a:lnTo>
                  <a:pt x="4184634" y="88900"/>
                </a:lnTo>
                <a:close/>
              </a:path>
              <a:path w="4301490" h="1600200">
                <a:moveTo>
                  <a:pt x="86705" y="81150"/>
                </a:moveTo>
                <a:lnTo>
                  <a:pt x="81597" y="88900"/>
                </a:lnTo>
                <a:lnTo>
                  <a:pt x="85085" y="88900"/>
                </a:lnTo>
                <a:lnTo>
                  <a:pt x="86705" y="81150"/>
                </a:lnTo>
                <a:close/>
              </a:path>
              <a:path w="4301490" h="1600200">
                <a:moveTo>
                  <a:pt x="4155342" y="76200"/>
                </a:moveTo>
                <a:lnTo>
                  <a:pt x="4156281" y="88900"/>
                </a:lnTo>
                <a:lnTo>
                  <a:pt x="4163362" y="88900"/>
                </a:lnTo>
                <a:lnTo>
                  <a:pt x="4155342" y="76200"/>
                </a:lnTo>
                <a:close/>
              </a:path>
              <a:path w="4301490" h="1600200">
                <a:moveTo>
                  <a:pt x="4250663" y="63500"/>
                </a:moveTo>
                <a:lnTo>
                  <a:pt x="4166357" y="63500"/>
                </a:lnTo>
                <a:lnTo>
                  <a:pt x="4181016" y="76200"/>
                </a:lnTo>
                <a:lnTo>
                  <a:pt x="4155550" y="76200"/>
                </a:lnTo>
                <a:lnTo>
                  <a:pt x="4168293" y="88900"/>
                </a:lnTo>
                <a:lnTo>
                  <a:pt x="4258413" y="88900"/>
                </a:lnTo>
                <a:lnTo>
                  <a:pt x="4250663" y="63500"/>
                </a:lnTo>
                <a:close/>
              </a:path>
              <a:path w="4301490" h="1600200">
                <a:moveTo>
                  <a:pt x="89967" y="76200"/>
                </a:moveTo>
                <a:lnTo>
                  <a:pt x="87739" y="76200"/>
                </a:lnTo>
                <a:lnTo>
                  <a:pt x="86705" y="81150"/>
                </a:lnTo>
                <a:lnTo>
                  <a:pt x="89967" y="76200"/>
                </a:lnTo>
                <a:close/>
              </a:path>
              <a:path w="4301490" h="1600200">
                <a:moveTo>
                  <a:pt x="121995" y="50800"/>
                </a:moveTo>
                <a:lnTo>
                  <a:pt x="104153" y="63500"/>
                </a:lnTo>
                <a:lnTo>
                  <a:pt x="94566" y="76200"/>
                </a:lnTo>
                <a:lnTo>
                  <a:pt x="95791" y="76200"/>
                </a:lnTo>
                <a:lnTo>
                  <a:pt x="116877" y="63500"/>
                </a:lnTo>
                <a:lnTo>
                  <a:pt x="121995" y="50800"/>
                </a:lnTo>
                <a:close/>
              </a:path>
              <a:path w="4301490" h="1600200">
                <a:moveTo>
                  <a:pt x="333114" y="68991"/>
                </a:moveTo>
                <a:lnTo>
                  <a:pt x="333566" y="76200"/>
                </a:lnTo>
                <a:lnTo>
                  <a:pt x="340017" y="76200"/>
                </a:lnTo>
                <a:lnTo>
                  <a:pt x="333114" y="68991"/>
                </a:lnTo>
                <a:close/>
              </a:path>
              <a:path w="4301490" h="1600200">
                <a:moveTo>
                  <a:pt x="390663" y="63500"/>
                </a:moveTo>
                <a:lnTo>
                  <a:pt x="369030" y="63500"/>
                </a:lnTo>
                <a:lnTo>
                  <a:pt x="368188" y="76200"/>
                </a:lnTo>
                <a:lnTo>
                  <a:pt x="381305" y="76200"/>
                </a:lnTo>
                <a:lnTo>
                  <a:pt x="390663" y="63500"/>
                </a:lnTo>
                <a:close/>
              </a:path>
              <a:path w="4301490" h="1600200">
                <a:moveTo>
                  <a:pt x="1136973" y="63500"/>
                </a:moveTo>
                <a:lnTo>
                  <a:pt x="1113331" y="63500"/>
                </a:lnTo>
                <a:lnTo>
                  <a:pt x="1110994" y="76200"/>
                </a:lnTo>
                <a:lnTo>
                  <a:pt x="1136211" y="76200"/>
                </a:lnTo>
                <a:lnTo>
                  <a:pt x="1136973" y="63500"/>
                </a:lnTo>
                <a:close/>
              </a:path>
              <a:path w="4301490" h="1600200">
                <a:moveTo>
                  <a:pt x="1182399" y="63500"/>
                </a:moveTo>
                <a:lnTo>
                  <a:pt x="1170324" y="76200"/>
                </a:lnTo>
                <a:lnTo>
                  <a:pt x="1186720" y="76200"/>
                </a:lnTo>
                <a:lnTo>
                  <a:pt x="1182399" y="63500"/>
                </a:lnTo>
                <a:close/>
              </a:path>
              <a:path w="4301490" h="1600200">
                <a:moveTo>
                  <a:pt x="1243061" y="63500"/>
                </a:moveTo>
                <a:lnTo>
                  <a:pt x="1226015" y="63500"/>
                </a:lnTo>
                <a:lnTo>
                  <a:pt x="1220288" y="76200"/>
                </a:lnTo>
                <a:lnTo>
                  <a:pt x="1250819" y="76200"/>
                </a:lnTo>
                <a:lnTo>
                  <a:pt x="1243061" y="63500"/>
                </a:lnTo>
                <a:close/>
              </a:path>
              <a:path w="4301490" h="1600200">
                <a:moveTo>
                  <a:pt x="1419873" y="63500"/>
                </a:moveTo>
                <a:lnTo>
                  <a:pt x="1362192" y="63500"/>
                </a:lnTo>
                <a:lnTo>
                  <a:pt x="1351854" y="76200"/>
                </a:lnTo>
                <a:lnTo>
                  <a:pt x="1411552" y="76200"/>
                </a:lnTo>
                <a:lnTo>
                  <a:pt x="1419873" y="63500"/>
                </a:lnTo>
                <a:close/>
              </a:path>
              <a:path w="4301490" h="1600200">
                <a:moveTo>
                  <a:pt x="1466420" y="63500"/>
                </a:moveTo>
                <a:lnTo>
                  <a:pt x="1419873" y="63500"/>
                </a:lnTo>
                <a:lnTo>
                  <a:pt x="1428523" y="76200"/>
                </a:lnTo>
                <a:lnTo>
                  <a:pt x="1472804" y="76200"/>
                </a:lnTo>
                <a:lnTo>
                  <a:pt x="1466420" y="63500"/>
                </a:lnTo>
                <a:close/>
              </a:path>
              <a:path w="4301490" h="1600200">
                <a:moveTo>
                  <a:pt x="1541890" y="63500"/>
                </a:moveTo>
                <a:lnTo>
                  <a:pt x="1513833" y="63500"/>
                </a:lnTo>
                <a:lnTo>
                  <a:pt x="1513826" y="76200"/>
                </a:lnTo>
                <a:lnTo>
                  <a:pt x="1528872" y="76200"/>
                </a:lnTo>
                <a:lnTo>
                  <a:pt x="1541890" y="63500"/>
                </a:lnTo>
                <a:close/>
              </a:path>
              <a:path w="4301490" h="1600200">
                <a:moveTo>
                  <a:pt x="1597938" y="63500"/>
                </a:moveTo>
                <a:lnTo>
                  <a:pt x="1555193" y="63500"/>
                </a:lnTo>
                <a:lnTo>
                  <a:pt x="1551515" y="76200"/>
                </a:lnTo>
                <a:lnTo>
                  <a:pt x="1587032" y="76200"/>
                </a:lnTo>
                <a:lnTo>
                  <a:pt x="1597938" y="63500"/>
                </a:lnTo>
                <a:close/>
              </a:path>
              <a:path w="4301490" h="1600200">
                <a:moveTo>
                  <a:pt x="1693093" y="63500"/>
                </a:moveTo>
                <a:lnTo>
                  <a:pt x="1597938" y="63500"/>
                </a:lnTo>
                <a:lnTo>
                  <a:pt x="1604566" y="76200"/>
                </a:lnTo>
                <a:lnTo>
                  <a:pt x="1692609" y="76200"/>
                </a:lnTo>
                <a:lnTo>
                  <a:pt x="1693093" y="63500"/>
                </a:lnTo>
                <a:close/>
              </a:path>
              <a:path w="4301490" h="1600200">
                <a:moveTo>
                  <a:pt x="1809469" y="63500"/>
                </a:moveTo>
                <a:lnTo>
                  <a:pt x="1720823" y="63500"/>
                </a:lnTo>
                <a:lnTo>
                  <a:pt x="1734731" y="76200"/>
                </a:lnTo>
                <a:lnTo>
                  <a:pt x="1817855" y="76200"/>
                </a:lnTo>
                <a:lnTo>
                  <a:pt x="1809469" y="63500"/>
                </a:lnTo>
                <a:close/>
              </a:path>
              <a:path w="4301490" h="1600200">
                <a:moveTo>
                  <a:pt x="1862412" y="63500"/>
                </a:moveTo>
                <a:lnTo>
                  <a:pt x="1819753" y="63500"/>
                </a:lnTo>
                <a:lnTo>
                  <a:pt x="1817855" y="76200"/>
                </a:lnTo>
                <a:lnTo>
                  <a:pt x="1864414" y="76200"/>
                </a:lnTo>
                <a:lnTo>
                  <a:pt x="1862412" y="63500"/>
                </a:lnTo>
                <a:close/>
              </a:path>
              <a:path w="4301490" h="1600200">
                <a:moveTo>
                  <a:pt x="1928775" y="63500"/>
                </a:moveTo>
                <a:lnTo>
                  <a:pt x="1897715" y="63500"/>
                </a:lnTo>
                <a:lnTo>
                  <a:pt x="1904100" y="76200"/>
                </a:lnTo>
                <a:lnTo>
                  <a:pt x="1915888" y="76200"/>
                </a:lnTo>
                <a:lnTo>
                  <a:pt x="1928775" y="63500"/>
                </a:lnTo>
                <a:close/>
              </a:path>
              <a:path w="4301490" h="1600200">
                <a:moveTo>
                  <a:pt x="1945706" y="63500"/>
                </a:moveTo>
                <a:lnTo>
                  <a:pt x="1928775" y="63500"/>
                </a:lnTo>
                <a:lnTo>
                  <a:pt x="1931188" y="76200"/>
                </a:lnTo>
                <a:lnTo>
                  <a:pt x="1955906" y="76200"/>
                </a:lnTo>
                <a:lnTo>
                  <a:pt x="1945706" y="63500"/>
                </a:lnTo>
                <a:close/>
              </a:path>
              <a:path w="4301490" h="1600200">
                <a:moveTo>
                  <a:pt x="2068134" y="63500"/>
                </a:moveTo>
                <a:lnTo>
                  <a:pt x="2023029" y="63500"/>
                </a:lnTo>
                <a:lnTo>
                  <a:pt x="2012649" y="76200"/>
                </a:lnTo>
                <a:lnTo>
                  <a:pt x="2060422" y="76200"/>
                </a:lnTo>
                <a:lnTo>
                  <a:pt x="2068134" y="63500"/>
                </a:lnTo>
                <a:close/>
              </a:path>
              <a:path w="4301490" h="1600200">
                <a:moveTo>
                  <a:pt x="3167468" y="63500"/>
                </a:moveTo>
                <a:lnTo>
                  <a:pt x="3136231" y="63500"/>
                </a:lnTo>
                <a:lnTo>
                  <a:pt x="3152730" y="76200"/>
                </a:lnTo>
                <a:lnTo>
                  <a:pt x="3167468" y="63500"/>
                </a:lnTo>
                <a:close/>
              </a:path>
              <a:path w="4301490" h="1600200">
                <a:moveTo>
                  <a:pt x="3212286" y="63500"/>
                </a:moveTo>
                <a:lnTo>
                  <a:pt x="3195552" y="63500"/>
                </a:lnTo>
                <a:lnTo>
                  <a:pt x="3187546" y="76200"/>
                </a:lnTo>
                <a:lnTo>
                  <a:pt x="3198052" y="76200"/>
                </a:lnTo>
                <a:lnTo>
                  <a:pt x="3212286" y="63500"/>
                </a:lnTo>
                <a:close/>
              </a:path>
              <a:path w="4301490" h="1600200">
                <a:moveTo>
                  <a:pt x="3245829" y="63500"/>
                </a:moveTo>
                <a:lnTo>
                  <a:pt x="3220451" y="63500"/>
                </a:lnTo>
                <a:lnTo>
                  <a:pt x="3232139" y="76200"/>
                </a:lnTo>
                <a:lnTo>
                  <a:pt x="3245829" y="63500"/>
                </a:lnTo>
                <a:close/>
              </a:path>
              <a:path w="4301490" h="1600200">
                <a:moveTo>
                  <a:pt x="3311016" y="63500"/>
                </a:moveTo>
                <a:lnTo>
                  <a:pt x="3283699" y="63500"/>
                </a:lnTo>
                <a:lnTo>
                  <a:pt x="3290186" y="76200"/>
                </a:lnTo>
                <a:lnTo>
                  <a:pt x="3306685" y="76200"/>
                </a:lnTo>
                <a:lnTo>
                  <a:pt x="3311016" y="63500"/>
                </a:lnTo>
                <a:close/>
              </a:path>
              <a:path w="4301490" h="1600200">
                <a:moveTo>
                  <a:pt x="3453059" y="63500"/>
                </a:moveTo>
                <a:lnTo>
                  <a:pt x="3323591" y="63500"/>
                </a:lnTo>
                <a:lnTo>
                  <a:pt x="3336314" y="76200"/>
                </a:lnTo>
                <a:lnTo>
                  <a:pt x="3441362" y="76200"/>
                </a:lnTo>
                <a:lnTo>
                  <a:pt x="3453059" y="63500"/>
                </a:lnTo>
                <a:close/>
              </a:path>
              <a:path w="4301490" h="1600200">
                <a:moveTo>
                  <a:pt x="3513174" y="63500"/>
                </a:moveTo>
                <a:lnTo>
                  <a:pt x="3454914" y="63500"/>
                </a:lnTo>
                <a:lnTo>
                  <a:pt x="3460920" y="76200"/>
                </a:lnTo>
                <a:lnTo>
                  <a:pt x="3511113" y="76200"/>
                </a:lnTo>
                <a:lnTo>
                  <a:pt x="3513174" y="63500"/>
                </a:lnTo>
                <a:close/>
              </a:path>
              <a:path w="4301490" h="1600200">
                <a:moveTo>
                  <a:pt x="3729819" y="63500"/>
                </a:moveTo>
                <a:lnTo>
                  <a:pt x="3552368" y="63500"/>
                </a:lnTo>
                <a:lnTo>
                  <a:pt x="3539821" y="76200"/>
                </a:lnTo>
                <a:lnTo>
                  <a:pt x="3725225" y="76200"/>
                </a:lnTo>
                <a:lnTo>
                  <a:pt x="3729819" y="63500"/>
                </a:lnTo>
                <a:close/>
              </a:path>
              <a:path w="4301490" h="1600200">
                <a:moveTo>
                  <a:pt x="3805834" y="63500"/>
                </a:moveTo>
                <a:lnTo>
                  <a:pt x="3753124" y="63500"/>
                </a:lnTo>
                <a:lnTo>
                  <a:pt x="3737304" y="76200"/>
                </a:lnTo>
                <a:lnTo>
                  <a:pt x="3793428" y="76200"/>
                </a:lnTo>
                <a:lnTo>
                  <a:pt x="3805834" y="63500"/>
                </a:lnTo>
                <a:close/>
              </a:path>
              <a:path w="4301490" h="1600200">
                <a:moveTo>
                  <a:pt x="3908486" y="63500"/>
                </a:moveTo>
                <a:lnTo>
                  <a:pt x="3897592" y="63500"/>
                </a:lnTo>
                <a:lnTo>
                  <a:pt x="3886533" y="76200"/>
                </a:lnTo>
                <a:lnTo>
                  <a:pt x="3892289" y="76200"/>
                </a:lnTo>
                <a:lnTo>
                  <a:pt x="3908486" y="63500"/>
                </a:lnTo>
                <a:close/>
              </a:path>
              <a:path w="4301490" h="1600200">
                <a:moveTo>
                  <a:pt x="3961521" y="63500"/>
                </a:moveTo>
                <a:lnTo>
                  <a:pt x="3927010" y="63500"/>
                </a:lnTo>
                <a:lnTo>
                  <a:pt x="3932052" y="76200"/>
                </a:lnTo>
                <a:lnTo>
                  <a:pt x="3955736" y="76200"/>
                </a:lnTo>
                <a:lnTo>
                  <a:pt x="3961521" y="63500"/>
                </a:lnTo>
                <a:close/>
              </a:path>
              <a:path w="4301490" h="1600200">
                <a:moveTo>
                  <a:pt x="3983437" y="63500"/>
                </a:moveTo>
                <a:lnTo>
                  <a:pt x="3977407" y="63500"/>
                </a:lnTo>
                <a:lnTo>
                  <a:pt x="3976578" y="76200"/>
                </a:lnTo>
                <a:lnTo>
                  <a:pt x="3995425" y="76200"/>
                </a:lnTo>
                <a:lnTo>
                  <a:pt x="3983437" y="63500"/>
                </a:lnTo>
                <a:close/>
              </a:path>
              <a:path w="4301490" h="1600200">
                <a:moveTo>
                  <a:pt x="4120341" y="69780"/>
                </a:moveTo>
                <a:lnTo>
                  <a:pt x="4125733" y="76200"/>
                </a:lnTo>
                <a:lnTo>
                  <a:pt x="4140720" y="76200"/>
                </a:lnTo>
                <a:lnTo>
                  <a:pt x="4120341" y="69780"/>
                </a:lnTo>
                <a:close/>
              </a:path>
              <a:path w="4301490" h="1600200">
                <a:moveTo>
                  <a:pt x="4158563" y="63500"/>
                </a:moveTo>
                <a:lnTo>
                  <a:pt x="4153299" y="63500"/>
                </a:lnTo>
                <a:lnTo>
                  <a:pt x="4166507" y="76200"/>
                </a:lnTo>
                <a:lnTo>
                  <a:pt x="4171021" y="76200"/>
                </a:lnTo>
                <a:lnTo>
                  <a:pt x="4158563" y="63500"/>
                </a:lnTo>
                <a:close/>
              </a:path>
              <a:path w="4301490" h="1600200">
                <a:moveTo>
                  <a:pt x="4115065" y="63500"/>
                </a:moveTo>
                <a:lnTo>
                  <a:pt x="4100401" y="63500"/>
                </a:lnTo>
                <a:lnTo>
                  <a:pt x="4120341" y="69780"/>
                </a:lnTo>
                <a:lnTo>
                  <a:pt x="4115065" y="63500"/>
                </a:lnTo>
                <a:close/>
              </a:path>
              <a:path w="4301490" h="1600200">
                <a:moveTo>
                  <a:pt x="332769" y="63500"/>
                </a:moveTo>
                <a:lnTo>
                  <a:pt x="327855" y="63500"/>
                </a:lnTo>
                <a:lnTo>
                  <a:pt x="333114" y="68991"/>
                </a:lnTo>
                <a:lnTo>
                  <a:pt x="332769" y="63500"/>
                </a:lnTo>
                <a:close/>
              </a:path>
              <a:path w="4301490" h="1600200">
                <a:moveTo>
                  <a:pt x="124784" y="38100"/>
                </a:moveTo>
                <a:lnTo>
                  <a:pt x="123339" y="38100"/>
                </a:lnTo>
                <a:lnTo>
                  <a:pt x="109990" y="50800"/>
                </a:lnTo>
                <a:lnTo>
                  <a:pt x="97992" y="50800"/>
                </a:lnTo>
                <a:lnTo>
                  <a:pt x="90406" y="63500"/>
                </a:lnTo>
                <a:lnTo>
                  <a:pt x="96359" y="63500"/>
                </a:lnTo>
                <a:lnTo>
                  <a:pt x="110675" y="50800"/>
                </a:lnTo>
                <a:lnTo>
                  <a:pt x="124784" y="38100"/>
                </a:lnTo>
                <a:close/>
              </a:path>
              <a:path w="4301490" h="1600200">
                <a:moveTo>
                  <a:pt x="787136" y="50800"/>
                </a:moveTo>
                <a:lnTo>
                  <a:pt x="787433" y="63500"/>
                </a:lnTo>
                <a:lnTo>
                  <a:pt x="805620" y="63500"/>
                </a:lnTo>
                <a:lnTo>
                  <a:pt x="787136" y="50800"/>
                </a:lnTo>
                <a:close/>
              </a:path>
              <a:path w="4301490" h="1600200">
                <a:moveTo>
                  <a:pt x="852921" y="50800"/>
                </a:moveTo>
                <a:lnTo>
                  <a:pt x="830002" y="50800"/>
                </a:lnTo>
                <a:lnTo>
                  <a:pt x="830290" y="63500"/>
                </a:lnTo>
                <a:lnTo>
                  <a:pt x="853278" y="63500"/>
                </a:lnTo>
                <a:lnTo>
                  <a:pt x="852921" y="50800"/>
                </a:lnTo>
                <a:close/>
              </a:path>
              <a:path w="4301490" h="1600200">
                <a:moveTo>
                  <a:pt x="1095584" y="50800"/>
                </a:moveTo>
                <a:lnTo>
                  <a:pt x="994985" y="50800"/>
                </a:lnTo>
                <a:lnTo>
                  <a:pt x="988693" y="63500"/>
                </a:lnTo>
                <a:lnTo>
                  <a:pt x="1108298" y="63500"/>
                </a:lnTo>
                <a:lnTo>
                  <a:pt x="1108648" y="63205"/>
                </a:lnTo>
                <a:lnTo>
                  <a:pt x="1095584" y="50800"/>
                </a:lnTo>
                <a:close/>
              </a:path>
              <a:path w="4301490" h="1600200">
                <a:moveTo>
                  <a:pt x="1108648" y="63205"/>
                </a:moveTo>
                <a:lnTo>
                  <a:pt x="1108298" y="63500"/>
                </a:lnTo>
                <a:lnTo>
                  <a:pt x="1108958" y="63500"/>
                </a:lnTo>
                <a:lnTo>
                  <a:pt x="1108648" y="63205"/>
                </a:lnTo>
                <a:close/>
              </a:path>
              <a:path w="4301490" h="1600200">
                <a:moveTo>
                  <a:pt x="3065535" y="50800"/>
                </a:moveTo>
                <a:lnTo>
                  <a:pt x="1123387" y="50800"/>
                </a:lnTo>
                <a:lnTo>
                  <a:pt x="1108648" y="63205"/>
                </a:lnTo>
                <a:lnTo>
                  <a:pt x="1108958" y="63500"/>
                </a:lnTo>
                <a:lnTo>
                  <a:pt x="3061588" y="63500"/>
                </a:lnTo>
                <a:lnTo>
                  <a:pt x="3065535" y="50800"/>
                </a:lnTo>
                <a:close/>
              </a:path>
              <a:path w="4301490" h="1600200">
                <a:moveTo>
                  <a:pt x="3228701" y="50800"/>
                </a:moveTo>
                <a:lnTo>
                  <a:pt x="3088995" y="50800"/>
                </a:lnTo>
                <a:lnTo>
                  <a:pt x="3080425" y="63500"/>
                </a:lnTo>
                <a:lnTo>
                  <a:pt x="3225420" y="63500"/>
                </a:lnTo>
                <a:lnTo>
                  <a:pt x="3228701" y="50800"/>
                </a:lnTo>
                <a:close/>
              </a:path>
              <a:path w="4301490" h="1600200">
                <a:moveTo>
                  <a:pt x="3594956" y="50800"/>
                </a:moveTo>
                <a:lnTo>
                  <a:pt x="3235992" y="50800"/>
                </a:lnTo>
                <a:lnTo>
                  <a:pt x="3240642" y="63500"/>
                </a:lnTo>
                <a:lnTo>
                  <a:pt x="3591268" y="63500"/>
                </a:lnTo>
                <a:lnTo>
                  <a:pt x="3594956" y="50800"/>
                </a:lnTo>
                <a:close/>
              </a:path>
              <a:path w="4301490" h="1600200">
                <a:moveTo>
                  <a:pt x="3946665" y="50800"/>
                </a:moveTo>
                <a:lnTo>
                  <a:pt x="3601251" y="50800"/>
                </a:lnTo>
                <a:lnTo>
                  <a:pt x="3591268" y="63500"/>
                </a:lnTo>
                <a:lnTo>
                  <a:pt x="3936955" y="63500"/>
                </a:lnTo>
                <a:lnTo>
                  <a:pt x="3946665" y="50800"/>
                </a:lnTo>
                <a:close/>
              </a:path>
              <a:path w="4301490" h="1600200">
                <a:moveTo>
                  <a:pt x="4090834" y="50800"/>
                </a:moveTo>
                <a:lnTo>
                  <a:pt x="4022712" y="50800"/>
                </a:lnTo>
                <a:lnTo>
                  <a:pt x="4013042" y="63500"/>
                </a:lnTo>
                <a:lnTo>
                  <a:pt x="4099686" y="63500"/>
                </a:lnTo>
                <a:lnTo>
                  <a:pt x="4090834" y="50800"/>
                </a:lnTo>
                <a:close/>
              </a:path>
              <a:path w="4301490" h="1600200">
                <a:moveTo>
                  <a:pt x="4242378" y="50800"/>
                </a:moveTo>
                <a:lnTo>
                  <a:pt x="4130884" y="50800"/>
                </a:lnTo>
                <a:lnTo>
                  <a:pt x="4128180" y="63500"/>
                </a:lnTo>
                <a:lnTo>
                  <a:pt x="4246345" y="63500"/>
                </a:lnTo>
                <a:lnTo>
                  <a:pt x="4242378" y="50800"/>
                </a:lnTo>
                <a:close/>
              </a:path>
              <a:path w="4301490" h="1600200">
                <a:moveTo>
                  <a:pt x="4223991" y="38100"/>
                </a:moveTo>
                <a:lnTo>
                  <a:pt x="635360" y="38100"/>
                </a:lnTo>
                <a:lnTo>
                  <a:pt x="614120" y="50800"/>
                </a:lnTo>
                <a:lnTo>
                  <a:pt x="4230954" y="50800"/>
                </a:lnTo>
                <a:lnTo>
                  <a:pt x="4223991" y="38100"/>
                </a:lnTo>
                <a:close/>
              </a:path>
              <a:path w="4301490" h="1600200">
                <a:moveTo>
                  <a:pt x="158961" y="25400"/>
                </a:moveTo>
                <a:lnTo>
                  <a:pt x="141850" y="25400"/>
                </a:lnTo>
                <a:lnTo>
                  <a:pt x="134802" y="38100"/>
                </a:lnTo>
                <a:lnTo>
                  <a:pt x="149618" y="38100"/>
                </a:lnTo>
                <a:lnTo>
                  <a:pt x="158961" y="25400"/>
                </a:lnTo>
                <a:close/>
              </a:path>
              <a:path w="4301490" h="1600200">
                <a:moveTo>
                  <a:pt x="664460" y="25400"/>
                </a:moveTo>
                <a:lnTo>
                  <a:pt x="635384" y="25400"/>
                </a:lnTo>
                <a:lnTo>
                  <a:pt x="639121" y="38100"/>
                </a:lnTo>
                <a:lnTo>
                  <a:pt x="675457" y="38100"/>
                </a:lnTo>
                <a:lnTo>
                  <a:pt x="664460" y="25400"/>
                </a:lnTo>
                <a:close/>
              </a:path>
              <a:path w="4301490" h="1600200">
                <a:moveTo>
                  <a:pt x="764376" y="25400"/>
                </a:moveTo>
                <a:lnTo>
                  <a:pt x="746166" y="25400"/>
                </a:lnTo>
                <a:lnTo>
                  <a:pt x="729488" y="38100"/>
                </a:lnTo>
                <a:lnTo>
                  <a:pt x="764376" y="38100"/>
                </a:lnTo>
                <a:lnTo>
                  <a:pt x="764376" y="25400"/>
                </a:lnTo>
                <a:close/>
              </a:path>
              <a:path w="4301490" h="1600200">
                <a:moveTo>
                  <a:pt x="939065" y="25400"/>
                </a:moveTo>
                <a:lnTo>
                  <a:pt x="810076" y="25400"/>
                </a:lnTo>
                <a:lnTo>
                  <a:pt x="797141" y="38100"/>
                </a:lnTo>
                <a:lnTo>
                  <a:pt x="931278" y="38100"/>
                </a:lnTo>
                <a:lnTo>
                  <a:pt x="939065" y="25400"/>
                </a:lnTo>
                <a:close/>
              </a:path>
              <a:path w="4301490" h="1600200">
                <a:moveTo>
                  <a:pt x="4196546" y="25400"/>
                </a:moveTo>
                <a:lnTo>
                  <a:pt x="956025" y="25400"/>
                </a:lnTo>
                <a:lnTo>
                  <a:pt x="934786" y="38100"/>
                </a:lnTo>
                <a:lnTo>
                  <a:pt x="4206891" y="38100"/>
                </a:lnTo>
                <a:lnTo>
                  <a:pt x="4196546" y="25400"/>
                </a:lnTo>
                <a:close/>
              </a:path>
              <a:path w="4301490" h="1600200">
                <a:moveTo>
                  <a:pt x="1932478" y="12700"/>
                </a:moveTo>
                <a:lnTo>
                  <a:pt x="299938" y="12700"/>
                </a:lnTo>
                <a:lnTo>
                  <a:pt x="301940" y="25400"/>
                </a:lnTo>
                <a:lnTo>
                  <a:pt x="1935481" y="25400"/>
                </a:lnTo>
                <a:lnTo>
                  <a:pt x="1932478" y="12700"/>
                </a:lnTo>
                <a:close/>
              </a:path>
              <a:path w="4301490" h="1600200">
                <a:moveTo>
                  <a:pt x="1962917" y="12700"/>
                </a:moveTo>
                <a:lnTo>
                  <a:pt x="1939629" y="12700"/>
                </a:lnTo>
                <a:lnTo>
                  <a:pt x="1952331" y="25400"/>
                </a:lnTo>
                <a:lnTo>
                  <a:pt x="1962917" y="12700"/>
                </a:lnTo>
                <a:close/>
              </a:path>
              <a:path w="4301490" h="1600200">
                <a:moveTo>
                  <a:pt x="2081998" y="12700"/>
                </a:moveTo>
                <a:lnTo>
                  <a:pt x="2077943" y="25400"/>
                </a:lnTo>
                <a:lnTo>
                  <a:pt x="2096150" y="25400"/>
                </a:lnTo>
                <a:lnTo>
                  <a:pt x="2081998" y="12700"/>
                </a:lnTo>
                <a:close/>
              </a:path>
              <a:path w="4301490" h="1600200">
                <a:moveTo>
                  <a:pt x="2194342" y="12700"/>
                </a:moveTo>
                <a:lnTo>
                  <a:pt x="2184716" y="12700"/>
                </a:lnTo>
                <a:lnTo>
                  <a:pt x="2180712" y="25400"/>
                </a:lnTo>
                <a:lnTo>
                  <a:pt x="2223579" y="25400"/>
                </a:lnTo>
                <a:lnTo>
                  <a:pt x="2194342" y="12700"/>
                </a:lnTo>
                <a:close/>
              </a:path>
              <a:path w="4301490" h="1600200">
                <a:moveTo>
                  <a:pt x="3106336" y="12700"/>
                </a:moveTo>
                <a:lnTo>
                  <a:pt x="3092292" y="12700"/>
                </a:lnTo>
                <a:lnTo>
                  <a:pt x="3087359" y="25400"/>
                </a:lnTo>
                <a:lnTo>
                  <a:pt x="3107461" y="25400"/>
                </a:lnTo>
                <a:lnTo>
                  <a:pt x="3106336" y="12700"/>
                </a:lnTo>
                <a:close/>
              </a:path>
              <a:path w="4301490" h="1600200">
                <a:moveTo>
                  <a:pt x="3260201" y="12700"/>
                </a:moveTo>
                <a:lnTo>
                  <a:pt x="3239062" y="12700"/>
                </a:lnTo>
                <a:lnTo>
                  <a:pt x="3227987" y="25400"/>
                </a:lnTo>
                <a:lnTo>
                  <a:pt x="3249564" y="25400"/>
                </a:lnTo>
                <a:lnTo>
                  <a:pt x="3260201" y="12700"/>
                </a:lnTo>
                <a:close/>
              </a:path>
              <a:path w="4301490" h="1600200">
                <a:moveTo>
                  <a:pt x="3364448" y="12700"/>
                </a:moveTo>
                <a:lnTo>
                  <a:pt x="3346824" y="12700"/>
                </a:lnTo>
                <a:lnTo>
                  <a:pt x="3349352" y="25400"/>
                </a:lnTo>
                <a:lnTo>
                  <a:pt x="3364320" y="25400"/>
                </a:lnTo>
                <a:lnTo>
                  <a:pt x="3364448" y="12700"/>
                </a:lnTo>
                <a:close/>
              </a:path>
              <a:path w="4301490" h="1600200">
                <a:moveTo>
                  <a:pt x="3495068" y="12700"/>
                </a:moveTo>
                <a:lnTo>
                  <a:pt x="3488005" y="12700"/>
                </a:lnTo>
                <a:lnTo>
                  <a:pt x="3476693" y="25400"/>
                </a:lnTo>
                <a:lnTo>
                  <a:pt x="3503999" y="25400"/>
                </a:lnTo>
                <a:lnTo>
                  <a:pt x="3495068" y="12700"/>
                </a:lnTo>
                <a:close/>
              </a:path>
              <a:path w="4301490" h="1600200">
                <a:moveTo>
                  <a:pt x="3585746" y="12700"/>
                </a:moveTo>
                <a:lnTo>
                  <a:pt x="3576109" y="12700"/>
                </a:lnTo>
                <a:lnTo>
                  <a:pt x="3567977" y="25400"/>
                </a:lnTo>
                <a:lnTo>
                  <a:pt x="3579077" y="25400"/>
                </a:lnTo>
                <a:lnTo>
                  <a:pt x="3585746" y="12700"/>
                </a:lnTo>
                <a:close/>
              </a:path>
              <a:path w="4301490" h="1600200">
                <a:moveTo>
                  <a:pt x="3627466" y="12700"/>
                </a:moveTo>
                <a:lnTo>
                  <a:pt x="3585746" y="12700"/>
                </a:lnTo>
                <a:lnTo>
                  <a:pt x="3592295" y="25400"/>
                </a:lnTo>
                <a:lnTo>
                  <a:pt x="3613799" y="25400"/>
                </a:lnTo>
                <a:lnTo>
                  <a:pt x="3627466" y="12700"/>
                </a:lnTo>
                <a:close/>
              </a:path>
              <a:path w="4301490" h="1600200">
                <a:moveTo>
                  <a:pt x="4167969" y="12700"/>
                </a:moveTo>
                <a:lnTo>
                  <a:pt x="3676833" y="12700"/>
                </a:lnTo>
                <a:lnTo>
                  <a:pt x="3658911" y="25400"/>
                </a:lnTo>
                <a:lnTo>
                  <a:pt x="4186061" y="25400"/>
                </a:lnTo>
                <a:lnTo>
                  <a:pt x="4167969" y="12700"/>
                </a:lnTo>
                <a:close/>
              </a:path>
              <a:path w="4301490" h="1600200">
                <a:moveTo>
                  <a:pt x="714062" y="0"/>
                </a:moveTo>
                <a:lnTo>
                  <a:pt x="678579" y="0"/>
                </a:lnTo>
                <a:lnTo>
                  <a:pt x="666371" y="12700"/>
                </a:lnTo>
                <a:lnTo>
                  <a:pt x="727339" y="12700"/>
                </a:lnTo>
                <a:lnTo>
                  <a:pt x="714062" y="0"/>
                </a:lnTo>
                <a:close/>
              </a:path>
              <a:path w="4301490" h="1600200">
                <a:moveTo>
                  <a:pt x="742255" y="0"/>
                </a:moveTo>
                <a:lnTo>
                  <a:pt x="727339" y="12700"/>
                </a:lnTo>
                <a:lnTo>
                  <a:pt x="748075" y="12700"/>
                </a:lnTo>
                <a:lnTo>
                  <a:pt x="742255" y="0"/>
                </a:lnTo>
                <a:close/>
              </a:path>
              <a:path w="4301490" h="1600200">
                <a:moveTo>
                  <a:pt x="772740" y="0"/>
                </a:moveTo>
                <a:lnTo>
                  <a:pt x="771028" y="0"/>
                </a:lnTo>
                <a:lnTo>
                  <a:pt x="760746" y="12700"/>
                </a:lnTo>
                <a:lnTo>
                  <a:pt x="769483" y="12700"/>
                </a:lnTo>
                <a:lnTo>
                  <a:pt x="772740" y="0"/>
                </a:lnTo>
                <a:close/>
              </a:path>
              <a:path w="4301490" h="1600200">
                <a:moveTo>
                  <a:pt x="947443" y="0"/>
                </a:moveTo>
                <a:lnTo>
                  <a:pt x="871476" y="0"/>
                </a:lnTo>
                <a:lnTo>
                  <a:pt x="888663" y="12700"/>
                </a:lnTo>
                <a:lnTo>
                  <a:pt x="953371" y="12700"/>
                </a:lnTo>
                <a:lnTo>
                  <a:pt x="947443" y="0"/>
                </a:lnTo>
                <a:close/>
              </a:path>
              <a:path w="4301490" h="1600200">
                <a:moveTo>
                  <a:pt x="1027952" y="0"/>
                </a:moveTo>
                <a:lnTo>
                  <a:pt x="970139" y="0"/>
                </a:lnTo>
                <a:lnTo>
                  <a:pt x="978165" y="12700"/>
                </a:lnTo>
                <a:lnTo>
                  <a:pt x="1036335" y="12700"/>
                </a:lnTo>
                <a:lnTo>
                  <a:pt x="1027952" y="0"/>
                </a:lnTo>
                <a:close/>
              </a:path>
              <a:path w="4301490" h="1600200">
                <a:moveTo>
                  <a:pt x="1951276" y="0"/>
                </a:moveTo>
                <a:lnTo>
                  <a:pt x="1034184" y="0"/>
                </a:lnTo>
                <a:lnTo>
                  <a:pt x="1036374" y="12700"/>
                </a:lnTo>
                <a:lnTo>
                  <a:pt x="1946224" y="12700"/>
                </a:lnTo>
                <a:lnTo>
                  <a:pt x="1951276" y="0"/>
                </a:lnTo>
                <a:close/>
              </a:path>
              <a:path w="4301490" h="1600200">
                <a:moveTo>
                  <a:pt x="1986383" y="0"/>
                </a:moveTo>
                <a:lnTo>
                  <a:pt x="1977349" y="0"/>
                </a:lnTo>
                <a:lnTo>
                  <a:pt x="1973516" y="12700"/>
                </a:lnTo>
                <a:lnTo>
                  <a:pt x="1992207" y="12700"/>
                </a:lnTo>
                <a:lnTo>
                  <a:pt x="1986383" y="0"/>
                </a:lnTo>
                <a:close/>
              </a:path>
              <a:path w="4301490" h="1600200">
                <a:moveTo>
                  <a:pt x="2096710" y="0"/>
                </a:moveTo>
                <a:lnTo>
                  <a:pt x="2052868" y="0"/>
                </a:lnTo>
                <a:lnTo>
                  <a:pt x="2047184" y="12700"/>
                </a:lnTo>
                <a:lnTo>
                  <a:pt x="2088625" y="12700"/>
                </a:lnTo>
                <a:lnTo>
                  <a:pt x="2096710" y="0"/>
                </a:lnTo>
                <a:close/>
              </a:path>
              <a:path w="4301490" h="1600200">
                <a:moveTo>
                  <a:pt x="3113020" y="0"/>
                </a:moveTo>
                <a:lnTo>
                  <a:pt x="3084699" y="0"/>
                </a:lnTo>
                <a:lnTo>
                  <a:pt x="3071788" y="12700"/>
                </a:lnTo>
                <a:lnTo>
                  <a:pt x="3098796" y="12700"/>
                </a:lnTo>
                <a:lnTo>
                  <a:pt x="3113020" y="0"/>
                </a:lnTo>
                <a:close/>
              </a:path>
              <a:path w="4301490" h="1600200">
                <a:moveTo>
                  <a:pt x="3311256" y="0"/>
                </a:moveTo>
                <a:lnTo>
                  <a:pt x="3293251" y="0"/>
                </a:lnTo>
                <a:lnTo>
                  <a:pt x="3294701" y="12700"/>
                </a:lnTo>
                <a:lnTo>
                  <a:pt x="3314630" y="12700"/>
                </a:lnTo>
                <a:lnTo>
                  <a:pt x="3311256" y="0"/>
                </a:lnTo>
                <a:close/>
              </a:path>
              <a:path w="4301490" h="1600200">
                <a:moveTo>
                  <a:pt x="3737844" y="0"/>
                </a:moveTo>
                <a:lnTo>
                  <a:pt x="3721946" y="0"/>
                </a:lnTo>
                <a:lnTo>
                  <a:pt x="3713876" y="12700"/>
                </a:lnTo>
                <a:lnTo>
                  <a:pt x="3734306" y="12700"/>
                </a:lnTo>
                <a:lnTo>
                  <a:pt x="3737844" y="0"/>
                </a:lnTo>
                <a:close/>
              </a:path>
              <a:path w="4301490" h="1600200">
                <a:moveTo>
                  <a:pt x="3793569" y="0"/>
                </a:moveTo>
                <a:lnTo>
                  <a:pt x="3767147" y="0"/>
                </a:lnTo>
                <a:lnTo>
                  <a:pt x="3747775" y="12700"/>
                </a:lnTo>
                <a:lnTo>
                  <a:pt x="3781461" y="12700"/>
                </a:lnTo>
                <a:lnTo>
                  <a:pt x="3793569" y="0"/>
                </a:lnTo>
                <a:close/>
              </a:path>
              <a:path w="4301490" h="1600200">
                <a:moveTo>
                  <a:pt x="3804650" y="0"/>
                </a:moveTo>
                <a:lnTo>
                  <a:pt x="3793569" y="0"/>
                </a:lnTo>
                <a:lnTo>
                  <a:pt x="3803425" y="12700"/>
                </a:lnTo>
                <a:lnTo>
                  <a:pt x="3804650" y="0"/>
                </a:lnTo>
                <a:close/>
              </a:path>
              <a:path w="4301490" h="1600200">
                <a:moveTo>
                  <a:pt x="3991282" y="0"/>
                </a:moveTo>
                <a:lnTo>
                  <a:pt x="3917380" y="0"/>
                </a:lnTo>
                <a:lnTo>
                  <a:pt x="3888114" y="12700"/>
                </a:lnTo>
                <a:lnTo>
                  <a:pt x="3997703" y="12700"/>
                </a:lnTo>
                <a:lnTo>
                  <a:pt x="3991282" y="0"/>
                </a:lnTo>
                <a:close/>
              </a:path>
              <a:path w="4301490" h="1600200">
                <a:moveTo>
                  <a:pt x="4075628" y="0"/>
                </a:moveTo>
                <a:lnTo>
                  <a:pt x="4064950" y="12700"/>
                </a:lnTo>
                <a:lnTo>
                  <a:pt x="4091100" y="12700"/>
                </a:lnTo>
                <a:lnTo>
                  <a:pt x="4075628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87845" y="3164949"/>
            <a:ext cx="88138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7042" y="3257105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5669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7845" y="3164949"/>
            <a:ext cx="881380" cy="398780"/>
          </a:xfrm>
          <a:custGeom>
            <a:avLst/>
            <a:gdLst/>
            <a:ahLst/>
            <a:cxnLst/>
            <a:rect l="l" t="t" r="r" b="b"/>
            <a:pathLst>
              <a:path w="881379" h="398779">
                <a:moveTo>
                  <a:pt x="0" y="398363"/>
                </a:moveTo>
                <a:lnTo>
                  <a:pt x="880864" y="398363"/>
                </a:lnTo>
                <a:lnTo>
                  <a:pt x="880864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6976" y="7329700"/>
            <a:ext cx="904875" cy="398780"/>
          </a:xfrm>
          <a:custGeom>
            <a:avLst/>
            <a:gdLst/>
            <a:ahLst/>
            <a:cxnLst/>
            <a:rect l="l" t="t" r="r" b="b"/>
            <a:pathLst>
              <a:path w="904875" h="398779">
                <a:moveTo>
                  <a:pt x="0" y="398363"/>
                </a:moveTo>
                <a:lnTo>
                  <a:pt x="904793" y="398363"/>
                </a:lnTo>
                <a:lnTo>
                  <a:pt x="90479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540" y="4628782"/>
            <a:ext cx="6852607" cy="342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40" y="4539882"/>
            <a:ext cx="7106607" cy="376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6967" y="6532373"/>
            <a:ext cx="5115266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47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364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5499100" indent="-3175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&lt;boolean statement&gt;: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4959350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5761" y="8816931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33044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Obj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ects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spc="-175" dirty="0">
                <a:solidFill>
                  <a:srgbClr val="B01861"/>
                </a:solidFill>
                <a:latin typeface="Helvetica"/>
                <a:cs typeface="Helvetica"/>
              </a:rPr>
              <a:t>V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i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bl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,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a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n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d 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Data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</a:t>
            </a:r>
            <a:r>
              <a:rPr sz="3200" b="1" spc="-245" dirty="0">
                <a:solidFill>
                  <a:srgbClr val="B01861"/>
                </a:solidFill>
                <a:latin typeface="Helvetica"/>
                <a:cs typeface="Helvetica"/>
              </a:rPr>
              <a:t>T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y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p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es</a:t>
            </a:r>
            <a:endParaRPr sz="32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lang="en-SG" sz="3200" dirty="0">
                <a:latin typeface="Helvetica Light"/>
                <a:cs typeface="Helvetica Light"/>
              </a:rPr>
              <a:t>Strings, List and Dictionary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lang="en-SG" sz="2900" dirty="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Cont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ol Flow Statements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7589" y="6532373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445" y="6297918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5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5"/>
                </a:lnTo>
                <a:lnTo>
                  <a:pt x="19179" y="58163"/>
                </a:lnTo>
                <a:lnTo>
                  <a:pt x="2872" y="102417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5"/>
                </a:lnTo>
                <a:lnTo>
                  <a:pt x="3905187" y="76722"/>
                </a:lnTo>
                <a:lnTo>
                  <a:pt x="3877689" y="35247"/>
                </a:lnTo>
                <a:lnTo>
                  <a:pt x="3844451" y="12686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4708" y="6248949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488" y="4188634"/>
            <a:ext cx="9263380" cy="490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10541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  <a:p>
            <a:pPr marR="5080" algn="r">
              <a:lnSpc>
                <a:spcPts val="2235"/>
              </a:lnSpc>
              <a:spcBef>
                <a:spcPts val="1685"/>
              </a:spcBef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5499100" indent="45720">
              <a:lnSpc>
                <a:spcPts val="2235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 not quit: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2344420" algn="ctr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 dirty="0">
              <a:latin typeface="Courier"/>
              <a:cs typeface="Courier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636135" marR="1297305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5653405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9191" y="6380920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9557" y="6155411"/>
            <a:ext cx="9277889" cy="277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164041"/>
            <a:ext cx="5114644" cy="270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7151" y="4230696"/>
            <a:ext cx="3347085" cy="149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198" y="2929586"/>
            <a:ext cx="3914775" cy="539115"/>
          </a:xfrm>
          <a:custGeom>
            <a:avLst/>
            <a:gdLst/>
            <a:ahLst/>
            <a:cxnLst/>
            <a:rect l="l" t="t" r="r" b="b"/>
            <a:pathLst>
              <a:path w="3914775" h="539114">
                <a:moveTo>
                  <a:pt x="188532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9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7" y="503875"/>
                </a:lnTo>
                <a:lnTo>
                  <a:pt x="70315" y="526435"/>
                </a:lnTo>
                <a:lnTo>
                  <a:pt x="113246" y="537396"/>
                </a:lnTo>
                <a:lnTo>
                  <a:pt x="153904" y="539012"/>
                </a:lnTo>
                <a:lnTo>
                  <a:pt x="3758104" y="539034"/>
                </a:lnTo>
                <a:lnTo>
                  <a:pt x="3773193" y="538800"/>
                </a:lnTo>
                <a:lnTo>
                  <a:pt x="3820662" y="534631"/>
                </a:lnTo>
                <a:lnTo>
                  <a:pt x="3860347" y="518117"/>
                </a:lnTo>
                <a:lnTo>
                  <a:pt x="3895587" y="480959"/>
                </a:lnTo>
                <a:lnTo>
                  <a:pt x="3911895" y="436707"/>
                </a:lnTo>
                <a:lnTo>
                  <a:pt x="3914767" y="385108"/>
                </a:lnTo>
                <a:lnTo>
                  <a:pt x="3914746" y="154015"/>
                </a:lnTo>
                <a:lnTo>
                  <a:pt x="3913284" y="115586"/>
                </a:lnTo>
                <a:lnTo>
                  <a:pt x="3905186" y="76723"/>
                </a:lnTo>
                <a:lnTo>
                  <a:pt x="3877689" y="35248"/>
                </a:lnTo>
                <a:lnTo>
                  <a:pt x="3844451" y="12687"/>
                </a:lnTo>
                <a:lnTo>
                  <a:pt x="3801521" y="1726"/>
                </a:lnTo>
                <a:lnTo>
                  <a:pt x="3760863" y="110"/>
                </a:lnTo>
                <a:lnTo>
                  <a:pt x="18853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73462" y="2880617"/>
            <a:ext cx="4698323" cy="170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5949" y="2819549"/>
            <a:ext cx="3730625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235"/>
              </a:lnSpc>
            </a:pP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False</a:t>
            </a:r>
            <a:endParaRPr sz="2000" dirty="0">
              <a:latin typeface="Courier"/>
              <a:cs typeface="Courier"/>
            </a:endParaRPr>
          </a:p>
          <a:p>
            <a:pPr marL="12700">
              <a:lnSpc>
                <a:spcPts val="2235"/>
              </a:lnSpc>
            </a:pPr>
            <a:r>
              <a:rPr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Medium"/>
                <a:cs typeface="Helvetica Neue Medium"/>
              </a:rPr>
              <a:t>Dormammu not quit: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579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620" y="6759923"/>
            <a:ext cx="2110740" cy="255904"/>
          </a:xfrm>
          <a:custGeom>
            <a:avLst/>
            <a:gdLst/>
            <a:ahLst/>
            <a:cxnLst/>
            <a:rect l="l" t="t" r="r" b="b"/>
            <a:pathLst>
              <a:path w="2110740" h="255904">
                <a:moveTo>
                  <a:pt x="0" y="255847"/>
                </a:moveTo>
                <a:lnTo>
                  <a:pt x="2110586" y="255847"/>
                </a:lnTo>
                <a:lnTo>
                  <a:pt x="211058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4788" y="7038878"/>
            <a:ext cx="6625590" cy="1762125"/>
          </a:xfrm>
          <a:custGeom>
            <a:avLst/>
            <a:gdLst/>
            <a:ahLst/>
            <a:cxnLst/>
            <a:rect l="l" t="t" r="r" b="b"/>
            <a:pathLst>
              <a:path w="6625590" h="1762125">
                <a:moveTo>
                  <a:pt x="0" y="1761990"/>
                </a:moveTo>
                <a:lnTo>
                  <a:pt x="6625008" y="1761990"/>
                </a:lnTo>
                <a:lnTo>
                  <a:pt x="6625008" y="0"/>
                </a:lnTo>
                <a:lnTo>
                  <a:pt x="0" y="0"/>
                </a:lnTo>
                <a:lnTo>
                  <a:pt x="0" y="176199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553" y="7051540"/>
            <a:ext cx="421005" cy="1736725"/>
          </a:xfrm>
          <a:custGeom>
            <a:avLst/>
            <a:gdLst/>
            <a:ahLst/>
            <a:cxnLst/>
            <a:rect l="l" t="t" r="r" b="b"/>
            <a:pathLst>
              <a:path w="421004" h="1736725">
                <a:moveTo>
                  <a:pt x="0" y="1736665"/>
                </a:moveTo>
                <a:lnTo>
                  <a:pt x="420780" y="1736665"/>
                </a:lnTo>
                <a:lnTo>
                  <a:pt x="420780" y="0"/>
                </a:lnTo>
                <a:lnTo>
                  <a:pt x="0" y="0"/>
                </a:lnTo>
                <a:lnTo>
                  <a:pt x="0" y="173666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93684" y="7730691"/>
            <a:ext cx="1741170" cy="418465"/>
          </a:xfrm>
          <a:custGeom>
            <a:avLst/>
            <a:gdLst/>
            <a:ahLst/>
            <a:cxnLst/>
            <a:rect l="l" t="t" r="r" b="b"/>
            <a:pathLst>
              <a:path w="17411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6706"/>
                </a:lnTo>
                <a:lnTo>
                  <a:pt x="1741082" y="230981"/>
                </a:lnTo>
                <a:lnTo>
                  <a:pt x="1465651" y="144860"/>
                </a:lnTo>
                <a:lnTo>
                  <a:pt x="1465531" y="62444"/>
                </a:lnTo>
                <a:lnTo>
                  <a:pt x="1464007" y="49081"/>
                </a:lnTo>
                <a:lnTo>
                  <a:pt x="1442302" y="14303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94410" y="780824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6146922" y="6566075"/>
            <a:ext cx="4210050" cy="418465"/>
          </a:xfrm>
          <a:custGeom>
            <a:avLst/>
            <a:gdLst/>
            <a:ahLst/>
            <a:cxnLst/>
            <a:rect l="l" t="t" r="r" b="b"/>
            <a:pathLst>
              <a:path w="4210050" h="418465">
                <a:moveTo>
                  <a:pt x="227806" y="0"/>
                </a:moveTo>
                <a:lnTo>
                  <a:pt x="188419" y="13688"/>
                </a:lnTo>
                <a:lnTo>
                  <a:pt x="166187" y="48096"/>
                </a:lnTo>
                <a:lnTo>
                  <a:pt x="164306" y="171053"/>
                </a:lnTo>
                <a:lnTo>
                  <a:pt x="0" y="257175"/>
                </a:lnTo>
                <a:lnTo>
                  <a:pt x="164306" y="343297"/>
                </a:lnTo>
                <a:lnTo>
                  <a:pt x="164426" y="355861"/>
                </a:lnTo>
                <a:lnTo>
                  <a:pt x="165950" y="369225"/>
                </a:lnTo>
                <a:lnTo>
                  <a:pt x="187654" y="404003"/>
                </a:lnTo>
                <a:lnTo>
                  <a:pt x="226750" y="418297"/>
                </a:lnTo>
                <a:lnTo>
                  <a:pt x="4146625" y="418297"/>
                </a:lnTo>
                <a:lnTo>
                  <a:pt x="4185937" y="404618"/>
                </a:lnTo>
                <a:lnTo>
                  <a:pt x="4208168" y="370210"/>
                </a:lnTo>
                <a:lnTo>
                  <a:pt x="4210041" y="355861"/>
                </a:lnTo>
                <a:lnTo>
                  <a:pt x="4209929" y="62444"/>
                </a:lnTo>
                <a:lnTo>
                  <a:pt x="4196361" y="24112"/>
                </a:lnTo>
                <a:lnTo>
                  <a:pt x="4161953" y="1881"/>
                </a:lnTo>
                <a:lnTo>
                  <a:pt x="4147605" y="8"/>
                </a:lnTo>
                <a:lnTo>
                  <a:pt x="227806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3240" y="6663532"/>
            <a:ext cx="37687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Check the condition in each iteration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34073" y="7695044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744043" y="7805634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DC6E6442-819A-4F4F-A5CD-50F84301390C}"/>
              </a:ext>
            </a:extLst>
          </p:cNvPr>
          <p:cNvSpPr/>
          <p:nvPr/>
        </p:nvSpPr>
        <p:spPr>
          <a:xfrm>
            <a:off x="3724788" y="7456507"/>
            <a:ext cx="6625590" cy="1123950"/>
          </a:xfrm>
          <a:custGeom>
            <a:avLst/>
            <a:gdLst/>
            <a:ahLst/>
            <a:cxnLst/>
            <a:rect l="l" t="t" r="r" b="b"/>
            <a:pathLst>
              <a:path w="6625590" h="1123950">
                <a:moveTo>
                  <a:pt x="0" y="1123354"/>
                </a:moveTo>
                <a:lnTo>
                  <a:pt x="6625008" y="1123354"/>
                </a:lnTo>
                <a:lnTo>
                  <a:pt x="6625008" y="0"/>
                </a:lnTo>
                <a:lnTo>
                  <a:pt x="0" y="0"/>
                </a:lnTo>
                <a:lnTo>
                  <a:pt x="0" y="1123354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105E9619-65C2-4258-9B6A-5DD399A5565E}"/>
              </a:ext>
            </a:extLst>
          </p:cNvPr>
          <p:cNvSpPr/>
          <p:nvPr/>
        </p:nvSpPr>
        <p:spPr>
          <a:xfrm>
            <a:off x="9627803" y="6064723"/>
            <a:ext cx="2452370" cy="1337310"/>
          </a:xfrm>
          <a:custGeom>
            <a:avLst/>
            <a:gdLst/>
            <a:ahLst/>
            <a:cxnLst/>
            <a:rect l="l" t="t" r="r" b="b"/>
            <a:pathLst>
              <a:path w="2452370" h="1337309">
                <a:moveTo>
                  <a:pt x="128189" y="0"/>
                </a:moveTo>
                <a:lnTo>
                  <a:pt x="85707" y="7188"/>
                </a:lnTo>
                <a:lnTo>
                  <a:pt x="49255" y="27129"/>
                </a:lnTo>
                <a:lnTo>
                  <a:pt x="21269" y="57385"/>
                </a:lnTo>
                <a:lnTo>
                  <a:pt x="4189" y="95518"/>
                </a:lnTo>
                <a:lnTo>
                  <a:pt x="0" y="1037033"/>
                </a:lnTo>
                <a:lnTo>
                  <a:pt x="828" y="1051714"/>
                </a:lnTo>
                <a:lnTo>
                  <a:pt x="12538" y="1092457"/>
                </a:lnTo>
                <a:lnTo>
                  <a:pt x="36188" y="1126358"/>
                </a:lnTo>
                <a:lnTo>
                  <a:pt x="69340" y="1150980"/>
                </a:lnTo>
                <a:lnTo>
                  <a:pt x="109558" y="1163884"/>
                </a:lnTo>
                <a:lnTo>
                  <a:pt x="244475" y="1165224"/>
                </a:lnTo>
                <a:lnTo>
                  <a:pt x="333375" y="1337071"/>
                </a:lnTo>
                <a:lnTo>
                  <a:pt x="422275" y="1165224"/>
                </a:lnTo>
                <a:lnTo>
                  <a:pt x="2324100" y="1165224"/>
                </a:lnTo>
                <a:lnTo>
                  <a:pt x="2338780" y="1164396"/>
                </a:lnTo>
                <a:lnTo>
                  <a:pt x="2379523" y="1152686"/>
                </a:lnTo>
                <a:lnTo>
                  <a:pt x="2413424" y="1129036"/>
                </a:lnTo>
                <a:lnTo>
                  <a:pt x="2438045" y="1095883"/>
                </a:lnTo>
                <a:lnTo>
                  <a:pt x="2450949" y="1055665"/>
                </a:lnTo>
                <a:lnTo>
                  <a:pt x="2452289" y="128189"/>
                </a:lnTo>
                <a:lnTo>
                  <a:pt x="2451461" y="113509"/>
                </a:lnTo>
                <a:lnTo>
                  <a:pt x="2439751" y="72766"/>
                </a:lnTo>
                <a:lnTo>
                  <a:pt x="2416101" y="38865"/>
                </a:lnTo>
                <a:lnTo>
                  <a:pt x="2382948" y="14244"/>
                </a:lnTo>
                <a:lnTo>
                  <a:pt x="2342730" y="1339"/>
                </a:lnTo>
                <a:lnTo>
                  <a:pt x="2328175" y="63"/>
                </a:lnTo>
                <a:lnTo>
                  <a:pt x="128189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0C038AF9-22A5-498C-8710-9FA669071AC8}"/>
              </a:ext>
            </a:extLst>
          </p:cNvPr>
          <p:cNvSpPr txBox="1"/>
          <p:nvPr/>
        </p:nvSpPr>
        <p:spPr>
          <a:xfrm>
            <a:off x="6707151" y="4230696"/>
            <a:ext cx="5165090" cy="2913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0" indent="466725">
              <a:lnSpc>
                <a:spcPct val="1042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 What does Dormammu say?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029969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 dirty="0">
              <a:latin typeface="Helvetica Neue Medium"/>
              <a:cs typeface="Helvetica Neue Medium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23565" marR="5080" algn="just">
              <a:lnSpc>
                <a:spcPct val="101899"/>
              </a:lnSpc>
              <a:spcBef>
                <a:spcPts val="1645"/>
              </a:spcBef>
            </a:pPr>
            <a:r>
              <a:rPr sz="1800" dirty="0">
                <a:latin typeface="Helvetica Neue"/>
                <a:cs typeface="Helvetica Neue"/>
              </a:rPr>
              <a:t>An inner conditional statement to check if Dormammu quits</a:t>
            </a: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C95D7FF-7FAB-45F0-B8F2-D70BE8BD9647}"/>
              </a:ext>
            </a:extLst>
          </p:cNvPr>
          <p:cNvSpPr/>
          <p:nvPr/>
        </p:nvSpPr>
        <p:spPr>
          <a:xfrm>
            <a:off x="4130940" y="7670243"/>
            <a:ext cx="4297045" cy="499745"/>
          </a:xfrm>
          <a:custGeom>
            <a:avLst/>
            <a:gdLst/>
            <a:ahLst/>
            <a:cxnLst/>
            <a:rect l="l" t="t" r="r" b="b"/>
            <a:pathLst>
              <a:path w="4297045" h="499745">
                <a:moveTo>
                  <a:pt x="0" y="499261"/>
                </a:moveTo>
                <a:lnTo>
                  <a:pt x="4297013" y="499261"/>
                </a:lnTo>
                <a:lnTo>
                  <a:pt x="4297013" y="0"/>
                </a:lnTo>
                <a:lnTo>
                  <a:pt x="0" y="0"/>
                </a:lnTo>
                <a:lnTo>
                  <a:pt x="0" y="499261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1084360D-0AEB-407F-AE88-EACD8042706F}"/>
              </a:ext>
            </a:extLst>
          </p:cNvPr>
          <p:cNvSpPr/>
          <p:nvPr/>
        </p:nvSpPr>
        <p:spPr>
          <a:xfrm>
            <a:off x="8467888" y="7672985"/>
            <a:ext cx="2905125" cy="808990"/>
          </a:xfrm>
          <a:custGeom>
            <a:avLst/>
            <a:gdLst/>
            <a:ahLst/>
            <a:cxnLst/>
            <a:rect l="l" t="t" r="r" b="b"/>
            <a:pathLst>
              <a:path w="2905125" h="808990">
                <a:moveTo>
                  <a:pt x="325833" y="0"/>
                </a:moveTo>
                <a:lnTo>
                  <a:pt x="283367" y="7166"/>
                </a:lnTo>
                <a:lnTo>
                  <a:pt x="246848" y="27050"/>
                </a:lnTo>
                <a:lnTo>
                  <a:pt x="218746" y="57224"/>
                </a:lnTo>
                <a:lnTo>
                  <a:pt x="201530" y="95263"/>
                </a:lnTo>
                <a:lnTo>
                  <a:pt x="197246" y="182166"/>
                </a:lnTo>
                <a:lnTo>
                  <a:pt x="0" y="271066"/>
                </a:lnTo>
                <a:lnTo>
                  <a:pt x="197246" y="359966"/>
                </a:lnTo>
                <a:lnTo>
                  <a:pt x="197246" y="680641"/>
                </a:lnTo>
                <a:lnTo>
                  <a:pt x="198078" y="695299"/>
                </a:lnTo>
                <a:lnTo>
                  <a:pt x="209823" y="735987"/>
                </a:lnTo>
                <a:lnTo>
                  <a:pt x="233523" y="769858"/>
                </a:lnTo>
                <a:lnTo>
                  <a:pt x="266707" y="794487"/>
                </a:lnTo>
                <a:lnTo>
                  <a:pt x="306905" y="807449"/>
                </a:lnTo>
                <a:lnTo>
                  <a:pt x="2776537" y="808831"/>
                </a:lnTo>
                <a:lnTo>
                  <a:pt x="2791217" y="808002"/>
                </a:lnTo>
                <a:lnTo>
                  <a:pt x="2831961" y="796292"/>
                </a:lnTo>
                <a:lnTo>
                  <a:pt x="2865861" y="772642"/>
                </a:lnTo>
                <a:lnTo>
                  <a:pt x="2890483" y="739490"/>
                </a:lnTo>
                <a:lnTo>
                  <a:pt x="2903387" y="699271"/>
                </a:lnTo>
                <a:lnTo>
                  <a:pt x="2904727" y="128191"/>
                </a:lnTo>
                <a:lnTo>
                  <a:pt x="2903898" y="113510"/>
                </a:lnTo>
                <a:lnTo>
                  <a:pt x="2892188" y="72767"/>
                </a:lnTo>
                <a:lnTo>
                  <a:pt x="2868539" y="38866"/>
                </a:lnTo>
                <a:lnTo>
                  <a:pt x="2835386" y="14244"/>
                </a:lnTo>
                <a:lnTo>
                  <a:pt x="2795168" y="1340"/>
                </a:lnTo>
                <a:lnTo>
                  <a:pt x="2780614" y="63"/>
                </a:lnTo>
                <a:lnTo>
                  <a:pt x="32583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64B9B15-45EE-459F-B9BD-D0FF93612716}"/>
              </a:ext>
            </a:extLst>
          </p:cNvPr>
          <p:cNvSpPr/>
          <p:nvPr/>
        </p:nvSpPr>
        <p:spPr>
          <a:xfrm>
            <a:off x="3673765" y="7670816"/>
            <a:ext cx="421005" cy="498475"/>
          </a:xfrm>
          <a:custGeom>
            <a:avLst/>
            <a:gdLst/>
            <a:ahLst/>
            <a:cxnLst/>
            <a:rect l="l" t="t" r="r" b="b"/>
            <a:pathLst>
              <a:path w="421004" h="498475">
                <a:moveTo>
                  <a:pt x="0" y="498115"/>
                </a:moveTo>
                <a:lnTo>
                  <a:pt x="420780" y="498115"/>
                </a:lnTo>
                <a:lnTo>
                  <a:pt x="420780" y="0"/>
                </a:lnTo>
                <a:lnTo>
                  <a:pt x="0" y="0"/>
                </a:lnTo>
                <a:lnTo>
                  <a:pt x="0" y="498115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22BBD9E2-23EE-4536-9753-765F026B55F8}"/>
              </a:ext>
            </a:extLst>
          </p:cNvPr>
          <p:cNvSpPr/>
          <p:nvPr/>
        </p:nvSpPr>
        <p:spPr>
          <a:xfrm>
            <a:off x="1353231" y="7710733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09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58"/>
                </a:lnTo>
                <a:lnTo>
                  <a:pt x="1998533" y="62444"/>
                </a:lnTo>
                <a:lnTo>
                  <a:pt x="1997009" y="49080"/>
                </a:lnTo>
                <a:lnTo>
                  <a:pt x="1975305" y="14302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C5A4ACAE-243C-440E-9C6A-095FCCF15064}"/>
              </a:ext>
            </a:extLst>
          </p:cNvPr>
          <p:cNvSpPr/>
          <p:nvPr/>
        </p:nvSpPr>
        <p:spPr>
          <a:xfrm>
            <a:off x="4130940" y="8329085"/>
            <a:ext cx="3685540" cy="255904"/>
          </a:xfrm>
          <a:custGeom>
            <a:avLst/>
            <a:gdLst/>
            <a:ahLst/>
            <a:cxnLst/>
            <a:rect l="l" t="t" r="r" b="b"/>
            <a:pathLst>
              <a:path w="3685540" h="255904">
                <a:moveTo>
                  <a:pt x="0" y="255303"/>
                </a:moveTo>
                <a:lnTo>
                  <a:pt x="3685286" y="255303"/>
                </a:lnTo>
                <a:lnTo>
                  <a:pt x="3685286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3D9DC1AF-8410-48C8-908F-7306E4AD2827}"/>
              </a:ext>
            </a:extLst>
          </p:cNvPr>
          <p:cNvSpPr/>
          <p:nvPr/>
        </p:nvSpPr>
        <p:spPr>
          <a:xfrm>
            <a:off x="6665003" y="8612999"/>
            <a:ext cx="4419600" cy="654050"/>
          </a:xfrm>
          <a:custGeom>
            <a:avLst/>
            <a:gdLst/>
            <a:ahLst/>
            <a:cxnLst/>
            <a:rect l="l" t="t" r="r" b="b"/>
            <a:pathLst>
              <a:path w="4419600" h="654050">
                <a:moveTo>
                  <a:pt x="318293" y="0"/>
                </a:moveTo>
                <a:lnTo>
                  <a:pt x="252412" y="130968"/>
                </a:lnTo>
                <a:lnTo>
                  <a:pt x="91281" y="130968"/>
                </a:lnTo>
                <a:lnTo>
                  <a:pt x="76695" y="132124"/>
                </a:lnTo>
                <a:lnTo>
                  <a:pt x="38083" y="148029"/>
                </a:lnTo>
                <a:lnTo>
                  <a:pt x="10927" y="178858"/>
                </a:lnTo>
                <a:lnTo>
                  <a:pt x="31" y="219804"/>
                </a:lnTo>
                <a:lnTo>
                  <a:pt x="0" y="562371"/>
                </a:lnTo>
                <a:lnTo>
                  <a:pt x="1150" y="576937"/>
                </a:lnTo>
                <a:lnTo>
                  <a:pt x="16991" y="615607"/>
                </a:lnTo>
                <a:lnTo>
                  <a:pt x="47703" y="642929"/>
                </a:lnTo>
                <a:lnTo>
                  <a:pt x="88514" y="654008"/>
                </a:lnTo>
                <a:lnTo>
                  <a:pt x="4328318" y="654050"/>
                </a:lnTo>
                <a:lnTo>
                  <a:pt x="4342873" y="652888"/>
                </a:lnTo>
                <a:lnTo>
                  <a:pt x="4381418" y="636923"/>
                </a:lnTo>
                <a:lnTo>
                  <a:pt x="4408571" y="606041"/>
                </a:lnTo>
                <a:lnTo>
                  <a:pt x="4419559" y="565138"/>
                </a:lnTo>
                <a:lnTo>
                  <a:pt x="4419600" y="222250"/>
                </a:lnTo>
                <a:lnTo>
                  <a:pt x="4418444" y="207664"/>
                </a:lnTo>
                <a:lnTo>
                  <a:pt x="4402538" y="169052"/>
                </a:lnTo>
                <a:lnTo>
                  <a:pt x="4371710" y="141896"/>
                </a:lnTo>
                <a:lnTo>
                  <a:pt x="4330763" y="131000"/>
                </a:lnTo>
                <a:lnTo>
                  <a:pt x="384175" y="130968"/>
                </a:lnTo>
                <a:lnTo>
                  <a:pt x="318293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BF064D57-DA51-4FCE-BE34-943435D4D73B}"/>
              </a:ext>
            </a:extLst>
          </p:cNvPr>
          <p:cNvSpPr txBox="1"/>
          <p:nvPr/>
        </p:nvSpPr>
        <p:spPr>
          <a:xfrm>
            <a:off x="6796360" y="7825199"/>
            <a:ext cx="43630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2005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Execute if the boolean condition is False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D590A0F0-F25C-4F41-B1A1-8D16D43F827F}"/>
              </a:ext>
            </a:extLst>
          </p:cNvPr>
          <p:cNvSpPr/>
          <p:nvPr/>
        </p:nvSpPr>
        <p:spPr>
          <a:xfrm>
            <a:off x="3673765" y="8329085"/>
            <a:ext cx="421005" cy="255904"/>
          </a:xfrm>
          <a:custGeom>
            <a:avLst/>
            <a:gdLst/>
            <a:ahLst/>
            <a:cxnLst/>
            <a:rect l="l" t="t" r="r" b="b"/>
            <a:pathLst>
              <a:path w="421004" h="255904">
                <a:moveTo>
                  <a:pt x="0" y="255303"/>
                </a:moveTo>
                <a:lnTo>
                  <a:pt x="420780" y="255303"/>
                </a:lnTo>
                <a:lnTo>
                  <a:pt x="420780" y="0"/>
                </a:lnTo>
                <a:lnTo>
                  <a:pt x="0" y="0"/>
                </a:lnTo>
                <a:lnTo>
                  <a:pt x="0" y="255303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01D93FF8-B202-4F4D-9B7D-7DD34DD125FF}"/>
              </a:ext>
            </a:extLst>
          </p:cNvPr>
          <p:cNvSpPr/>
          <p:nvPr/>
        </p:nvSpPr>
        <p:spPr>
          <a:xfrm>
            <a:off x="1353231" y="8247595"/>
            <a:ext cx="2274570" cy="418465"/>
          </a:xfrm>
          <a:custGeom>
            <a:avLst/>
            <a:gdLst/>
            <a:ahLst/>
            <a:cxnLst/>
            <a:rect l="l" t="t" r="r" b="b"/>
            <a:pathLst>
              <a:path w="2274570" h="418465">
                <a:moveTo>
                  <a:pt x="63491" y="0"/>
                </a:moveTo>
                <a:lnTo>
                  <a:pt x="24104" y="13688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935229" y="418297"/>
                </a:lnTo>
                <a:lnTo>
                  <a:pt x="1974540" y="404618"/>
                </a:lnTo>
                <a:lnTo>
                  <a:pt x="1996772" y="370210"/>
                </a:lnTo>
                <a:lnTo>
                  <a:pt x="1998653" y="316706"/>
                </a:lnTo>
                <a:lnTo>
                  <a:pt x="2274085" y="230981"/>
                </a:lnTo>
                <a:lnTo>
                  <a:pt x="1998653" y="144860"/>
                </a:lnTo>
                <a:lnTo>
                  <a:pt x="1998533" y="62444"/>
                </a:lnTo>
                <a:lnTo>
                  <a:pt x="1997009" y="49081"/>
                </a:lnTo>
                <a:lnTo>
                  <a:pt x="1975305" y="14303"/>
                </a:lnTo>
                <a:lnTo>
                  <a:pt x="1936209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5">
            <a:extLst>
              <a:ext uri="{FF2B5EF4-FFF2-40B4-BE49-F238E27FC236}">
                <a16:creationId xmlns:a16="http://schemas.microsoft.com/office/drawing/2014/main" id="{12A4CFF7-CA72-4E0A-BF3B-E645F8EEF64E}"/>
              </a:ext>
            </a:extLst>
          </p:cNvPr>
          <p:cNvSpPr txBox="1"/>
          <p:nvPr/>
        </p:nvSpPr>
        <p:spPr>
          <a:xfrm>
            <a:off x="1459075" y="7788286"/>
            <a:ext cx="1765935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Extra Indentation</a:t>
            </a: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D8087841-94EF-4E13-95CD-533AA651F906}"/>
              </a:ext>
            </a:extLst>
          </p:cNvPr>
          <p:cNvSpPr/>
          <p:nvPr/>
        </p:nvSpPr>
        <p:spPr>
          <a:xfrm>
            <a:off x="953627" y="7598517"/>
            <a:ext cx="2985770" cy="777240"/>
          </a:xfrm>
          <a:custGeom>
            <a:avLst/>
            <a:gdLst/>
            <a:ahLst/>
            <a:cxnLst/>
            <a:rect l="l" t="t" r="r" b="b"/>
            <a:pathLst>
              <a:path w="2985770" h="777240">
                <a:moveTo>
                  <a:pt x="128190" y="0"/>
                </a:moveTo>
                <a:lnTo>
                  <a:pt x="85707" y="7188"/>
                </a:lnTo>
                <a:lnTo>
                  <a:pt x="49255" y="27128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7"/>
                </a:lnTo>
                <a:lnTo>
                  <a:pt x="69341" y="762439"/>
                </a:lnTo>
                <a:lnTo>
                  <a:pt x="109559" y="775343"/>
                </a:lnTo>
                <a:lnTo>
                  <a:pt x="2540794" y="776683"/>
                </a:lnTo>
                <a:lnTo>
                  <a:pt x="2555474" y="775854"/>
                </a:lnTo>
                <a:lnTo>
                  <a:pt x="2596217" y="764144"/>
                </a:lnTo>
                <a:lnTo>
                  <a:pt x="2630118" y="740494"/>
                </a:lnTo>
                <a:lnTo>
                  <a:pt x="2654739" y="707342"/>
                </a:lnTo>
                <a:lnTo>
                  <a:pt x="2667644" y="667124"/>
                </a:lnTo>
                <a:lnTo>
                  <a:pt x="2668984" y="307577"/>
                </a:lnTo>
                <a:lnTo>
                  <a:pt x="2985690" y="219075"/>
                </a:lnTo>
                <a:lnTo>
                  <a:pt x="2668984" y="130571"/>
                </a:lnTo>
                <a:lnTo>
                  <a:pt x="2668984" y="128189"/>
                </a:lnTo>
                <a:lnTo>
                  <a:pt x="2668155" y="113509"/>
                </a:lnTo>
                <a:lnTo>
                  <a:pt x="2656445" y="72765"/>
                </a:lnTo>
                <a:lnTo>
                  <a:pt x="2632795" y="38865"/>
                </a:lnTo>
                <a:lnTo>
                  <a:pt x="2599642" y="14244"/>
                </a:lnTo>
                <a:lnTo>
                  <a:pt x="2559424" y="1339"/>
                </a:lnTo>
                <a:lnTo>
                  <a:pt x="2544869" y="63"/>
                </a:lnTo>
                <a:lnTo>
                  <a:pt x="128190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B53EEA7C-0CB6-478F-A5BE-D7D75DA23A7A}"/>
              </a:ext>
            </a:extLst>
          </p:cNvPr>
          <p:cNvSpPr txBox="1"/>
          <p:nvPr/>
        </p:nvSpPr>
        <p:spPr>
          <a:xfrm>
            <a:off x="1144254" y="7711678"/>
            <a:ext cx="2329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Change the boolean status to stop the loop</a:t>
            </a: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3D524208-E550-44F0-92D8-A9B3A7B145DA}"/>
              </a:ext>
            </a:extLst>
          </p:cNvPr>
          <p:cNvSpPr/>
          <p:nvPr/>
        </p:nvSpPr>
        <p:spPr>
          <a:xfrm>
            <a:off x="4130940" y="7670243"/>
            <a:ext cx="2355850" cy="274320"/>
          </a:xfrm>
          <a:custGeom>
            <a:avLst/>
            <a:gdLst/>
            <a:ahLst/>
            <a:cxnLst/>
            <a:rect l="l" t="t" r="r" b="b"/>
            <a:pathLst>
              <a:path w="2355850" h="274320">
                <a:moveTo>
                  <a:pt x="0" y="274198"/>
                </a:moveTo>
                <a:lnTo>
                  <a:pt x="2355434" y="274198"/>
                </a:lnTo>
                <a:lnTo>
                  <a:pt x="2355434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FA08740-2A6B-41B5-A895-57B9F4DBE49D}"/>
              </a:ext>
            </a:extLst>
          </p:cNvPr>
          <p:cNvSpPr/>
          <p:nvPr/>
        </p:nvSpPr>
        <p:spPr>
          <a:xfrm>
            <a:off x="6078636" y="6723511"/>
            <a:ext cx="882650" cy="1135380"/>
          </a:xfrm>
          <a:custGeom>
            <a:avLst/>
            <a:gdLst/>
            <a:ahLst/>
            <a:cxnLst/>
            <a:rect l="l" t="t" r="r" b="b"/>
            <a:pathLst>
              <a:path w="882650" h="1135379">
                <a:moveTo>
                  <a:pt x="540697" y="1061851"/>
                </a:moveTo>
                <a:lnTo>
                  <a:pt x="530330" y="1064260"/>
                </a:lnTo>
                <a:lnTo>
                  <a:pt x="514231" y="1070610"/>
                </a:lnTo>
                <a:lnTo>
                  <a:pt x="502747" y="1073150"/>
                </a:lnTo>
                <a:lnTo>
                  <a:pt x="480088" y="1073150"/>
                </a:lnTo>
                <a:lnTo>
                  <a:pt x="471164" y="1074420"/>
                </a:lnTo>
                <a:lnTo>
                  <a:pt x="460330" y="1080770"/>
                </a:lnTo>
                <a:lnTo>
                  <a:pt x="452164" y="1088390"/>
                </a:lnTo>
                <a:lnTo>
                  <a:pt x="447248" y="1098550"/>
                </a:lnTo>
                <a:lnTo>
                  <a:pt x="446165" y="1111250"/>
                </a:lnTo>
                <a:lnTo>
                  <a:pt x="449495" y="1122680"/>
                </a:lnTo>
                <a:lnTo>
                  <a:pt x="458128" y="1132840"/>
                </a:lnTo>
                <a:lnTo>
                  <a:pt x="469170" y="1135380"/>
                </a:lnTo>
                <a:lnTo>
                  <a:pt x="481246" y="1135380"/>
                </a:lnTo>
                <a:lnTo>
                  <a:pt x="492980" y="1131570"/>
                </a:lnTo>
                <a:lnTo>
                  <a:pt x="497031" y="1130300"/>
                </a:lnTo>
                <a:lnTo>
                  <a:pt x="505532" y="1126490"/>
                </a:lnTo>
                <a:lnTo>
                  <a:pt x="511796" y="1122680"/>
                </a:lnTo>
                <a:lnTo>
                  <a:pt x="517238" y="1118870"/>
                </a:lnTo>
                <a:lnTo>
                  <a:pt x="523272" y="1113790"/>
                </a:lnTo>
                <a:lnTo>
                  <a:pt x="531311" y="1108710"/>
                </a:lnTo>
                <a:lnTo>
                  <a:pt x="542770" y="1101090"/>
                </a:lnTo>
                <a:lnTo>
                  <a:pt x="553630" y="1096010"/>
                </a:lnTo>
                <a:lnTo>
                  <a:pt x="548198" y="1096010"/>
                </a:lnTo>
                <a:lnTo>
                  <a:pt x="540830" y="1090930"/>
                </a:lnTo>
                <a:lnTo>
                  <a:pt x="535711" y="1082040"/>
                </a:lnTo>
                <a:lnTo>
                  <a:pt x="533828" y="1073150"/>
                </a:lnTo>
                <a:lnTo>
                  <a:pt x="494289" y="1073150"/>
                </a:lnTo>
                <a:lnTo>
                  <a:pt x="487266" y="1071880"/>
                </a:lnTo>
                <a:lnTo>
                  <a:pt x="534163" y="1071880"/>
                </a:lnTo>
                <a:lnTo>
                  <a:pt x="536171" y="1064260"/>
                </a:lnTo>
                <a:lnTo>
                  <a:pt x="540697" y="1061851"/>
                </a:lnTo>
                <a:close/>
              </a:path>
              <a:path w="882650" h="1135379">
                <a:moveTo>
                  <a:pt x="541264" y="1061720"/>
                </a:moveTo>
                <a:lnTo>
                  <a:pt x="540697" y="1061851"/>
                </a:lnTo>
                <a:lnTo>
                  <a:pt x="536171" y="1064260"/>
                </a:lnTo>
                <a:lnTo>
                  <a:pt x="533828" y="1073150"/>
                </a:lnTo>
                <a:lnTo>
                  <a:pt x="535711" y="1082040"/>
                </a:lnTo>
                <a:lnTo>
                  <a:pt x="540830" y="1090930"/>
                </a:lnTo>
                <a:lnTo>
                  <a:pt x="548198" y="1096010"/>
                </a:lnTo>
                <a:lnTo>
                  <a:pt x="556125" y="1094843"/>
                </a:lnTo>
                <a:lnTo>
                  <a:pt x="557897" y="1094014"/>
                </a:lnTo>
                <a:lnTo>
                  <a:pt x="558700" y="1093470"/>
                </a:lnTo>
                <a:lnTo>
                  <a:pt x="559164" y="1093254"/>
                </a:lnTo>
                <a:lnTo>
                  <a:pt x="562698" y="1085850"/>
                </a:lnTo>
                <a:lnTo>
                  <a:pt x="562052" y="1078230"/>
                </a:lnTo>
                <a:lnTo>
                  <a:pt x="557809" y="1070610"/>
                </a:lnTo>
                <a:lnTo>
                  <a:pt x="550651" y="1064260"/>
                </a:lnTo>
                <a:lnTo>
                  <a:pt x="541264" y="1061720"/>
                </a:lnTo>
                <a:close/>
              </a:path>
              <a:path w="882650" h="1135379">
                <a:moveTo>
                  <a:pt x="556125" y="1094843"/>
                </a:moveTo>
                <a:lnTo>
                  <a:pt x="548198" y="1096010"/>
                </a:lnTo>
                <a:lnTo>
                  <a:pt x="553630" y="1096010"/>
                </a:lnTo>
                <a:lnTo>
                  <a:pt x="556125" y="1094843"/>
                </a:lnTo>
                <a:close/>
              </a:path>
              <a:path w="882650" h="1135379">
                <a:moveTo>
                  <a:pt x="557897" y="1094014"/>
                </a:moveTo>
                <a:lnTo>
                  <a:pt x="556125" y="1094843"/>
                </a:lnTo>
                <a:lnTo>
                  <a:pt x="556827" y="1094740"/>
                </a:lnTo>
                <a:lnTo>
                  <a:pt x="557897" y="1094014"/>
                </a:lnTo>
                <a:close/>
              </a:path>
              <a:path w="882650" h="1135379">
                <a:moveTo>
                  <a:pt x="559164" y="1093254"/>
                </a:moveTo>
                <a:lnTo>
                  <a:pt x="558700" y="1093470"/>
                </a:lnTo>
                <a:lnTo>
                  <a:pt x="557897" y="1094014"/>
                </a:lnTo>
                <a:lnTo>
                  <a:pt x="559061" y="1093470"/>
                </a:lnTo>
                <a:lnTo>
                  <a:pt x="559164" y="1093254"/>
                </a:lnTo>
                <a:close/>
              </a:path>
              <a:path w="882650" h="1135379">
                <a:moveTo>
                  <a:pt x="613222" y="1061720"/>
                </a:moveTo>
                <a:lnTo>
                  <a:pt x="541264" y="1061720"/>
                </a:lnTo>
                <a:lnTo>
                  <a:pt x="550651" y="1064260"/>
                </a:lnTo>
                <a:lnTo>
                  <a:pt x="557809" y="1070610"/>
                </a:lnTo>
                <a:lnTo>
                  <a:pt x="562052" y="1078230"/>
                </a:lnTo>
                <a:lnTo>
                  <a:pt x="562698" y="1085850"/>
                </a:lnTo>
                <a:lnTo>
                  <a:pt x="559164" y="1093254"/>
                </a:lnTo>
                <a:lnTo>
                  <a:pt x="572360" y="1087120"/>
                </a:lnTo>
                <a:lnTo>
                  <a:pt x="582261" y="1080770"/>
                </a:lnTo>
                <a:lnTo>
                  <a:pt x="591127" y="1074420"/>
                </a:lnTo>
                <a:lnTo>
                  <a:pt x="601688" y="1068070"/>
                </a:lnTo>
                <a:lnTo>
                  <a:pt x="613222" y="1061720"/>
                </a:lnTo>
                <a:close/>
              </a:path>
              <a:path w="882650" h="1135379">
                <a:moveTo>
                  <a:pt x="812715" y="764751"/>
                </a:moveTo>
                <a:lnTo>
                  <a:pt x="808333" y="770890"/>
                </a:lnTo>
                <a:lnTo>
                  <a:pt x="805394" y="781050"/>
                </a:lnTo>
                <a:lnTo>
                  <a:pt x="800885" y="793750"/>
                </a:lnTo>
                <a:lnTo>
                  <a:pt x="792724" y="807719"/>
                </a:lnTo>
                <a:lnTo>
                  <a:pt x="788563" y="819150"/>
                </a:lnTo>
                <a:lnTo>
                  <a:pt x="785694" y="829310"/>
                </a:lnTo>
                <a:lnTo>
                  <a:pt x="782136" y="840740"/>
                </a:lnTo>
                <a:lnTo>
                  <a:pt x="775912" y="853440"/>
                </a:lnTo>
                <a:lnTo>
                  <a:pt x="768981" y="862330"/>
                </a:lnTo>
                <a:lnTo>
                  <a:pt x="752792" y="885190"/>
                </a:lnTo>
                <a:lnTo>
                  <a:pt x="744592" y="895350"/>
                </a:lnTo>
                <a:lnTo>
                  <a:pt x="738125" y="904240"/>
                </a:lnTo>
                <a:lnTo>
                  <a:pt x="731161" y="913130"/>
                </a:lnTo>
                <a:lnTo>
                  <a:pt x="705030" y="944880"/>
                </a:lnTo>
                <a:lnTo>
                  <a:pt x="681537" y="962660"/>
                </a:lnTo>
                <a:lnTo>
                  <a:pt x="660436" y="979169"/>
                </a:lnTo>
                <a:lnTo>
                  <a:pt x="653523" y="984250"/>
                </a:lnTo>
                <a:lnTo>
                  <a:pt x="644809" y="993140"/>
                </a:lnTo>
                <a:lnTo>
                  <a:pt x="634688" y="1004569"/>
                </a:lnTo>
                <a:lnTo>
                  <a:pt x="624707" y="1014730"/>
                </a:lnTo>
                <a:lnTo>
                  <a:pt x="616414" y="1022350"/>
                </a:lnTo>
                <a:lnTo>
                  <a:pt x="609727" y="1026160"/>
                </a:lnTo>
                <a:lnTo>
                  <a:pt x="600013" y="1031240"/>
                </a:lnTo>
                <a:lnTo>
                  <a:pt x="588132" y="1037590"/>
                </a:lnTo>
                <a:lnTo>
                  <a:pt x="574947" y="1043940"/>
                </a:lnTo>
                <a:lnTo>
                  <a:pt x="561317" y="1050290"/>
                </a:lnTo>
                <a:lnTo>
                  <a:pt x="548105" y="1057910"/>
                </a:lnTo>
                <a:lnTo>
                  <a:pt x="540697" y="1061851"/>
                </a:lnTo>
                <a:lnTo>
                  <a:pt x="541264" y="1061720"/>
                </a:lnTo>
                <a:lnTo>
                  <a:pt x="613222" y="1061720"/>
                </a:lnTo>
                <a:lnTo>
                  <a:pt x="625973" y="1054100"/>
                </a:lnTo>
                <a:lnTo>
                  <a:pt x="637529" y="1045210"/>
                </a:lnTo>
                <a:lnTo>
                  <a:pt x="645477" y="1038860"/>
                </a:lnTo>
                <a:lnTo>
                  <a:pt x="650917" y="1033780"/>
                </a:lnTo>
                <a:lnTo>
                  <a:pt x="659013" y="1027430"/>
                </a:lnTo>
                <a:lnTo>
                  <a:pt x="704599" y="989330"/>
                </a:lnTo>
                <a:lnTo>
                  <a:pt x="733965" y="960119"/>
                </a:lnTo>
                <a:lnTo>
                  <a:pt x="741082" y="949960"/>
                </a:lnTo>
                <a:lnTo>
                  <a:pt x="749079" y="939800"/>
                </a:lnTo>
                <a:lnTo>
                  <a:pt x="757781" y="929640"/>
                </a:lnTo>
                <a:lnTo>
                  <a:pt x="767012" y="919480"/>
                </a:lnTo>
                <a:lnTo>
                  <a:pt x="774298" y="911860"/>
                </a:lnTo>
                <a:lnTo>
                  <a:pt x="782210" y="902969"/>
                </a:lnTo>
                <a:lnTo>
                  <a:pt x="790221" y="892810"/>
                </a:lnTo>
                <a:lnTo>
                  <a:pt x="797803" y="881380"/>
                </a:lnTo>
                <a:lnTo>
                  <a:pt x="804429" y="868680"/>
                </a:lnTo>
                <a:lnTo>
                  <a:pt x="809572" y="855980"/>
                </a:lnTo>
                <a:lnTo>
                  <a:pt x="815556" y="845819"/>
                </a:lnTo>
                <a:lnTo>
                  <a:pt x="842587" y="789940"/>
                </a:lnTo>
                <a:lnTo>
                  <a:pt x="846138" y="779780"/>
                </a:lnTo>
                <a:lnTo>
                  <a:pt x="825050" y="779780"/>
                </a:lnTo>
                <a:lnTo>
                  <a:pt x="816565" y="775969"/>
                </a:lnTo>
                <a:lnTo>
                  <a:pt x="811455" y="769619"/>
                </a:lnTo>
                <a:lnTo>
                  <a:pt x="812715" y="764751"/>
                </a:lnTo>
                <a:close/>
              </a:path>
              <a:path w="882650" h="1135379">
                <a:moveTo>
                  <a:pt x="832823" y="756919"/>
                </a:moveTo>
                <a:lnTo>
                  <a:pt x="823424" y="756919"/>
                </a:lnTo>
                <a:lnTo>
                  <a:pt x="814678" y="762000"/>
                </a:lnTo>
                <a:lnTo>
                  <a:pt x="812715" y="764751"/>
                </a:lnTo>
                <a:lnTo>
                  <a:pt x="811455" y="769619"/>
                </a:lnTo>
                <a:lnTo>
                  <a:pt x="816565" y="775969"/>
                </a:lnTo>
                <a:lnTo>
                  <a:pt x="825050" y="779780"/>
                </a:lnTo>
                <a:lnTo>
                  <a:pt x="834915" y="779780"/>
                </a:lnTo>
                <a:lnTo>
                  <a:pt x="844161" y="775969"/>
                </a:lnTo>
                <a:lnTo>
                  <a:pt x="847083" y="772053"/>
                </a:lnTo>
                <a:lnTo>
                  <a:pt x="846593" y="767080"/>
                </a:lnTo>
                <a:lnTo>
                  <a:pt x="841129" y="760730"/>
                </a:lnTo>
                <a:lnTo>
                  <a:pt x="832823" y="756919"/>
                </a:lnTo>
                <a:close/>
              </a:path>
              <a:path w="882650" h="1135379">
                <a:moveTo>
                  <a:pt x="847083" y="772053"/>
                </a:moveTo>
                <a:lnTo>
                  <a:pt x="844161" y="775969"/>
                </a:lnTo>
                <a:lnTo>
                  <a:pt x="834915" y="779780"/>
                </a:lnTo>
                <a:lnTo>
                  <a:pt x="846138" y="779780"/>
                </a:lnTo>
                <a:lnTo>
                  <a:pt x="847469" y="775969"/>
                </a:lnTo>
                <a:lnTo>
                  <a:pt x="847083" y="772053"/>
                </a:lnTo>
                <a:close/>
              </a:path>
              <a:path w="882650" h="1135379">
                <a:moveTo>
                  <a:pt x="853217" y="756919"/>
                </a:moveTo>
                <a:lnTo>
                  <a:pt x="832823" y="756919"/>
                </a:lnTo>
                <a:lnTo>
                  <a:pt x="841129" y="760730"/>
                </a:lnTo>
                <a:lnTo>
                  <a:pt x="846593" y="767080"/>
                </a:lnTo>
                <a:lnTo>
                  <a:pt x="847083" y="772053"/>
                </a:lnTo>
                <a:lnTo>
                  <a:pt x="850794" y="767080"/>
                </a:lnTo>
                <a:lnTo>
                  <a:pt x="853217" y="756919"/>
                </a:lnTo>
                <a:close/>
              </a:path>
              <a:path w="882650" h="1135379">
                <a:moveTo>
                  <a:pt x="801711" y="360469"/>
                </a:moveTo>
                <a:lnTo>
                  <a:pt x="801993" y="363220"/>
                </a:lnTo>
                <a:lnTo>
                  <a:pt x="807023" y="374650"/>
                </a:lnTo>
                <a:lnTo>
                  <a:pt x="811864" y="386080"/>
                </a:lnTo>
                <a:lnTo>
                  <a:pt x="825831" y="422910"/>
                </a:lnTo>
                <a:lnTo>
                  <a:pt x="830601" y="444500"/>
                </a:lnTo>
                <a:lnTo>
                  <a:pt x="834840" y="454660"/>
                </a:lnTo>
                <a:lnTo>
                  <a:pt x="846177" y="492760"/>
                </a:lnTo>
                <a:lnTo>
                  <a:pt x="847516" y="518160"/>
                </a:lnTo>
                <a:lnTo>
                  <a:pt x="849537" y="546100"/>
                </a:lnTo>
                <a:lnTo>
                  <a:pt x="849957" y="557530"/>
                </a:lnTo>
                <a:lnTo>
                  <a:pt x="849743" y="566420"/>
                </a:lnTo>
                <a:lnTo>
                  <a:pt x="849122" y="576580"/>
                </a:lnTo>
                <a:lnTo>
                  <a:pt x="847968" y="590550"/>
                </a:lnTo>
                <a:lnTo>
                  <a:pt x="846152" y="605789"/>
                </a:lnTo>
                <a:lnTo>
                  <a:pt x="843549" y="621030"/>
                </a:lnTo>
                <a:lnTo>
                  <a:pt x="842423" y="633730"/>
                </a:lnTo>
                <a:lnTo>
                  <a:pt x="839594" y="671830"/>
                </a:lnTo>
                <a:lnTo>
                  <a:pt x="830340" y="708660"/>
                </a:lnTo>
                <a:lnTo>
                  <a:pt x="826611" y="721360"/>
                </a:lnTo>
                <a:lnTo>
                  <a:pt x="822875" y="731519"/>
                </a:lnTo>
                <a:lnTo>
                  <a:pt x="819171" y="742950"/>
                </a:lnTo>
                <a:lnTo>
                  <a:pt x="815398" y="754380"/>
                </a:lnTo>
                <a:lnTo>
                  <a:pt x="812715" y="764751"/>
                </a:lnTo>
                <a:lnTo>
                  <a:pt x="814678" y="762000"/>
                </a:lnTo>
                <a:lnTo>
                  <a:pt x="823424" y="756919"/>
                </a:lnTo>
                <a:lnTo>
                  <a:pt x="853217" y="756919"/>
                </a:lnTo>
                <a:lnTo>
                  <a:pt x="853520" y="755650"/>
                </a:lnTo>
                <a:lnTo>
                  <a:pt x="856674" y="745490"/>
                </a:lnTo>
                <a:lnTo>
                  <a:pt x="862502" y="731519"/>
                </a:lnTo>
                <a:lnTo>
                  <a:pt x="864564" y="721360"/>
                </a:lnTo>
                <a:lnTo>
                  <a:pt x="866095" y="707389"/>
                </a:lnTo>
                <a:lnTo>
                  <a:pt x="867955" y="693420"/>
                </a:lnTo>
                <a:lnTo>
                  <a:pt x="871004" y="679450"/>
                </a:lnTo>
                <a:lnTo>
                  <a:pt x="873711" y="668020"/>
                </a:lnTo>
                <a:lnTo>
                  <a:pt x="875764" y="655320"/>
                </a:lnTo>
                <a:lnTo>
                  <a:pt x="876761" y="640080"/>
                </a:lnTo>
                <a:lnTo>
                  <a:pt x="878030" y="629920"/>
                </a:lnTo>
                <a:lnTo>
                  <a:pt x="879933" y="618489"/>
                </a:lnTo>
                <a:lnTo>
                  <a:pt x="881697" y="605789"/>
                </a:lnTo>
                <a:lnTo>
                  <a:pt x="882552" y="591820"/>
                </a:lnTo>
                <a:lnTo>
                  <a:pt x="881026" y="563880"/>
                </a:lnTo>
                <a:lnTo>
                  <a:pt x="880794" y="549910"/>
                </a:lnTo>
                <a:lnTo>
                  <a:pt x="880507" y="509270"/>
                </a:lnTo>
                <a:lnTo>
                  <a:pt x="870955" y="459739"/>
                </a:lnTo>
                <a:lnTo>
                  <a:pt x="867228" y="445770"/>
                </a:lnTo>
                <a:lnTo>
                  <a:pt x="863645" y="431800"/>
                </a:lnTo>
                <a:lnTo>
                  <a:pt x="860530" y="421639"/>
                </a:lnTo>
                <a:lnTo>
                  <a:pt x="854155" y="398780"/>
                </a:lnTo>
                <a:lnTo>
                  <a:pt x="850125" y="384810"/>
                </a:lnTo>
                <a:lnTo>
                  <a:pt x="845662" y="370839"/>
                </a:lnTo>
                <a:lnTo>
                  <a:pt x="844789" y="368300"/>
                </a:lnTo>
                <a:lnTo>
                  <a:pt x="816501" y="368300"/>
                </a:lnTo>
                <a:lnTo>
                  <a:pt x="807539" y="365760"/>
                </a:lnTo>
                <a:lnTo>
                  <a:pt x="801711" y="360469"/>
                </a:lnTo>
                <a:close/>
              </a:path>
              <a:path w="882650" h="1135379">
                <a:moveTo>
                  <a:pt x="820183" y="336550"/>
                </a:moveTo>
                <a:lnTo>
                  <a:pt x="811706" y="340360"/>
                </a:lnTo>
                <a:lnTo>
                  <a:pt x="804830" y="346710"/>
                </a:lnTo>
                <a:lnTo>
                  <a:pt x="801083" y="354330"/>
                </a:lnTo>
                <a:lnTo>
                  <a:pt x="801711" y="360469"/>
                </a:lnTo>
                <a:lnTo>
                  <a:pt x="807539" y="365760"/>
                </a:lnTo>
                <a:lnTo>
                  <a:pt x="816501" y="368300"/>
                </a:lnTo>
                <a:lnTo>
                  <a:pt x="825615" y="365760"/>
                </a:lnTo>
                <a:lnTo>
                  <a:pt x="833065" y="360680"/>
                </a:lnTo>
                <a:lnTo>
                  <a:pt x="837037" y="353060"/>
                </a:lnTo>
                <a:lnTo>
                  <a:pt x="835910" y="344381"/>
                </a:lnTo>
                <a:lnTo>
                  <a:pt x="835826" y="344170"/>
                </a:lnTo>
                <a:lnTo>
                  <a:pt x="828732" y="337820"/>
                </a:lnTo>
                <a:lnTo>
                  <a:pt x="820183" y="336550"/>
                </a:lnTo>
                <a:close/>
              </a:path>
              <a:path w="882650" h="1135379">
                <a:moveTo>
                  <a:pt x="835910" y="344381"/>
                </a:moveTo>
                <a:lnTo>
                  <a:pt x="837037" y="353060"/>
                </a:lnTo>
                <a:lnTo>
                  <a:pt x="833065" y="360680"/>
                </a:lnTo>
                <a:lnTo>
                  <a:pt x="825615" y="365760"/>
                </a:lnTo>
                <a:lnTo>
                  <a:pt x="816501" y="368300"/>
                </a:lnTo>
                <a:lnTo>
                  <a:pt x="844789" y="368300"/>
                </a:lnTo>
                <a:lnTo>
                  <a:pt x="840864" y="356870"/>
                </a:lnTo>
                <a:lnTo>
                  <a:pt x="835910" y="344381"/>
                </a:lnTo>
                <a:close/>
              </a:path>
              <a:path w="882650" h="1135379">
                <a:moveTo>
                  <a:pt x="502880" y="70762"/>
                </a:moveTo>
                <a:lnTo>
                  <a:pt x="508136" y="74930"/>
                </a:lnTo>
                <a:lnTo>
                  <a:pt x="518561" y="78739"/>
                </a:lnTo>
                <a:lnTo>
                  <a:pt x="530068" y="81280"/>
                </a:lnTo>
                <a:lnTo>
                  <a:pt x="563793" y="100330"/>
                </a:lnTo>
                <a:lnTo>
                  <a:pt x="578598" y="107950"/>
                </a:lnTo>
                <a:lnTo>
                  <a:pt x="586479" y="111760"/>
                </a:lnTo>
                <a:lnTo>
                  <a:pt x="595725" y="118110"/>
                </a:lnTo>
                <a:lnTo>
                  <a:pt x="609066" y="129539"/>
                </a:lnTo>
                <a:lnTo>
                  <a:pt x="617368" y="134620"/>
                </a:lnTo>
                <a:lnTo>
                  <a:pt x="628236" y="140970"/>
                </a:lnTo>
                <a:lnTo>
                  <a:pt x="643019" y="153670"/>
                </a:lnTo>
                <a:lnTo>
                  <a:pt x="656225" y="163830"/>
                </a:lnTo>
                <a:lnTo>
                  <a:pt x="666928" y="170180"/>
                </a:lnTo>
                <a:lnTo>
                  <a:pt x="673886" y="173989"/>
                </a:lnTo>
                <a:lnTo>
                  <a:pt x="679060" y="177800"/>
                </a:lnTo>
                <a:lnTo>
                  <a:pt x="714629" y="210820"/>
                </a:lnTo>
                <a:lnTo>
                  <a:pt x="734392" y="241300"/>
                </a:lnTo>
                <a:lnTo>
                  <a:pt x="742120" y="252730"/>
                </a:lnTo>
                <a:lnTo>
                  <a:pt x="750164" y="262889"/>
                </a:lnTo>
                <a:lnTo>
                  <a:pt x="758853" y="275589"/>
                </a:lnTo>
                <a:lnTo>
                  <a:pt x="766849" y="285750"/>
                </a:lnTo>
                <a:lnTo>
                  <a:pt x="772815" y="294639"/>
                </a:lnTo>
                <a:lnTo>
                  <a:pt x="777180" y="304800"/>
                </a:lnTo>
                <a:lnTo>
                  <a:pt x="782496" y="317500"/>
                </a:lnTo>
                <a:lnTo>
                  <a:pt x="794205" y="344381"/>
                </a:lnTo>
                <a:lnTo>
                  <a:pt x="800544" y="359410"/>
                </a:lnTo>
                <a:lnTo>
                  <a:pt x="801711" y="360469"/>
                </a:lnTo>
                <a:lnTo>
                  <a:pt x="801083" y="354330"/>
                </a:lnTo>
                <a:lnTo>
                  <a:pt x="804830" y="346710"/>
                </a:lnTo>
                <a:lnTo>
                  <a:pt x="811706" y="340360"/>
                </a:lnTo>
                <a:lnTo>
                  <a:pt x="820183" y="336550"/>
                </a:lnTo>
                <a:lnTo>
                  <a:pt x="832654" y="336550"/>
                </a:lnTo>
                <a:lnTo>
                  <a:pt x="831429" y="334010"/>
                </a:lnTo>
                <a:lnTo>
                  <a:pt x="825686" y="323850"/>
                </a:lnTo>
                <a:lnTo>
                  <a:pt x="818947" y="311150"/>
                </a:lnTo>
                <a:lnTo>
                  <a:pt x="811670" y="299720"/>
                </a:lnTo>
                <a:lnTo>
                  <a:pt x="804313" y="287020"/>
                </a:lnTo>
                <a:lnTo>
                  <a:pt x="797334" y="275589"/>
                </a:lnTo>
                <a:lnTo>
                  <a:pt x="791190" y="265430"/>
                </a:lnTo>
                <a:lnTo>
                  <a:pt x="785646" y="257810"/>
                </a:lnTo>
                <a:lnTo>
                  <a:pt x="778431" y="246380"/>
                </a:lnTo>
                <a:lnTo>
                  <a:pt x="770233" y="234950"/>
                </a:lnTo>
                <a:lnTo>
                  <a:pt x="761737" y="223520"/>
                </a:lnTo>
                <a:lnTo>
                  <a:pt x="753630" y="214630"/>
                </a:lnTo>
                <a:lnTo>
                  <a:pt x="740343" y="200660"/>
                </a:lnTo>
                <a:lnTo>
                  <a:pt x="730010" y="189230"/>
                </a:lnTo>
                <a:lnTo>
                  <a:pt x="721880" y="179070"/>
                </a:lnTo>
                <a:lnTo>
                  <a:pt x="709224" y="162560"/>
                </a:lnTo>
                <a:lnTo>
                  <a:pt x="703197" y="154939"/>
                </a:lnTo>
                <a:lnTo>
                  <a:pt x="669048" y="124460"/>
                </a:lnTo>
                <a:lnTo>
                  <a:pt x="635903" y="101600"/>
                </a:lnTo>
                <a:lnTo>
                  <a:pt x="624687" y="95250"/>
                </a:lnTo>
                <a:lnTo>
                  <a:pt x="613077" y="86360"/>
                </a:lnTo>
                <a:lnTo>
                  <a:pt x="601611" y="80010"/>
                </a:lnTo>
                <a:lnTo>
                  <a:pt x="590894" y="73660"/>
                </a:lnTo>
                <a:lnTo>
                  <a:pt x="588552" y="72389"/>
                </a:lnTo>
                <a:lnTo>
                  <a:pt x="509094" y="72389"/>
                </a:lnTo>
                <a:lnTo>
                  <a:pt x="502880" y="70762"/>
                </a:lnTo>
                <a:close/>
              </a:path>
              <a:path w="882650" h="1135379">
                <a:moveTo>
                  <a:pt x="832654" y="336550"/>
                </a:moveTo>
                <a:lnTo>
                  <a:pt x="820183" y="336550"/>
                </a:lnTo>
                <a:lnTo>
                  <a:pt x="828732" y="337820"/>
                </a:lnTo>
                <a:lnTo>
                  <a:pt x="835826" y="344170"/>
                </a:lnTo>
                <a:lnTo>
                  <a:pt x="835910" y="344381"/>
                </a:lnTo>
                <a:lnTo>
                  <a:pt x="835718" y="342900"/>
                </a:lnTo>
                <a:lnTo>
                  <a:pt x="832654" y="336550"/>
                </a:lnTo>
                <a:close/>
              </a:path>
              <a:path w="882650" h="1135379">
                <a:moveTo>
                  <a:pt x="86250" y="42574"/>
                </a:moveTo>
                <a:lnTo>
                  <a:pt x="80925" y="43180"/>
                </a:lnTo>
                <a:lnTo>
                  <a:pt x="66374" y="48260"/>
                </a:lnTo>
                <a:lnTo>
                  <a:pt x="55236" y="50800"/>
                </a:lnTo>
                <a:lnTo>
                  <a:pt x="46134" y="52070"/>
                </a:lnTo>
                <a:lnTo>
                  <a:pt x="37690" y="54610"/>
                </a:lnTo>
                <a:lnTo>
                  <a:pt x="28524" y="57150"/>
                </a:lnTo>
                <a:lnTo>
                  <a:pt x="17260" y="62230"/>
                </a:lnTo>
                <a:lnTo>
                  <a:pt x="7955" y="69850"/>
                </a:lnTo>
                <a:lnTo>
                  <a:pt x="2101" y="78739"/>
                </a:lnTo>
                <a:lnTo>
                  <a:pt x="0" y="88900"/>
                </a:lnTo>
                <a:lnTo>
                  <a:pt x="1956" y="99060"/>
                </a:lnTo>
                <a:lnTo>
                  <a:pt x="8273" y="111760"/>
                </a:lnTo>
                <a:lnTo>
                  <a:pt x="16850" y="119380"/>
                </a:lnTo>
                <a:lnTo>
                  <a:pt x="26864" y="121920"/>
                </a:lnTo>
                <a:lnTo>
                  <a:pt x="38536" y="119380"/>
                </a:lnTo>
                <a:lnTo>
                  <a:pt x="72969" y="93980"/>
                </a:lnTo>
                <a:lnTo>
                  <a:pt x="79545" y="87630"/>
                </a:lnTo>
                <a:lnTo>
                  <a:pt x="89754" y="81280"/>
                </a:lnTo>
                <a:lnTo>
                  <a:pt x="100116" y="76200"/>
                </a:lnTo>
                <a:lnTo>
                  <a:pt x="96194" y="76200"/>
                </a:lnTo>
                <a:lnTo>
                  <a:pt x="88437" y="72389"/>
                </a:lnTo>
                <a:lnTo>
                  <a:pt x="82662" y="64770"/>
                </a:lnTo>
                <a:lnTo>
                  <a:pt x="79980" y="55880"/>
                </a:lnTo>
                <a:lnTo>
                  <a:pt x="81500" y="46989"/>
                </a:lnTo>
                <a:lnTo>
                  <a:pt x="86250" y="42574"/>
                </a:lnTo>
                <a:close/>
              </a:path>
              <a:path w="882650" h="1135379">
                <a:moveTo>
                  <a:pt x="92098" y="41910"/>
                </a:moveTo>
                <a:lnTo>
                  <a:pt x="86250" y="42574"/>
                </a:lnTo>
                <a:lnTo>
                  <a:pt x="81500" y="46989"/>
                </a:lnTo>
                <a:lnTo>
                  <a:pt x="79980" y="55880"/>
                </a:lnTo>
                <a:lnTo>
                  <a:pt x="82662" y="64770"/>
                </a:lnTo>
                <a:lnTo>
                  <a:pt x="88437" y="72389"/>
                </a:lnTo>
                <a:lnTo>
                  <a:pt x="96194" y="76200"/>
                </a:lnTo>
                <a:lnTo>
                  <a:pt x="100116" y="76200"/>
                </a:lnTo>
                <a:lnTo>
                  <a:pt x="105297" y="73660"/>
                </a:lnTo>
                <a:lnTo>
                  <a:pt x="107448" y="64770"/>
                </a:lnTo>
                <a:lnTo>
                  <a:pt x="105723" y="54610"/>
                </a:lnTo>
                <a:lnTo>
                  <a:pt x="100486" y="46989"/>
                </a:lnTo>
                <a:lnTo>
                  <a:pt x="92098" y="41910"/>
                </a:lnTo>
                <a:close/>
              </a:path>
              <a:path w="882650" h="1135379">
                <a:moveTo>
                  <a:pt x="204779" y="41910"/>
                </a:moveTo>
                <a:lnTo>
                  <a:pt x="92098" y="41910"/>
                </a:lnTo>
                <a:lnTo>
                  <a:pt x="100486" y="46989"/>
                </a:lnTo>
                <a:lnTo>
                  <a:pt x="105723" y="54610"/>
                </a:lnTo>
                <a:lnTo>
                  <a:pt x="107448" y="64770"/>
                </a:lnTo>
                <a:lnTo>
                  <a:pt x="105297" y="73660"/>
                </a:lnTo>
                <a:lnTo>
                  <a:pt x="100116" y="76200"/>
                </a:lnTo>
                <a:lnTo>
                  <a:pt x="104824" y="76200"/>
                </a:lnTo>
                <a:lnTo>
                  <a:pt x="137270" y="62230"/>
                </a:lnTo>
                <a:lnTo>
                  <a:pt x="161679" y="54610"/>
                </a:lnTo>
                <a:lnTo>
                  <a:pt x="174647" y="52070"/>
                </a:lnTo>
                <a:lnTo>
                  <a:pt x="184784" y="49530"/>
                </a:lnTo>
                <a:lnTo>
                  <a:pt x="194579" y="45720"/>
                </a:lnTo>
                <a:lnTo>
                  <a:pt x="204779" y="41910"/>
                </a:lnTo>
                <a:close/>
              </a:path>
              <a:path w="882650" h="1135379">
                <a:moveTo>
                  <a:pt x="511317" y="36830"/>
                </a:moveTo>
                <a:lnTo>
                  <a:pt x="503930" y="41910"/>
                </a:lnTo>
                <a:lnTo>
                  <a:pt x="498972" y="50800"/>
                </a:lnTo>
                <a:lnTo>
                  <a:pt x="497388" y="59689"/>
                </a:lnTo>
                <a:lnTo>
                  <a:pt x="500127" y="68580"/>
                </a:lnTo>
                <a:lnTo>
                  <a:pt x="502880" y="70762"/>
                </a:lnTo>
                <a:lnTo>
                  <a:pt x="509094" y="72389"/>
                </a:lnTo>
                <a:lnTo>
                  <a:pt x="515417" y="67310"/>
                </a:lnTo>
                <a:lnTo>
                  <a:pt x="519497" y="59689"/>
                </a:lnTo>
                <a:lnTo>
                  <a:pt x="520161" y="49530"/>
                </a:lnTo>
                <a:lnTo>
                  <a:pt x="516239" y="40639"/>
                </a:lnTo>
                <a:lnTo>
                  <a:pt x="511462" y="36880"/>
                </a:lnTo>
                <a:lnTo>
                  <a:pt x="511317" y="36830"/>
                </a:lnTo>
                <a:close/>
              </a:path>
              <a:path w="882650" h="1135379">
                <a:moveTo>
                  <a:pt x="511462" y="36880"/>
                </a:moveTo>
                <a:lnTo>
                  <a:pt x="516239" y="40639"/>
                </a:lnTo>
                <a:lnTo>
                  <a:pt x="520161" y="49530"/>
                </a:lnTo>
                <a:lnTo>
                  <a:pt x="519497" y="59689"/>
                </a:lnTo>
                <a:lnTo>
                  <a:pt x="515417" y="67310"/>
                </a:lnTo>
                <a:lnTo>
                  <a:pt x="509094" y="72389"/>
                </a:lnTo>
                <a:lnTo>
                  <a:pt x="588552" y="72389"/>
                </a:lnTo>
                <a:lnTo>
                  <a:pt x="581529" y="68580"/>
                </a:lnTo>
                <a:lnTo>
                  <a:pt x="570638" y="64770"/>
                </a:lnTo>
                <a:lnTo>
                  <a:pt x="559368" y="59689"/>
                </a:lnTo>
                <a:lnTo>
                  <a:pt x="546461" y="53339"/>
                </a:lnTo>
                <a:lnTo>
                  <a:pt x="536919" y="48260"/>
                </a:lnTo>
                <a:lnTo>
                  <a:pt x="525954" y="41910"/>
                </a:lnTo>
                <a:lnTo>
                  <a:pt x="511462" y="36880"/>
                </a:lnTo>
                <a:close/>
              </a:path>
              <a:path w="882650" h="1135379">
                <a:moveTo>
                  <a:pt x="501108" y="31750"/>
                </a:moveTo>
                <a:lnTo>
                  <a:pt x="305484" y="31750"/>
                </a:lnTo>
                <a:lnTo>
                  <a:pt x="316678" y="33020"/>
                </a:lnTo>
                <a:lnTo>
                  <a:pt x="330097" y="34289"/>
                </a:lnTo>
                <a:lnTo>
                  <a:pt x="360696" y="39370"/>
                </a:lnTo>
                <a:lnTo>
                  <a:pt x="373380" y="40639"/>
                </a:lnTo>
                <a:lnTo>
                  <a:pt x="386500" y="40639"/>
                </a:lnTo>
                <a:lnTo>
                  <a:pt x="411518" y="43180"/>
                </a:lnTo>
                <a:lnTo>
                  <a:pt x="423849" y="46989"/>
                </a:lnTo>
                <a:lnTo>
                  <a:pt x="436365" y="49530"/>
                </a:lnTo>
                <a:lnTo>
                  <a:pt x="448724" y="53339"/>
                </a:lnTo>
                <a:lnTo>
                  <a:pt x="460585" y="57150"/>
                </a:lnTo>
                <a:lnTo>
                  <a:pt x="482265" y="64770"/>
                </a:lnTo>
                <a:lnTo>
                  <a:pt x="494544" y="68580"/>
                </a:lnTo>
                <a:lnTo>
                  <a:pt x="502880" y="70762"/>
                </a:lnTo>
                <a:lnTo>
                  <a:pt x="500127" y="68580"/>
                </a:lnTo>
                <a:lnTo>
                  <a:pt x="497388" y="59689"/>
                </a:lnTo>
                <a:lnTo>
                  <a:pt x="498972" y="50800"/>
                </a:lnTo>
                <a:lnTo>
                  <a:pt x="503930" y="41910"/>
                </a:lnTo>
                <a:lnTo>
                  <a:pt x="511317" y="36830"/>
                </a:lnTo>
                <a:lnTo>
                  <a:pt x="506557" y="33020"/>
                </a:lnTo>
                <a:lnTo>
                  <a:pt x="501108" y="31750"/>
                </a:lnTo>
                <a:close/>
              </a:path>
              <a:path w="882650" h="1135379">
                <a:moveTo>
                  <a:pt x="263041" y="0"/>
                </a:moveTo>
                <a:lnTo>
                  <a:pt x="251189" y="0"/>
                </a:lnTo>
                <a:lnTo>
                  <a:pt x="242239" y="1270"/>
                </a:lnTo>
                <a:lnTo>
                  <a:pt x="231961" y="2539"/>
                </a:lnTo>
                <a:lnTo>
                  <a:pt x="218395" y="5080"/>
                </a:lnTo>
                <a:lnTo>
                  <a:pt x="188104" y="12700"/>
                </a:lnTo>
                <a:lnTo>
                  <a:pt x="174732" y="15239"/>
                </a:lnTo>
                <a:lnTo>
                  <a:pt x="164778" y="19050"/>
                </a:lnTo>
                <a:lnTo>
                  <a:pt x="155047" y="21589"/>
                </a:lnTo>
                <a:lnTo>
                  <a:pt x="142719" y="24130"/>
                </a:lnTo>
                <a:lnTo>
                  <a:pt x="114451" y="31750"/>
                </a:lnTo>
                <a:lnTo>
                  <a:pt x="100601" y="36830"/>
                </a:lnTo>
                <a:lnTo>
                  <a:pt x="88332" y="40639"/>
                </a:lnTo>
                <a:lnTo>
                  <a:pt x="86250" y="42574"/>
                </a:lnTo>
                <a:lnTo>
                  <a:pt x="92098" y="41910"/>
                </a:lnTo>
                <a:lnTo>
                  <a:pt x="204779" y="41910"/>
                </a:lnTo>
                <a:lnTo>
                  <a:pt x="217849" y="38100"/>
                </a:lnTo>
                <a:lnTo>
                  <a:pt x="232046" y="34289"/>
                </a:lnTo>
                <a:lnTo>
                  <a:pt x="257585" y="34289"/>
                </a:lnTo>
                <a:lnTo>
                  <a:pt x="285691" y="31750"/>
                </a:lnTo>
                <a:lnTo>
                  <a:pt x="501108" y="31750"/>
                </a:lnTo>
                <a:lnTo>
                  <a:pt x="495659" y="30480"/>
                </a:lnTo>
                <a:lnTo>
                  <a:pt x="484879" y="26670"/>
                </a:lnTo>
                <a:lnTo>
                  <a:pt x="471937" y="21589"/>
                </a:lnTo>
                <a:lnTo>
                  <a:pt x="460998" y="19050"/>
                </a:lnTo>
                <a:lnTo>
                  <a:pt x="448063" y="17780"/>
                </a:lnTo>
                <a:lnTo>
                  <a:pt x="419551" y="12700"/>
                </a:lnTo>
                <a:lnTo>
                  <a:pt x="408615" y="10160"/>
                </a:lnTo>
                <a:lnTo>
                  <a:pt x="396466" y="7620"/>
                </a:lnTo>
                <a:lnTo>
                  <a:pt x="381262" y="6350"/>
                </a:lnTo>
                <a:lnTo>
                  <a:pt x="371039" y="5080"/>
                </a:lnTo>
                <a:lnTo>
                  <a:pt x="359533" y="2539"/>
                </a:lnTo>
                <a:lnTo>
                  <a:pt x="346844" y="1270"/>
                </a:lnTo>
                <a:lnTo>
                  <a:pt x="276739" y="1270"/>
                </a:lnTo>
                <a:lnTo>
                  <a:pt x="263041" y="0"/>
                </a:lnTo>
                <a:close/>
              </a:path>
              <a:path w="882650" h="1135379">
                <a:moveTo>
                  <a:pt x="511398" y="36830"/>
                </a:moveTo>
                <a:close/>
              </a:path>
              <a:path w="882650" h="1135379">
                <a:moveTo>
                  <a:pt x="333075" y="0"/>
                </a:moveTo>
                <a:lnTo>
                  <a:pt x="318325" y="0"/>
                </a:lnTo>
                <a:lnTo>
                  <a:pt x="305439" y="1270"/>
                </a:lnTo>
                <a:lnTo>
                  <a:pt x="346844" y="1270"/>
                </a:lnTo>
                <a:lnTo>
                  <a:pt x="333075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>
            <a:extLst>
              <a:ext uri="{FF2B5EF4-FFF2-40B4-BE49-F238E27FC236}">
                <a16:creationId xmlns:a16="http://schemas.microsoft.com/office/drawing/2014/main" id="{B6B2F3E3-807A-4DBE-AB14-A585758000D7}"/>
              </a:ext>
            </a:extLst>
          </p:cNvPr>
          <p:cNvSpPr/>
          <p:nvPr/>
        </p:nvSpPr>
        <p:spPr>
          <a:xfrm>
            <a:off x="6000467" y="6716154"/>
            <a:ext cx="196850" cy="181610"/>
          </a:xfrm>
          <a:custGeom>
            <a:avLst/>
            <a:gdLst/>
            <a:ahLst/>
            <a:cxnLst/>
            <a:rect l="l" t="t" r="r" b="b"/>
            <a:pathLst>
              <a:path w="196850" h="181609">
                <a:moveTo>
                  <a:pt x="66443" y="0"/>
                </a:moveTo>
                <a:lnTo>
                  <a:pt x="55439" y="6557"/>
                </a:lnTo>
                <a:lnTo>
                  <a:pt x="52627" y="20389"/>
                </a:lnTo>
                <a:lnTo>
                  <a:pt x="52637" y="32660"/>
                </a:lnTo>
                <a:lnTo>
                  <a:pt x="53407" y="39391"/>
                </a:lnTo>
                <a:lnTo>
                  <a:pt x="46633" y="45596"/>
                </a:lnTo>
                <a:lnTo>
                  <a:pt x="44980" y="54490"/>
                </a:lnTo>
                <a:lnTo>
                  <a:pt x="42911" y="65441"/>
                </a:lnTo>
                <a:lnTo>
                  <a:pt x="35596" y="78004"/>
                </a:lnTo>
                <a:lnTo>
                  <a:pt x="32847" y="89313"/>
                </a:lnTo>
                <a:lnTo>
                  <a:pt x="26819" y="100140"/>
                </a:lnTo>
                <a:lnTo>
                  <a:pt x="21827" y="113317"/>
                </a:lnTo>
                <a:lnTo>
                  <a:pt x="18503" y="125053"/>
                </a:lnTo>
                <a:lnTo>
                  <a:pt x="15995" y="130595"/>
                </a:lnTo>
                <a:lnTo>
                  <a:pt x="22199" y="135464"/>
                </a:lnTo>
                <a:lnTo>
                  <a:pt x="14636" y="141467"/>
                </a:lnTo>
                <a:lnTo>
                  <a:pt x="7049" y="147648"/>
                </a:lnTo>
                <a:lnTo>
                  <a:pt x="6567" y="147851"/>
                </a:lnTo>
                <a:lnTo>
                  <a:pt x="0" y="159466"/>
                </a:lnTo>
                <a:lnTo>
                  <a:pt x="24" y="166465"/>
                </a:lnTo>
                <a:lnTo>
                  <a:pt x="10844" y="178479"/>
                </a:lnTo>
                <a:lnTo>
                  <a:pt x="13597" y="180353"/>
                </a:lnTo>
                <a:lnTo>
                  <a:pt x="24471" y="181029"/>
                </a:lnTo>
                <a:lnTo>
                  <a:pt x="36283" y="177281"/>
                </a:lnTo>
                <a:lnTo>
                  <a:pt x="46918" y="174578"/>
                </a:lnTo>
                <a:lnTo>
                  <a:pt x="58463" y="174129"/>
                </a:lnTo>
                <a:lnTo>
                  <a:pt x="73643" y="173726"/>
                </a:lnTo>
                <a:lnTo>
                  <a:pt x="117361" y="173726"/>
                </a:lnTo>
                <a:lnTo>
                  <a:pt x="122232" y="173013"/>
                </a:lnTo>
                <a:lnTo>
                  <a:pt x="137434" y="170373"/>
                </a:lnTo>
                <a:lnTo>
                  <a:pt x="190645" y="170373"/>
                </a:lnTo>
                <a:lnTo>
                  <a:pt x="196513" y="162887"/>
                </a:lnTo>
                <a:lnTo>
                  <a:pt x="191125" y="152999"/>
                </a:lnTo>
                <a:lnTo>
                  <a:pt x="179490" y="142390"/>
                </a:lnTo>
                <a:lnTo>
                  <a:pt x="171735" y="132367"/>
                </a:lnTo>
                <a:lnTo>
                  <a:pt x="164259" y="122802"/>
                </a:lnTo>
                <a:lnTo>
                  <a:pt x="159771" y="115255"/>
                </a:lnTo>
                <a:lnTo>
                  <a:pt x="153087" y="101593"/>
                </a:lnTo>
                <a:lnTo>
                  <a:pt x="148345" y="93410"/>
                </a:lnTo>
                <a:lnTo>
                  <a:pt x="145483" y="87738"/>
                </a:lnTo>
                <a:lnTo>
                  <a:pt x="140868" y="76229"/>
                </a:lnTo>
                <a:lnTo>
                  <a:pt x="131453" y="65849"/>
                </a:lnTo>
                <a:lnTo>
                  <a:pt x="100697" y="35298"/>
                </a:lnTo>
                <a:lnTo>
                  <a:pt x="100260" y="30700"/>
                </a:lnTo>
                <a:lnTo>
                  <a:pt x="90983" y="24701"/>
                </a:lnTo>
                <a:lnTo>
                  <a:pt x="85168" y="17293"/>
                </a:lnTo>
                <a:lnTo>
                  <a:pt x="77950" y="1773"/>
                </a:lnTo>
                <a:lnTo>
                  <a:pt x="66443" y="0"/>
                </a:lnTo>
                <a:close/>
              </a:path>
              <a:path w="196850" h="181609">
                <a:moveTo>
                  <a:pt x="190645" y="170373"/>
                </a:moveTo>
                <a:lnTo>
                  <a:pt x="137434" y="170373"/>
                </a:lnTo>
                <a:lnTo>
                  <a:pt x="147794" y="170817"/>
                </a:lnTo>
                <a:lnTo>
                  <a:pt x="160371" y="172768"/>
                </a:lnTo>
                <a:lnTo>
                  <a:pt x="176645" y="175860"/>
                </a:lnTo>
                <a:lnTo>
                  <a:pt x="188120" y="173594"/>
                </a:lnTo>
                <a:lnTo>
                  <a:pt x="190645" y="170373"/>
                </a:lnTo>
                <a:close/>
              </a:path>
              <a:path w="196850" h="181609">
                <a:moveTo>
                  <a:pt x="117361" y="173726"/>
                </a:moveTo>
                <a:lnTo>
                  <a:pt x="73643" y="173726"/>
                </a:lnTo>
                <a:lnTo>
                  <a:pt x="88685" y="173757"/>
                </a:lnTo>
                <a:lnTo>
                  <a:pt x="99814" y="174607"/>
                </a:lnTo>
                <a:lnTo>
                  <a:pt x="110170" y="174780"/>
                </a:lnTo>
                <a:lnTo>
                  <a:pt x="117361" y="173726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779DA3FC-42BB-4135-818D-2A4FAE4E127A}"/>
              </a:ext>
            </a:extLst>
          </p:cNvPr>
          <p:cNvSpPr/>
          <p:nvPr/>
        </p:nvSpPr>
        <p:spPr>
          <a:xfrm>
            <a:off x="4384569" y="6720896"/>
            <a:ext cx="1470025" cy="274320"/>
          </a:xfrm>
          <a:custGeom>
            <a:avLst/>
            <a:gdLst/>
            <a:ahLst/>
            <a:cxnLst/>
            <a:rect l="l" t="t" r="r" b="b"/>
            <a:pathLst>
              <a:path w="1470025" h="274320">
                <a:moveTo>
                  <a:pt x="0" y="274198"/>
                </a:moveTo>
                <a:lnTo>
                  <a:pt x="1470019" y="274198"/>
                </a:lnTo>
                <a:lnTo>
                  <a:pt x="1470019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>
            <a:extLst>
              <a:ext uri="{FF2B5EF4-FFF2-40B4-BE49-F238E27FC236}">
                <a16:creationId xmlns:a16="http://schemas.microsoft.com/office/drawing/2014/main" id="{0752803C-EB4E-4F6E-8EEE-1DDBC7B8D9F0}"/>
              </a:ext>
            </a:extLst>
          </p:cNvPr>
          <p:cNvSpPr txBox="1"/>
          <p:nvPr/>
        </p:nvSpPr>
        <p:spPr>
          <a:xfrm>
            <a:off x="6650880" y="6533114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B297B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4219" y="4084214"/>
            <a:ext cx="9783445" cy="492759"/>
          </a:xfrm>
          <a:custGeom>
            <a:avLst/>
            <a:gdLst/>
            <a:ahLst/>
            <a:cxnLst/>
            <a:rect l="l" t="t" r="r" b="b"/>
            <a:pathLst>
              <a:path w="9783445" h="492760">
                <a:moveTo>
                  <a:pt x="413653" y="0"/>
                </a:moveTo>
                <a:lnTo>
                  <a:pt x="369396" y="1460"/>
                </a:lnTo>
                <a:lnTo>
                  <a:pt x="326256" y="5817"/>
                </a:lnTo>
                <a:lnTo>
                  <a:pt x="284378" y="12962"/>
                </a:lnTo>
                <a:lnTo>
                  <a:pt x="243904" y="22785"/>
                </a:lnTo>
                <a:lnTo>
                  <a:pt x="204981" y="35177"/>
                </a:lnTo>
                <a:lnTo>
                  <a:pt x="167751" y="50028"/>
                </a:lnTo>
                <a:lnTo>
                  <a:pt x="132359" y="67230"/>
                </a:lnTo>
                <a:lnTo>
                  <a:pt x="89408" y="94077"/>
                </a:lnTo>
                <a:lnTo>
                  <a:pt x="56046" y="122130"/>
                </a:lnTo>
                <a:lnTo>
                  <a:pt x="29932" y="152065"/>
                </a:lnTo>
                <a:lnTo>
                  <a:pt x="7358" y="194007"/>
                </a:lnTo>
                <a:lnTo>
                  <a:pt x="0" y="237134"/>
                </a:lnTo>
                <a:lnTo>
                  <a:pt x="693" y="247955"/>
                </a:lnTo>
                <a:lnTo>
                  <a:pt x="363" y="251749"/>
                </a:lnTo>
                <a:lnTo>
                  <a:pt x="5218" y="294541"/>
                </a:lnTo>
                <a:lnTo>
                  <a:pt x="25040" y="336107"/>
                </a:lnTo>
                <a:lnTo>
                  <a:pt x="48991" y="365743"/>
                </a:lnTo>
                <a:lnTo>
                  <a:pt x="80218" y="393534"/>
                </a:lnTo>
                <a:lnTo>
                  <a:pt x="118022" y="418833"/>
                </a:lnTo>
                <a:lnTo>
                  <a:pt x="161808" y="441147"/>
                </a:lnTo>
                <a:lnTo>
                  <a:pt x="210197" y="459790"/>
                </a:lnTo>
                <a:lnTo>
                  <a:pt x="262911" y="474600"/>
                </a:lnTo>
                <a:lnTo>
                  <a:pt x="319415" y="485236"/>
                </a:lnTo>
                <a:lnTo>
                  <a:pt x="358924" y="489840"/>
                </a:lnTo>
                <a:lnTo>
                  <a:pt x="399719" y="492336"/>
                </a:lnTo>
                <a:lnTo>
                  <a:pt x="420550" y="492762"/>
                </a:lnTo>
                <a:lnTo>
                  <a:pt x="441642" y="492624"/>
                </a:lnTo>
                <a:lnTo>
                  <a:pt x="462977" y="491909"/>
                </a:lnTo>
                <a:lnTo>
                  <a:pt x="484534" y="490604"/>
                </a:lnTo>
                <a:lnTo>
                  <a:pt x="506294" y="488696"/>
                </a:lnTo>
                <a:lnTo>
                  <a:pt x="528236" y="486173"/>
                </a:lnTo>
                <a:lnTo>
                  <a:pt x="9255718" y="486173"/>
                </a:lnTo>
                <a:lnTo>
                  <a:pt x="9299000" y="485376"/>
                </a:lnTo>
                <a:lnTo>
                  <a:pt x="9341412" y="482997"/>
                </a:lnTo>
                <a:lnTo>
                  <a:pt x="9382912" y="479052"/>
                </a:lnTo>
                <a:lnTo>
                  <a:pt x="9423457" y="473560"/>
                </a:lnTo>
                <a:lnTo>
                  <a:pt x="9463004" y="466537"/>
                </a:lnTo>
                <a:lnTo>
                  <a:pt x="9501512" y="458002"/>
                </a:lnTo>
                <a:lnTo>
                  <a:pt x="9538937" y="447970"/>
                </a:lnTo>
                <a:lnTo>
                  <a:pt x="9592951" y="430157"/>
                </a:lnTo>
                <a:lnTo>
                  <a:pt x="9644292" y="409077"/>
                </a:lnTo>
                <a:lnTo>
                  <a:pt x="9686729" y="385348"/>
                </a:lnTo>
                <a:lnTo>
                  <a:pt x="9722258" y="359256"/>
                </a:lnTo>
                <a:lnTo>
                  <a:pt x="9750249" y="331084"/>
                </a:lnTo>
                <a:lnTo>
                  <a:pt x="9774758" y="290779"/>
                </a:lnTo>
                <a:lnTo>
                  <a:pt x="9783260" y="247955"/>
                </a:lnTo>
                <a:lnTo>
                  <a:pt x="9782718" y="237069"/>
                </a:lnTo>
                <a:lnTo>
                  <a:pt x="9770082" y="194811"/>
                </a:lnTo>
                <a:lnTo>
                  <a:pt x="9741810" y="155240"/>
                </a:lnTo>
                <a:lnTo>
                  <a:pt x="9711240" y="127729"/>
                </a:lnTo>
                <a:lnTo>
                  <a:pt x="9673342" y="102391"/>
                </a:lnTo>
                <a:lnTo>
                  <a:pt x="9628745" y="79512"/>
                </a:lnTo>
                <a:lnTo>
                  <a:pt x="9583404" y="61257"/>
                </a:lnTo>
                <a:lnTo>
                  <a:pt x="9533604" y="45430"/>
                </a:lnTo>
                <a:lnTo>
                  <a:pt x="9479804" y="32236"/>
                </a:lnTo>
                <a:lnTo>
                  <a:pt x="9441941" y="25006"/>
                </a:lnTo>
                <a:lnTo>
                  <a:pt x="9402640" y="19100"/>
                </a:lnTo>
                <a:lnTo>
                  <a:pt x="9362036" y="14579"/>
                </a:lnTo>
                <a:lnTo>
                  <a:pt x="9320265" y="11504"/>
                </a:lnTo>
                <a:lnTo>
                  <a:pt x="9277463" y="9938"/>
                </a:lnTo>
                <a:lnTo>
                  <a:pt x="528236" y="9739"/>
                </a:lnTo>
                <a:lnTo>
                  <a:pt x="504941" y="6206"/>
                </a:lnTo>
                <a:lnTo>
                  <a:pt x="481818" y="3479"/>
                </a:lnTo>
                <a:lnTo>
                  <a:pt x="458883" y="1545"/>
                </a:lnTo>
                <a:lnTo>
                  <a:pt x="436156" y="390"/>
                </a:lnTo>
                <a:lnTo>
                  <a:pt x="41365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6160" y="4046411"/>
            <a:ext cx="9928734" cy="2090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4488" y="4188634"/>
            <a:ext cx="9162415" cy="173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1</a:t>
            </a:r>
          </a:p>
          <a:p>
            <a:pPr marL="121285" marR="5080">
              <a:lnSpc>
                <a:spcPts val="2400"/>
              </a:lnSpc>
              <a:spcBef>
                <a:spcPts val="1720"/>
              </a:spcBef>
            </a:pPr>
            <a:r>
              <a:rPr sz="2100" dirty="0">
                <a:latin typeface="Arial Rounded MT Bold"/>
                <a:cs typeface="Arial Rounded MT Bold"/>
              </a:rPr>
              <a:t>In the 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vie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(2016), St</a:t>
            </a:r>
            <a:r>
              <a:rPr sz="2100" spc="-5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v</a:t>
            </a:r>
            <a:r>
              <a:rPr sz="2100" dirty="0">
                <a:latin typeface="Arial Rounded MT Bold"/>
                <a:cs typeface="Arial Rounded MT Bold"/>
              </a:rPr>
              <a:t>en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dirty="0">
                <a:latin typeface="Arial Rounded MT Bold"/>
                <a:cs typeface="Arial Rounded MT Bold"/>
              </a:rPr>
              <a:t>e be</a:t>
            </a:r>
            <a:r>
              <a:rPr sz="2100" spc="-5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t the sup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vill</a:t>
            </a:r>
            <a:r>
              <a:rPr sz="2100" spc="-5" dirty="0">
                <a:latin typeface="Arial Rounded MT Bold"/>
                <a:cs typeface="Arial Rounded MT Bold"/>
              </a:rPr>
              <a:t>a</a:t>
            </a:r>
            <a:r>
              <a:rPr sz="2100" dirty="0">
                <a:latin typeface="Arial Rounded MT Bold"/>
                <a:cs typeface="Arial Rounded MT Bold"/>
              </a:rPr>
              <a:t>in "D</a:t>
            </a:r>
            <a:r>
              <a:rPr sz="2100" spc="-5" dirty="0">
                <a:latin typeface="Arial Rounded MT Bold"/>
                <a:cs typeface="Arial Rounded MT Bold"/>
              </a:rPr>
              <a:t>orm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spc="-3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u" </a:t>
            </a:r>
            <a:r>
              <a:rPr sz="2100" spc="-30" dirty="0">
                <a:latin typeface="Arial Rounded MT Bold"/>
                <a:cs typeface="Arial Rounded MT Bold"/>
              </a:rPr>
              <a:t>b</a:t>
            </a:r>
            <a:r>
              <a:rPr sz="2100" dirty="0">
                <a:latin typeface="Arial Rounded MT Bold"/>
                <a:cs typeface="Arial Rounded MT Bold"/>
              </a:rPr>
              <a:t>y 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ping ann</a:t>
            </a:r>
            <a:r>
              <a:rPr sz="2100" spc="-30" dirty="0">
                <a:latin typeface="Arial Rounded MT Bold"/>
                <a:cs typeface="Arial Rounded MT Bold"/>
              </a:rPr>
              <a:t>o</a:t>
            </a:r>
            <a:r>
              <a:rPr sz="2100" dirty="0">
                <a:latin typeface="Arial Rounded MT Bold"/>
                <a:cs typeface="Arial Rounded MT Bold"/>
              </a:rPr>
              <a:t>ying </a:t>
            </a:r>
            <a:r>
              <a:rPr sz="2100" spc="-5" dirty="0">
                <a:latin typeface="Arial Rounded MT Bold"/>
                <a:cs typeface="Arial Rounded MT Bold"/>
              </a:rPr>
              <a:t>him</a:t>
            </a:r>
            <a:r>
              <a:rPr sz="2100" dirty="0">
                <a:latin typeface="Arial Rounded MT Bold"/>
                <a:cs typeface="Arial Rounded MT Bold"/>
              </a:rPr>
              <a:t> until he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as </a:t>
            </a:r>
            <a:r>
              <a:rPr sz="2100" spc="-30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xt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ely bo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ed and f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ust</a:t>
            </a:r>
            <a:r>
              <a:rPr sz="2100" spc="-55" dirty="0">
                <a:latin typeface="Arial Rounded MT Bold"/>
                <a:cs typeface="Arial Rounded MT Bold"/>
              </a:rPr>
              <a:t>ra</a:t>
            </a:r>
            <a:r>
              <a:rPr sz="2100" dirty="0">
                <a:latin typeface="Arial Rounded MT Bold"/>
                <a:cs typeface="Arial Rounded MT Bold"/>
              </a:rPr>
              <a:t>ted. </a:t>
            </a:r>
            <a:r>
              <a:rPr sz="2100" spc="-30" dirty="0">
                <a:latin typeface="Arial Rounded MT Bold"/>
                <a:cs typeface="Arial Rounded MT Bold"/>
              </a:rPr>
              <a:t>W</a:t>
            </a:r>
            <a:r>
              <a:rPr sz="2100" dirty="0">
                <a:latin typeface="Arial Rounded MT Bold"/>
                <a:cs typeface="Arial Rounded MT Bold"/>
              </a:rPr>
              <a:t>rite</a:t>
            </a:r>
            <a:r>
              <a:rPr sz="2100" spc="-5" dirty="0">
                <a:latin typeface="Arial Rounded MT Bold"/>
                <a:cs typeface="Arial Rounded MT Bold"/>
              </a:rPr>
              <a:t> </a:t>
            </a:r>
            <a:r>
              <a:rPr sz="2100" dirty="0">
                <a:latin typeface="Arial Rounded MT Bold"/>
                <a:cs typeface="Arial Rounded MT Bold"/>
              </a:rPr>
              <a:t>a p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30" dirty="0">
                <a:latin typeface="Arial Rounded MT Bold"/>
                <a:cs typeface="Arial Rounded MT Bold"/>
              </a:rPr>
              <a:t>g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</a:t>
            </a:r>
            <a:r>
              <a:rPr sz="2100" spc="-5" dirty="0">
                <a:latin typeface="Arial Rounded MT Bold"/>
                <a:cs typeface="Arial Rounded MT Bold"/>
              </a:rPr>
              <a:t>m</a:t>
            </a:r>
            <a:r>
              <a:rPr sz="2100" dirty="0">
                <a:latin typeface="Arial Rounded MT Bold"/>
                <a:cs typeface="Arial Rounded MT Bold"/>
              </a:rPr>
              <a:t> to act li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 D</a:t>
            </a:r>
            <a:r>
              <a:rPr sz="2100" spc="-26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. St</a:t>
            </a:r>
            <a:r>
              <a:rPr sz="2100" spc="-55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an</a:t>
            </a:r>
            <a:r>
              <a:rPr sz="2100" spc="-55" dirty="0">
                <a:latin typeface="Arial Rounded MT Bold"/>
                <a:cs typeface="Arial Rounded MT Bold"/>
              </a:rPr>
              <a:t>g</a:t>
            </a:r>
            <a:r>
              <a:rPr sz="2100" spc="-10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. </a:t>
            </a:r>
            <a:r>
              <a:rPr sz="2100" spc="-30" dirty="0">
                <a:latin typeface="Arial Rounded MT Bold"/>
                <a:cs typeface="Arial Rounded MT Bold"/>
              </a:rPr>
              <a:t>T</a:t>
            </a:r>
            <a:r>
              <a:rPr sz="2100" dirty="0">
                <a:latin typeface="Arial Rounded MT Bold"/>
                <a:cs typeface="Arial Rounded MT Bold"/>
              </a:rPr>
              <a:t>he </a:t>
            </a:r>
            <a:r>
              <a:rPr sz="2100" spc="-5" dirty="0">
                <a:latin typeface="Arial Rounded MT Bold"/>
                <a:cs typeface="Arial Rounded MT Bold"/>
              </a:rPr>
              <a:t>"tim</a:t>
            </a:r>
            <a:r>
              <a:rPr sz="2100" dirty="0">
                <a:latin typeface="Arial Rounded MT Bold"/>
                <a:cs typeface="Arial Rounded MT Bold"/>
              </a:rPr>
              <a:t>e" loop can only be b</a:t>
            </a:r>
            <a:r>
              <a:rPr sz="2100" spc="-80" dirty="0">
                <a:latin typeface="Arial Rounded MT Bold"/>
                <a:cs typeface="Arial Rounded MT Bold"/>
              </a:rPr>
              <a:t>r</a:t>
            </a:r>
            <a:r>
              <a:rPr sz="2100" dirty="0">
                <a:latin typeface="Arial Rounded MT Bold"/>
                <a:cs typeface="Arial Rounded MT Bold"/>
              </a:rPr>
              <a:t>o</a:t>
            </a:r>
            <a:r>
              <a:rPr sz="2100" spc="-80" dirty="0">
                <a:latin typeface="Arial Rounded MT Bold"/>
                <a:cs typeface="Arial Rounded MT Bold"/>
              </a:rPr>
              <a:t>k</a:t>
            </a:r>
            <a:r>
              <a:rPr sz="2100" dirty="0">
                <a:latin typeface="Arial Rounded MT Bold"/>
                <a:cs typeface="Arial Rounded MT Bold"/>
              </a:rPr>
              <a:t>en wh</a:t>
            </a:r>
            <a:r>
              <a:rPr sz="2100" spc="-5" dirty="0">
                <a:latin typeface="Arial Rounded MT Bold"/>
                <a:cs typeface="Arial Rounded MT Bold"/>
              </a:rPr>
              <a:t>e</a:t>
            </a:r>
            <a:r>
              <a:rPr sz="2100" dirty="0">
                <a:latin typeface="Arial Rounded MT Bold"/>
                <a:cs typeface="Arial Rounded MT Bold"/>
              </a:rPr>
              <a:t>n </a:t>
            </a:r>
            <a:r>
              <a:rPr sz="2100" spc="-30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type in "I quit" or "</a:t>
            </a:r>
            <a:r>
              <a:rPr sz="2100" spc="-135" dirty="0">
                <a:latin typeface="Arial Rounded MT Bold"/>
                <a:cs typeface="Arial Rounded MT Bold"/>
              </a:rPr>
              <a:t>Y</a:t>
            </a:r>
            <a:r>
              <a:rPr sz="2100" dirty="0">
                <a:latin typeface="Arial Rounded MT Bold"/>
                <a:cs typeface="Arial Rounded MT Bold"/>
              </a:rPr>
              <a:t>ou win".</a:t>
            </a:r>
          </a:p>
        </p:txBody>
      </p:sp>
      <p:sp>
        <p:nvSpPr>
          <p:cNvPr id="10" name="object 10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0" y="6218910"/>
            <a:ext cx="8816609" cy="24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65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381" y="4045328"/>
            <a:ext cx="3832860" cy="945515"/>
          </a:xfrm>
          <a:custGeom>
            <a:avLst/>
            <a:gdLst/>
            <a:ahLst/>
            <a:cxnLst/>
            <a:rect l="l" t="t" r="r" b="b"/>
            <a:pathLst>
              <a:path w="3832859" h="945514">
                <a:moveTo>
                  <a:pt x="183973" y="0"/>
                </a:moveTo>
                <a:lnTo>
                  <a:pt x="133911" y="567"/>
                </a:lnTo>
                <a:lnTo>
                  <a:pt x="87116" y="6197"/>
                </a:lnTo>
                <a:lnTo>
                  <a:pt x="45344" y="26124"/>
                </a:lnTo>
                <a:lnTo>
                  <a:pt x="19571" y="55144"/>
                </a:lnTo>
                <a:lnTo>
                  <a:pt x="3100" y="98387"/>
                </a:lnTo>
                <a:lnTo>
                  <a:pt x="113" y="147800"/>
                </a:lnTo>
                <a:lnTo>
                  <a:pt x="0" y="782323"/>
                </a:lnTo>
                <a:lnTo>
                  <a:pt x="156" y="797339"/>
                </a:lnTo>
                <a:lnTo>
                  <a:pt x="2331" y="836014"/>
                </a:lnTo>
                <a:lnTo>
                  <a:pt x="12799" y="878313"/>
                </a:lnTo>
                <a:lnTo>
                  <a:pt x="44265" y="917880"/>
                </a:lnTo>
                <a:lnTo>
                  <a:pt x="80156" y="937708"/>
                </a:lnTo>
                <a:lnTo>
                  <a:pt x="121164" y="944210"/>
                </a:lnTo>
                <a:lnTo>
                  <a:pt x="3669619" y="945105"/>
                </a:lnTo>
                <a:lnTo>
                  <a:pt x="3684634" y="944948"/>
                </a:lnTo>
                <a:lnTo>
                  <a:pt x="3723310" y="942774"/>
                </a:lnTo>
                <a:lnTo>
                  <a:pt x="3765609" y="932305"/>
                </a:lnTo>
                <a:lnTo>
                  <a:pt x="3805176" y="900839"/>
                </a:lnTo>
                <a:lnTo>
                  <a:pt x="3825004" y="864948"/>
                </a:lnTo>
                <a:lnTo>
                  <a:pt x="3831506" y="823940"/>
                </a:lnTo>
                <a:lnTo>
                  <a:pt x="3832401" y="162815"/>
                </a:lnTo>
                <a:lnTo>
                  <a:pt x="3832244" y="147800"/>
                </a:lnTo>
                <a:lnTo>
                  <a:pt x="3830069" y="109124"/>
                </a:lnTo>
                <a:lnTo>
                  <a:pt x="3819600" y="66825"/>
                </a:lnTo>
                <a:lnTo>
                  <a:pt x="3788135" y="27259"/>
                </a:lnTo>
                <a:lnTo>
                  <a:pt x="3752244" y="7430"/>
                </a:lnTo>
                <a:lnTo>
                  <a:pt x="3711236" y="928"/>
                </a:lnTo>
                <a:lnTo>
                  <a:pt x="183973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6342" y="3433743"/>
            <a:ext cx="5114644" cy="2436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94273" y="4230696"/>
            <a:ext cx="317309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algn="ctr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I’ve come to bargain</a:t>
            </a:r>
            <a:endParaRPr sz="2000">
              <a:latin typeface="Helvetica Neue Medium"/>
              <a:cs typeface="Helvetica Neue Medium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if Dormammu says “quit” ?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4496" y="5448598"/>
            <a:ext cx="1381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Movie ends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9695" y="3660273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8451" y="2929586"/>
            <a:ext cx="2395855" cy="539115"/>
          </a:xfrm>
          <a:custGeom>
            <a:avLst/>
            <a:gdLst/>
            <a:ahLst/>
            <a:cxnLst/>
            <a:rect l="l" t="t" r="r" b="b"/>
            <a:pathLst>
              <a:path w="2395854" h="539114">
                <a:moveTo>
                  <a:pt x="188531" y="0"/>
                </a:moveTo>
                <a:lnTo>
                  <a:pt x="141573" y="322"/>
                </a:lnTo>
                <a:lnTo>
                  <a:pt x="94104" y="4491"/>
                </a:lnTo>
                <a:lnTo>
                  <a:pt x="54418" y="21006"/>
                </a:lnTo>
                <a:lnTo>
                  <a:pt x="19179" y="58164"/>
                </a:lnTo>
                <a:lnTo>
                  <a:pt x="2872" y="102416"/>
                </a:lnTo>
                <a:lnTo>
                  <a:pt x="0" y="154015"/>
                </a:lnTo>
                <a:lnTo>
                  <a:pt x="20" y="385108"/>
                </a:lnTo>
                <a:lnTo>
                  <a:pt x="1482" y="423537"/>
                </a:lnTo>
                <a:lnTo>
                  <a:pt x="9580" y="462399"/>
                </a:lnTo>
                <a:lnTo>
                  <a:pt x="37076" y="503874"/>
                </a:lnTo>
                <a:lnTo>
                  <a:pt x="70314" y="526435"/>
                </a:lnTo>
                <a:lnTo>
                  <a:pt x="113245" y="537396"/>
                </a:lnTo>
                <a:lnTo>
                  <a:pt x="153903" y="539012"/>
                </a:lnTo>
                <a:lnTo>
                  <a:pt x="2239196" y="539034"/>
                </a:lnTo>
                <a:lnTo>
                  <a:pt x="2254285" y="538800"/>
                </a:lnTo>
                <a:lnTo>
                  <a:pt x="2301754" y="534631"/>
                </a:lnTo>
                <a:lnTo>
                  <a:pt x="2341440" y="518117"/>
                </a:lnTo>
                <a:lnTo>
                  <a:pt x="2376680" y="480959"/>
                </a:lnTo>
                <a:lnTo>
                  <a:pt x="2392987" y="436707"/>
                </a:lnTo>
                <a:lnTo>
                  <a:pt x="2395860" y="385108"/>
                </a:lnTo>
                <a:lnTo>
                  <a:pt x="2395839" y="154015"/>
                </a:lnTo>
                <a:lnTo>
                  <a:pt x="2394377" y="115585"/>
                </a:lnTo>
                <a:lnTo>
                  <a:pt x="2386279" y="76723"/>
                </a:lnTo>
                <a:lnTo>
                  <a:pt x="2358782" y="35248"/>
                </a:lnTo>
                <a:lnTo>
                  <a:pt x="2325544" y="12687"/>
                </a:lnTo>
                <a:lnTo>
                  <a:pt x="2282612" y="1726"/>
                </a:lnTo>
                <a:lnTo>
                  <a:pt x="2241955" y="110"/>
                </a:lnTo>
                <a:lnTo>
                  <a:pt x="188531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3462" y="2880433"/>
            <a:ext cx="3841833" cy="170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70744" y="3012589"/>
            <a:ext cx="883285" cy="37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while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8134" y="3065742"/>
            <a:ext cx="6000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004D7F"/>
                </a:solidFill>
                <a:latin typeface="Helvetica Neue Medium"/>
                <a:cs typeface="Helvetica Neue Medium"/>
              </a:rPr>
              <a:t>T</a:t>
            </a: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rue: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2041" y="4892961"/>
            <a:ext cx="858519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sz="2000" b="1" dirty="0">
                <a:latin typeface="Courier"/>
                <a:cs typeface="Courier"/>
              </a:rPr>
              <a:t>break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6575" y="6429723"/>
            <a:ext cx="591185" cy="255904"/>
          </a:xfrm>
          <a:custGeom>
            <a:avLst/>
            <a:gdLst/>
            <a:ahLst/>
            <a:cxnLst/>
            <a:rect l="l" t="t" r="r" b="b"/>
            <a:pathLst>
              <a:path w="591185" h="255904">
                <a:moveTo>
                  <a:pt x="0" y="255847"/>
                </a:moveTo>
                <a:lnTo>
                  <a:pt x="591195" y="255847"/>
                </a:lnTo>
                <a:lnTo>
                  <a:pt x="591195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3648" y="6695978"/>
            <a:ext cx="6909434" cy="1866900"/>
          </a:xfrm>
          <a:custGeom>
            <a:avLst/>
            <a:gdLst/>
            <a:ahLst/>
            <a:cxnLst/>
            <a:rect l="l" t="t" r="r" b="b"/>
            <a:pathLst>
              <a:path w="6909434" h="1866900">
                <a:moveTo>
                  <a:pt x="0" y="1866765"/>
                </a:moveTo>
                <a:lnTo>
                  <a:pt x="6909150" y="1866765"/>
                </a:lnTo>
                <a:lnTo>
                  <a:pt x="6909150" y="0"/>
                </a:lnTo>
                <a:lnTo>
                  <a:pt x="0" y="0"/>
                </a:lnTo>
                <a:lnTo>
                  <a:pt x="0" y="1866765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4453" y="6695940"/>
            <a:ext cx="421005" cy="1892300"/>
          </a:xfrm>
          <a:custGeom>
            <a:avLst/>
            <a:gdLst/>
            <a:ahLst/>
            <a:cxnLst/>
            <a:rect l="l" t="t" r="r" b="b"/>
            <a:pathLst>
              <a:path w="421004" h="1892300">
                <a:moveTo>
                  <a:pt x="0" y="1892240"/>
                </a:moveTo>
                <a:lnTo>
                  <a:pt x="420780" y="1892240"/>
                </a:lnTo>
                <a:lnTo>
                  <a:pt x="420780" y="0"/>
                </a:lnTo>
                <a:lnTo>
                  <a:pt x="0" y="0"/>
                </a:lnTo>
                <a:lnTo>
                  <a:pt x="0" y="189224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684" y="7420221"/>
            <a:ext cx="1834514" cy="418465"/>
          </a:xfrm>
          <a:custGeom>
            <a:avLst/>
            <a:gdLst/>
            <a:ahLst/>
            <a:cxnLst/>
            <a:rect l="l" t="t" r="r" b="b"/>
            <a:pathLst>
              <a:path w="1834514" h="418465">
                <a:moveTo>
                  <a:pt x="63491" y="0"/>
                </a:moveTo>
                <a:lnTo>
                  <a:pt x="24104" y="13687"/>
                </a:lnTo>
                <a:lnTo>
                  <a:pt x="1872" y="48096"/>
                </a:lnTo>
                <a:lnTo>
                  <a:pt x="0" y="62444"/>
                </a:lnTo>
                <a:lnTo>
                  <a:pt x="111" y="355861"/>
                </a:lnTo>
                <a:lnTo>
                  <a:pt x="13679" y="394193"/>
                </a:lnTo>
                <a:lnTo>
                  <a:pt x="48087" y="416425"/>
                </a:lnTo>
                <a:lnTo>
                  <a:pt x="62436" y="418297"/>
                </a:lnTo>
                <a:lnTo>
                  <a:pt x="1402226" y="418297"/>
                </a:lnTo>
                <a:lnTo>
                  <a:pt x="1441538" y="404618"/>
                </a:lnTo>
                <a:lnTo>
                  <a:pt x="1463770" y="370209"/>
                </a:lnTo>
                <a:lnTo>
                  <a:pt x="1465651" y="317102"/>
                </a:lnTo>
                <a:lnTo>
                  <a:pt x="1834347" y="230981"/>
                </a:lnTo>
                <a:lnTo>
                  <a:pt x="1465651" y="144858"/>
                </a:lnTo>
                <a:lnTo>
                  <a:pt x="1465531" y="62444"/>
                </a:lnTo>
                <a:lnTo>
                  <a:pt x="1464007" y="49080"/>
                </a:lnTo>
                <a:lnTo>
                  <a:pt x="1442302" y="14302"/>
                </a:lnTo>
                <a:lnTo>
                  <a:pt x="1403206" y="8"/>
                </a:lnTo>
                <a:lnTo>
                  <a:pt x="63491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94410" y="7497774"/>
            <a:ext cx="11734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Indentation</a:t>
            </a:r>
          </a:p>
        </p:txBody>
      </p:sp>
      <p:sp>
        <p:nvSpPr>
          <p:cNvPr id="23" name="object 23"/>
          <p:cNvSpPr/>
          <p:nvPr/>
        </p:nvSpPr>
        <p:spPr>
          <a:xfrm>
            <a:off x="4849864" y="6270271"/>
            <a:ext cx="1715770" cy="418465"/>
          </a:xfrm>
          <a:custGeom>
            <a:avLst/>
            <a:gdLst/>
            <a:ahLst/>
            <a:cxnLst/>
            <a:rect l="l" t="t" r="r" b="b"/>
            <a:pathLst>
              <a:path w="1715770" h="418465">
                <a:moveTo>
                  <a:pt x="228202" y="0"/>
                </a:moveTo>
                <a:lnTo>
                  <a:pt x="188815" y="13688"/>
                </a:lnTo>
                <a:lnTo>
                  <a:pt x="166583" y="48096"/>
                </a:lnTo>
                <a:lnTo>
                  <a:pt x="164702" y="171052"/>
                </a:lnTo>
                <a:lnTo>
                  <a:pt x="0" y="257175"/>
                </a:lnTo>
                <a:lnTo>
                  <a:pt x="164702" y="343296"/>
                </a:lnTo>
                <a:lnTo>
                  <a:pt x="164822" y="355861"/>
                </a:lnTo>
                <a:lnTo>
                  <a:pt x="166346" y="369225"/>
                </a:lnTo>
                <a:lnTo>
                  <a:pt x="188050" y="404003"/>
                </a:lnTo>
                <a:lnTo>
                  <a:pt x="227147" y="418297"/>
                </a:lnTo>
                <a:lnTo>
                  <a:pt x="1652265" y="418297"/>
                </a:lnTo>
                <a:lnTo>
                  <a:pt x="1691577" y="404618"/>
                </a:lnTo>
                <a:lnTo>
                  <a:pt x="1713808" y="370209"/>
                </a:lnTo>
                <a:lnTo>
                  <a:pt x="1715681" y="355861"/>
                </a:lnTo>
                <a:lnTo>
                  <a:pt x="1715569" y="62444"/>
                </a:lnTo>
                <a:lnTo>
                  <a:pt x="1702001" y="24112"/>
                </a:lnTo>
                <a:lnTo>
                  <a:pt x="1667593" y="1881"/>
                </a:lnTo>
                <a:lnTo>
                  <a:pt x="1653245" y="8"/>
                </a:lnTo>
                <a:lnTo>
                  <a:pt x="228202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6381" y="6367729"/>
            <a:ext cx="1249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Always </a:t>
            </a:r>
            <a:r>
              <a:rPr sz="1800" spc="-170" dirty="0">
                <a:latin typeface="Helvetica Neue"/>
                <a:cs typeface="Helvetica Neue"/>
              </a:rPr>
              <a:t>T</a:t>
            </a:r>
            <a:r>
              <a:rPr sz="1800" dirty="0">
                <a:latin typeface="Helvetica Neue"/>
                <a:cs typeface="Helvetica Neue"/>
              </a:rPr>
              <a:t>rue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53173" y="7404531"/>
            <a:ext cx="1589405" cy="460375"/>
          </a:xfrm>
          <a:custGeom>
            <a:avLst/>
            <a:gdLst/>
            <a:ahLst/>
            <a:cxnLst/>
            <a:rect l="l" t="t" r="r" b="b"/>
            <a:pathLst>
              <a:path w="1589404" h="460375">
                <a:moveTo>
                  <a:pt x="282971" y="0"/>
                </a:moveTo>
                <a:lnTo>
                  <a:pt x="242447" y="11621"/>
                </a:lnTo>
                <a:lnTo>
                  <a:pt x="214881" y="41899"/>
                </a:lnTo>
                <a:lnTo>
                  <a:pt x="206771" y="132158"/>
                </a:lnTo>
                <a:lnTo>
                  <a:pt x="0" y="235346"/>
                </a:lnTo>
                <a:lnTo>
                  <a:pt x="206771" y="338931"/>
                </a:lnTo>
                <a:lnTo>
                  <a:pt x="206771" y="383777"/>
                </a:lnTo>
                <a:lnTo>
                  <a:pt x="208147" y="398300"/>
                </a:lnTo>
                <a:lnTo>
                  <a:pt x="226751" y="435269"/>
                </a:lnTo>
                <a:lnTo>
                  <a:pt x="261719" y="456987"/>
                </a:lnTo>
                <a:lnTo>
                  <a:pt x="1512887" y="459977"/>
                </a:lnTo>
                <a:lnTo>
                  <a:pt x="1527410" y="458601"/>
                </a:lnTo>
                <a:lnTo>
                  <a:pt x="1564379" y="439997"/>
                </a:lnTo>
                <a:lnTo>
                  <a:pt x="1586097" y="405029"/>
                </a:lnTo>
                <a:lnTo>
                  <a:pt x="1589087" y="76200"/>
                </a:lnTo>
                <a:lnTo>
                  <a:pt x="1587711" y="61676"/>
                </a:lnTo>
                <a:lnTo>
                  <a:pt x="1569106" y="24708"/>
                </a:lnTo>
                <a:lnTo>
                  <a:pt x="1534138" y="2990"/>
                </a:lnTo>
                <a:lnTo>
                  <a:pt x="1520035" y="329"/>
                </a:lnTo>
                <a:lnTo>
                  <a:pt x="282971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63143" y="7515121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 Neue"/>
                <a:cs typeface="Helvetica Neue"/>
              </a:rPr>
              <a:t>Loop body</a:t>
            </a:r>
            <a:endParaRPr sz="1800">
              <a:latin typeface="Helvetica Neue"/>
              <a:cs typeface="Helvetica Neu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6723" y="4665581"/>
            <a:ext cx="1017905" cy="99060"/>
          </a:xfrm>
          <a:custGeom>
            <a:avLst/>
            <a:gdLst/>
            <a:ahLst/>
            <a:cxnLst/>
            <a:rect l="l" t="t" r="r" b="b"/>
            <a:pathLst>
              <a:path w="1017904" h="99060">
                <a:moveTo>
                  <a:pt x="958009" y="0"/>
                </a:moveTo>
                <a:lnTo>
                  <a:pt x="916836" y="9707"/>
                </a:lnTo>
                <a:lnTo>
                  <a:pt x="908958" y="12666"/>
                </a:lnTo>
                <a:lnTo>
                  <a:pt x="899295" y="15475"/>
                </a:lnTo>
                <a:lnTo>
                  <a:pt x="887041" y="17922"/>
                </a:lnTo>
                <a:lnTo>
                  <a:pt x="871394" y="19797"/>
                </a:lnTo>
                <a:lnTo>
                  <a:pt x="857394" y="20568"/>
                </a:lnTo>
                <a:lnTo>
                  <a:pt x="861148" y="21324"/>
                </a:lnTo>
                <a:lnTo>
                  <a:pt x="870821" y="28730"/>
                </a:lnTo>
                <a:lnTo>
                  <a:pt x="876481" y="39147"/>
                </a:lnTo>
                <a:lnTo>
                  <a:pt x="878289" y="50969"/>
                </a:lnTo>
                <a:lnTo>
                  <a:pt x="876403" y="62588"/>
                </a:lnTo>
                <a:lnTo>
                  <a:pt x="870986" y="72398"/>
                </a:lnTo>
                <a:lnTo>
                  <a:pt x="862196" y="78792"/>
                </a:lnTo>
                <a:lnTo>
                  <a:pt x="859871" y="78908"/>
                </a:lnTo>
                <a:lnTo>
                  <a:pt x="871407" y="81022"/>
                </a:lnTo>
                <a:lnTo>
                  <a:pt x="912477" y="87447"/>
                </a:lnTo>
                <a:lnTo>
                  <a:pt x="930328" y="93738"/>
                </a:lnTo>
                <a:lnTo>
                  <a:pt x="939521" y="96393"/>
                </a:lnTo>
                <a:lnTo>
                  <a:pt x="950281" y="98235"/>
                </a:lnTo>
                <a:lnTo>
                  <a:pt x="963650" y="98901"/>
                </a:lnTo>
                <a:lnTo>
                  <a:pt x="979524" y="96908"/>
                </a:lnTo>
                <a:lnTo>
                  <a:pt x="1011649" y="75593"/>
                </a:lnTo>
                <a:lnTo>
                  <a:pt x="1017639" y="47679"/>
                </a:lnTo>
                <a:lnTo>
                  <a:pt x="1015605" y="32952"/>
                </a:lnTo>
                <a:lnTo>
                  <a:pt x="1010735" y="20988"/>
                </a:lnTo>
                <a:lnTo>
                  <a:pt x="1002785" y="11749"/>
                </a:lnTo>
                <a:lnTo>
                  <a:pt x="991511" y="5196"/>
                </a:lnTo>
                <a:lnTo>
                  <a:pt x="976667" y="1292"/>
                </a:lnTo>
                <a:lnTo>
                  <a:pt x="958009" y="0"/>
                </a:lnTo>
                <a:close/>
              </a:path>
              <a:path w="1017904" h="99060">
                <a:moveTo>
                  <a:pt x="49153" y="239"/>
                </a:moveTo>
                <a:lnTo>
                  <a:pt x="7613" y="25756"/>
                </a:lnTo>
                <a:lnTo>
                  <a:pt x="0" y="52142"/>
                </a:lnTo>
                <a:lnTo>
                  <a:pt x="547" y="68158"/>
                </a:lnTo>
                <a:lnTo>
                  <a:pt x="30007" y="95509"/>
                </a:lnTo>
                <a:lnTo>
                  <a:pt x="56838" y="98384"/>
                </a:lnTo>
                <a:lnTo>
                  <a:pt x="61153" y="98320"/>
                </a:lnTo>
                <a:lnTo>
                  <a:pt x="71286" y="97546"/>
                </a:lnTo>
                <a:lnTo>
                  <a:pt x="79513" y="96042"/>
                </a:lnTo>
                <a:lnTo>
                  <a:pt x="86588" y="93993"/>
                </a:lnTo>
                <a:lnTo>
                  <a:pt x="100309" y="89003"/>
                </a:lnTo>
                <a:lnTo>
                  <a:pt x="108465" y="86433"/>
                </a:lnTo>
                <a:lnTo>
                  <a:pt x="118494" y="84061"/>
                </a:lnTo>
                <a:lnTo>
                  <a:pt x="131151" y="82072"/>
                </a:lnTo>
                <a:lnTo>
                  <a:pt x="147191" y="80653"/>
                </a:lnTo>
                <a:lnTo>
                  <a:pt x="161623" y="80178"/>
                </a:lnTo>
                <a:lnTo>
                  <a:pt x="153184" y="77447"/>
                </a:lnTo>
                <a:lnTo>
                  <a:pt x="146100" y="68555"/>
                </a:lnTo>
                <a:lnTo>
                  <a:pt x="142685" y="56388"/>
                </a:lnTo>
                <a:lnTo>
                  <a:pt x="143048" y="43118"/>
                </a:lnTo>
                <a:lnTo>
                  <a:pt x="147295" y="30914"/>
                </a:lnTo>
                <a:lnTo>
                  <a:pt x="155534" y="21949"/>
                </a:lnTo>
                <a:lnTo>
                  <a:pt x="160057" y="20645"/>
                </a:lnTo>
                <a:lnTo>
                  <a:pt x="150458" y="18545"/>
                </a:lnTo>
                <a:lnTo>
                  <a:pt x="104910" y="13895"/>
                </a:lnTo>
                <a:lnTo>
                  <a:pt x="81268" y="6158"/>
                </a:lnTo>
                <a:lnTo>
                  <a:pt x="74789" y="3812"/>
                </a:lnTo>
                <a:lnTo>
                  <a:pt x="67772" y="1913"/>
                </a:lnTo>
                <a:lnTo>
                  <a:pt x="59474" y="656"/>
                </a:lnTo>
                <a:lnTo>
                  <a:pt x="49153" y="239"/>
                </a:lnTo>
                <a:close/>
              </a:path>
              <a:path w="1017904" h="99060">
                <a:moveTo>
                  <a:pt x="852456" y="75271"/>
                </a:moveTo>
                <a:lnTo>
                  <a:pt x="555462" y="75271"/>
                </a:lnTo>
                <a:lnTo>
                  <a:pt x="569093" y="75684"/>
                </a:lnTo>
                <a:lnTo>
                  <a:pt x="583215" y="76634"/>
                </a:lnTo>
                <a:lnTo>
                  <a:pt x="597727" y="78203"/>
                </a:lnTo>
                <a:lnTo>
                  <a:pt x="604424" y="79061"/>
                </a:lnTo>
                <a:lnTo>
                  <a:pt x="623013" y="81322"/>
                </a:lnTo>
                <a:lnTo>
                  <a:pt x="636648" y="82718"/>
                </a:lnTo>
                <a:lnTo>
                  <a:pt x="650410" y="83791"/>
                </a:lnTo>
                <a:lnTo>
                  <a:pt x="663896" y="84381"/>
                </a:lnTo>
                <a:lnTo>
                  <a:pt x="676705" y="84327"/>
                </a:lnTo>
                <a:lnTo>
                  <a:pt x="688547" y="83451"/>
                </a:lnTo>
                <a:lnTo>
                  <a:pt x="698685" y="81650"/>
                </a:lnTo>
                <a:lnTo>
                  <a:pt x="711104" y="79559"/>
                </a:lnTo>
                <a:lnTo>
                  <a:pt x="723320" y="79061"/>
                </a:lnTo>
                <a:lnTo>
                  <a:pt x="856846" y="79059"/>
                </a:lnTo>
                <a:lnTo>
                  <a:pt x="859871" y="78908"/>
                </a:lnTo>
                <a:lnTo>
                  <a:pt x="856749" y="7833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6817" y="79061"/>
                </a:moveTo>
                <a:lnTo>
                  <a:pt x="723320" y="79061"/>
                </a:lnTo>
                <a:lnTo>
                  <a:pt x="735502" y="79667"/>
                </a:lnTo>
                <a:lnTo>
                  <a:pt x="747857" y="80893"/>
                </a:lnTo>
                <a:lnTo>
                  <a:pt x="760441" y="82238"/>
                </a:lnTo>
                <a:lnTo>
                  <a:pt x="773537" y="83224"/>
                </a:lnTo>
                <a:lnTo>
                  <a:pt x="784786" y="83451"/>
                </a:lnTo>
                <a:lnTo>
                  <a:pt x="795818" y="83163"/>
                </a:lnTo>
                <a:lnTo>
                  <a:pt x="807045" y="82497"/>
                </a:lnTo>
                <a:lnTo>
                  <a:pt x="827739" y="80889"/>
                </a:lnTo>
                <a:lnTo>
                  <a:pt x="846045" y="79600"/>
                </a:lnTo>
                <a:lnTo>
                  <a:pt x="856817" y="79061"/>
                </a:lnTo>
                <a:close/>
              </a:path>
              <a:path w="1017904" h="99060">
                <a:moveTo>
                  <a:pt x="167873" y="18391"/>
                </a:moveTo>
                <a:lnTo>
                  <a:pt x="160057" y="20645"/>
                </a:lnTo>
                <a:lnTo>
                  <a:pt x="164439" y="21603"/>
                </a:lnTo>
                <a:lnTo>
                  <a:pt x="174415" y="29517"/>
                </a:lnTo>
                <a:lnTo>
                  <a:pt x="180476" y="40517"/>
                </a:lnTo>
                <a:lnTo>
                  <a:pt x="182712" y="52833"/>
                </a:lnTo>
                <a:lnTo>
                  <a:pt x="181214" y="64697"/>
                </a:lnTo>
                <a:lnTo>
                  <a:pt x="176070" y="74339"/>
                </a:lnTo>
                <a:lnTo>
                  <a:pt x="167371" y="79989"/>
                </a:lnTo>
                <a:lnTo>
                  <a:pt x="161623" y="80178"/>
                </a:lnTo>
                <a:lnTo>
                  <a:pt x="163832" y="80893"/>
                </a:lnTo>
                <a:lnTo>
                  <a:pt x="175426" y="80762"/>
                </a:lnTo>
                <a:lnTo>
                  <a:pt x="191182" y="80079"/>
                </a:lnTo>
                <a:lnTo>
                  <a:pt x="203619" y="79059"/>
                </a:lnTo>
                <a:lnTo>
                  <a:pt x="214240" y="77976"/>
                </a:lnTo>
                <a:lnTo>
                  <a:pt x="224056" y="77142"/>
                </a:lnTo>
                <a:lnTo>
                  <a:pt x="234814" y="76809"/>
                </a:lnTo>
                <a:lnTo>
                  <a:pt x="319703" y="76809"/>
                </a:lnTo>
                <a:lnTo>
                  <a:pt x="324567" y="75917"/>
                </a:lnTo>
                <a:lnTo>
                  <a:pt x="331278" y="75403"/>
                </a:lnTo>
                <a:lnTo>
                  <a:pt x="340169" y="75235"/>
                </a:lnTo>
                <a:lnTo>
                  <a:pt x="852404" y="75235"/>
                </a:lnTo>
                <a:lnTo>
                  <a:pt x="846627" y="71110"/>
                </a:lnTo>
                <a:lnTo>
                  <a:pt x="840683" y="60888"/>
                </a:lnTo>
                <a:lnTo>
                  <a:pt x="838562" y="49212"/>
                </a:lnTo>
                <a:lnTo>
                  <a:pt x="839904" y="37625"/>
                </a:lnTo>
                <a:lnTo>
                  <a:pt x="843050" y="30585"/>
                </a:lnTo>
                <a:lnTo>
                  <a:pt x="697459" y="30585"/>
                </a:lnTo>
                <a:lnTo>
                  <a:pt x="676545" y="29127"/>
                </a:lnTo>
                <a:lnTo>
                  <a:pt x="518435" y="29127"/>
                </a:lnTo>
                <a:lnTo>
                  <a:pt x="505163" y="28465"/>
                </a:lnTo>
                <a:lnTo>
                  <a:pt x="504320" y="28393"/>
                </a:lnTo>
                <a:lnTo>
                  <a:pt x="298297" y="28393"/>
                </a:lnTo>
                <a:lnTo>
                  <a:pt x="289315" y="28069"/>
                </a:lnTo>
                <a:lnTo>
                  <a:pt x="278117" y="27283"/>
                </a:lnTo>
                <a:lnTo>
                  <a:pt x="260536" y="25705"/>
                </a:lnTo>
                <a:lnTo>
                  <a:pt x="206130" y="20517"/>
                </a:lnTo>
                <a:lnTo>
                  <a:pt x="191981" y="19414"/>
                </a:lnTo>
                <a:lnTo>
                  <a:pt x="179064" y="18666"/>
                </a:lnTo>
                <a:lnTo>
                  <a:pt x="167873" y="18391"/>
                </a:lnTo>
                <a:close/>
              </a:path>
              <a:path w="1017904" h="99060">
                <a:moveTo>
                  <a:pt x="160057" y="20645"/>
                </a:moveTo>
                <a:lnTo>
                  <a:pt x="155534" y="21949"/>
                </a:lnTo>
                <a:lnTo>
                  <a:pt x="147295" y="30914"/>
                </a:lnTo>
                <a:lnTo>
                  <a:pt x="143048" y="43118"/>
                </a:lnTo>
                <a:lnTo>
                  <a:pt x="142685" y="56388"/>
                </a:lnTo>
                <a:lnTo>
                  <a:pt x="146100" y="68555"/>
                </a:lnTo>
                <a:lnTo>
                  <a:pt x="153184" y="77447"/>
                </a:lnTo>
                <a:lnTo>
                  <a:pt x="161623" y="80178"/>
                </a:lnTo>
                <a:lnTo>
                  <a:pt x="167371" y="79989"/>
                </a:lnTo>
                <a:lnTo>
                  <a:pt x="176070" y="74339"/>
                </a:lnTo>
                <a:lnTo>
                  <a:pt x="181214" y="64697"/>
                </a:lnTo>
                <a:lnTo>
                  <a:pt x="182712" y="52833"/>
                </a:lnTo>
                <a:lnTo>
                  <a:pt x="180476" y="40517"/>
                </a:lnTo>
                <a:lnTo>
                  <a:pt x="174415" y="29517"/>
                </a:lnTo>
                <a:lnTo>
                  <a:pt x="164439" y="21603"/>
                </a:lnTo>
                <a:lnTo>
                  <a:pt x="160057" y="20645"/>
                </a:lnTo>
                <a:close/>
              </a:path>
              <a:path w="1017904" h="99060">
                <a:moveTo>
                  <a:pt x="852404" y="75235"/>
                </a:moveTo>
                <a:lnTo>
                  <a:pt x="340169" y="75235"/>
                </a:lnTo>
                <a:lnTo>
                  <a:pt x="350941" y="75349"/>
                </a:lnTo>
                <a:lnTo>
                  <a:pt x="363296" y="75684"/>
                </a:lnTo>
                <a:lnTo>
                  <a:pt x="422518" y="77976"/>
                </a:lnTo>
                <a:lnTo>
                  <a:pt x="453826" y="78819"/>
                </a:lnTo>
                <a:lnTo>
                  <a:pt x="468855" y="78945"/>
                </a:lnTo>
                <a:lnTo>
                  <a:pt x="483069" y="78792"/>
                </a:lnTo>
                <a:lnTo>
                  <a:pt x="496167" y="78296"/>
                </a:lnTo>
                <a:lnTo>
                  <a:pt x="507967" y="77385"/>
                </a:lnTo>
                <a:lnTo>
                  <a:pt x="518515" y="76458"/>
                </a:lnTo>
                <a:lnTo>
                  <a:pt x="530072" y="75739"/>
                </a:lnTo>
                <a:lnTo>
                  <a:pt x="542421" y="75316"/>
                </a:lnTo>
                <a:lnTo>
                  <a:pt x="852456" y="75271"/>
                </a:lnTo>
                <a:close/>
              </a:path>
              <a:path w="1017904" h="99060">
                <a:moveTo>
                  <a:pt x="857394" y="20568"/>
                </a:moveTo>
                <a:lnTo>
                  <a:pt x="851551" y="20890"/>
                </a:lnTo>
                <a:lnTo>
                  <a:pt x="844353" y="27670"/>
                </a:lnTo>
                <a:lnTo>
                  <a:pt x="839904" y="37625"/>
                </a:lnTo>
                <a:lnTo>
                  <a:pt x="838562" y="49212"/>
                </a:lnTo>
                <a:lnTo>
                  <a:pt x="840683" y="60888"/>
                </a:lnTo>
                <a:lnTo>
                  <a:pt x="846627" y="71110"/>
                </a:lnTo>
                <a:lnTo>
                  <a:pt x="856749" y="78336"/>
                </a:lnTo>
                <a:lnTo>
                  <a:pt x="859871" y="78908"/>
                </a:lnTo>
                <a:lnTo>
                  <a:pt x="862196" y="78792"/>
                </a:lnTo>
                <a:lnTo>
                  <a:pt x="870986" y="72398"/>
                </a:lnTo>
                <a:lnTo>
                  <a:pt x="876403" y="62588"/>
                </a:lnTo>
                <a:lnTo>
                  <a:pt x="878289" y="50969"/>
                </a:lnTo>
                <a:lnTo>
                  <a:pt x="876481" y="39147"/>
                </a:lnTo>
                <a:lnTo>
                  <a:pt x="870821" y="28730"/>
                </a:lnTo>
                <a:lnTo>
                  <a:pt x="861148" y="21324"/>
                </a:lnTo>
                <a:lnTo>
                  <a:pt x="857394" y="20568"/>
                </a:lnTo>
                <a:close/>
              </a:path>
              <a:path w="1017904" h="99060">
                <a:moveTo>
                  <a:pt x="319703" y="76809"/>
                </a:moveTo>
                <a:lnTo>
                  <a:pt x="234814" y="76809"/>
                </a:lnTo>
                <a:lnTo>
                  <a:pt x="272847" y="78397"/>
                </a:lnTo>
                <a:lnTo>
                  <a:pt x="287693" y="78751"/>
                </a:lnTo>
                <a:lnTo>
                  <a:pt x="301936" y="78616"/>
                </a:lnTo>
                <a:lnTo>
                  <a:pt x="314564" y="77752"/>
                </a:lnTo>
                <a:lnTo>
                  <a:pt x="319703" y="76809"/>
                </a:lnTo>
                <a:close/>
              </a:path>
              <a:path w="1017904" h="99060">
                <a:moveTo>
                  <a:pt x="770141" y="19456"/>
                </a:moveTo>
                <a:lnTo>
                  <a:pt x="757639" y="20517"/>
                </a:lnTo>
                <a:lnTo>
                  <a:pt x="745859" y="22825"/>
                </a:lnTo>
                <a:lnTo>
                  <a:pt x="734256" y="25708"/>
                </a:lnTo>
                <a:lnTo>
                  <a:pt x="722571" y="28433"/>
                </a:lnTo>
                <a:lnTo>
                  <a:pt x="710419" y="30297"/>
                </a:lnTo>
                <a:lnTo>
                  <a:pt x="697459" y="30585"/>
                </a:lnTo>
                <a:lnTo>
                  <a:pt x="843050" y="30585"/>
                </a:lnTo>
                <a:lnTo>
                  <a:pt x="844353" y="27670"/>
                </a:lnTo>
                <a:lnTo>
                  <a:pt x="850867" y="21534"/>
                </a:lnTo>
                <a:lnTo>
                  <a:pt x="803563" y="21534"/>
                </a:lnTo>
                <a:lnTo>
                  <a:pt x="788358" y="21103"/>
                </a:lnTo>
                <a:lnTo>
                  <a:pt x="770141" y="19456"/>
                </a:lnTo>
                <a:close/>
              </a:path>
              <a:path w="1017904" h="99060">
                <a:moveTo>
                  <a:pt x="576640" y="25225"/>
                </a:moveTo>
                <a:lnTo>
                  <a:pt x="564230" y="25708"/>
                </a:lnTo>
                <a:lnTo>
                  <a:pt x="549375" y="26898"/>
                </a:lnTo>
                <a:lnTo>
                  <a:pt x="530383" y="29093"/>
                </a:lnTo>
                <a:lnTo>
                  <a:pt x="518435" y="29127"/>
                </a:lnTo>
                <a:lnTo>
                  <a:pt x="676545" y="29127"/>
                </a:lnTo>
                <a:lnTo>
                  <a:pt x="647124" y="27192"/>
                </a:lnTo>
                <a:lnTo>
                  <a:pt x="633409" y="26483"/>
                </a:lnTo>
                <a:lnTo>
                  <a:pt x="619915" y="25989"/>
                </a:lnTo>
                <a:lnTo>
                  <a:pt x="606975" y="25792"/>
                </a:lnTo>
                <a:lnTo>
                  <a:pt x="587078" y="25252"/>
                </a:lnTo>
                <a:lnTo>
                  <a:pt x="576640" y="25225"/>
                </a:lnTo>
                <a:close/>
              </a:path>
              <a:path w="1017904" h="99060">
                <a:moveTo>
                  <a:pt x="390312" y="15627"/>
                </a:moveTo>
                <a:lnTo>
                  <a:pt x="379114" y="16956"/>
                </a:lnTo>
                <a:lnTo>
                  <a:pt x="365858" y="18896"/>
                </a:lnTo>
                <a:lnTo>
                  <a:pt x="351812" y="21122"/>
                </a:lnTo>
                <a:lnTo>
                  <a:pt x="322193" y="25708"/>
                </a:lnTo>
                <a:lnTo>
                  <a:pt x="309160" y="27415"/>
                </a:lnTo>
                <a:lnTo>
                  <a:pt x="298297" y="28393"/>
                </a:lnTo>
                <a:lnTo>
                  <a:pt x="504320" y="28393"/>
                </a:lnTo>
                <a:lnTo>
                  <a:pt x="490954" y="27253"/>
                </a:lnTo>
                <a:lnTo>
                  <a:pt x="476200" y="25642"/>
                </a:lnTo>
                <a:lnTo>
                  <a:pt x="437048" y="20505"/>
                </a:lnTo>
                <a:lnTo>
                  <a:pt x="419501" y="18163"/>
                </a:lnTo>
                <a:lnTo>
                  <a:pt x="407853" y="16777"/>
                </a:lnTo>
                <a:lnTo>
                  <a:pt x="397993" y="15882"/>
                </a:lnTo>
                <a:lnTo>
                  <a:pt x="390312" y="15627"/>
                </a:lnTo>
                <a:close/>
              </a:path>
              <a:path w="1017904" h="99060">
                <a:moveTo>
                  <a:pt x="847301" y="18536"/>
                </a:moveTo>
                <a:lnTo>
                  <a:pt x="837627" y="19252"/>
                </a:lnTo>
                <a:lnTo>
                  <a:pt x="827546" y="20238"/>
                </a:lnTo>
                <a:lnTo>
                  <a:pt x="816409" y="21122"/>
                </a:lnTo>
                <a:lnTo>
                  <a:pt x="803563" y="21534"/>
                </a:lnTo>
                <a:lnTo>
                  <a:pt x="850867" y="21534"/>
                </a:lnTo>
                <a:lnTo>
                  <a:pt x="851551" y="20890"/>
                </a:lnTo>
                <a:lnTo>
                  <a:pt x="857394" y="20568"/>
                </a:lnTo>
                <a:lnTo>
                  <a:pt x="847301" y="18536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97243" y="4544829"/>
            <a:ext cx="256540" cy="331470"/>
          </a:xfrm>
          <a:custGeom>
            <a:avLst/>
            <a:gdLst/>
            <a:ahLst/>
            <a:cxnLst/>
            <a:rect l="l" t="t" r="r" b="b"/>
            <a:pathLst>
              <a:path w="256540" h="331470">
                <a:moveTo>
                  <a:pt x="28893" y="0"/>
                </a:moveTo>
                <a:lnTo>
                  <a:pt x="18081" y="1239"/>
                </a:lnTo>
                <a:lnTo>
                  <a:pt x="12580" y="7908"/>
                </a:lnTo>
                <a:lnTo>
                  <a:pt x="10041" y="18700"/>
                </a:lnTo>
                <a:lnTo>
                  <a:pt x="10653" y="33146"/>
                </a:lnTo>
                <a:lnTo>
                  <a:pt x="14608" y="50780"/>
                </a:lnTo>
                <a:lnTo>
                  <a:pt x="14912" y="63127"/>
                </a:lnTo>
                <a:lnTo>
                  <a:pt x="14222" y="74640"/>
                </a:lnTo>
                <a:lnTo>
                  <a:pt x="14858" y="85916"/>
                </a:lnTo>
                <a:lnTo>
                  <a:pt x="14664" y="95207"/>
                </a:lnTo>
                <a:lnTo>
                  <a:pt x="12255" y="105399"/>
                </a:lnTo>
                <a:lnTo>
                  <a:pt x="9149" y="123015"/>
                </a:lnTo>
                <a:lnTo>
                  <a:pt x="7124" y="139673"/>
                </a:lnTo>
                <a:lnTo>
                  <a:pt x="6029" y="146009"/>
                </a:lnTo>
                <a:lnTo>
                  <a:pt x="3899" y="155246"/>
                </a:lnTo>
                <a:lnTo>
                  <a:pt x="0" y="170561"/>
                </a:lnTo>
                <a:lnTo>
                  <a:pt x="1412" y="183713"/>
                </a:lnTo>
                <a:lnTo>
                  <a:pt x="10470" y="225755"/>
                </a:lnTo>
                <a:lnTo>
                  <a:pt x="11486" y="245270"/>
                </a:lnTo>
                <a:lnTo>
                  <a:pt x="11191" y="253254"/>
                </a:lnTo>
                <a:lnTo>
                  <a:pt x="11714" y="264337"/>
                </a:lnTo>
                <a:lnTo>
                  <a:pt x="15289" y="279391"/>
                </a:lnTo>
                <a:lnTo>
                  <a:pt x="13806" y="289516"/>
                </a:lnTo>
                <a:lnTo>
                  <a:pt x="8564" y="303838"/>
                </a:lnTo>
                <a:lnTo>
                  <a:pt x="9418" y="314855"/>
                </a:lnTo>
                <a:lnTo>
                  <a:pt x="16160" y="324137"/>
                </a:lnTo>
                <a:lnTo>
                  <a:pt x="26205" y="330074"/>
                </a:lnTo>
                <a:lnTo>
                  <a:pt x="36966" y="331055"/>
                </a:lnTo>
                <a:lnTo>
                  <a:pt x="46273" y="325409"/>
                </a:lnTo>
                <a:lnTo>
                  <a:pt x="56137" y="316072"/>
                </a:lnTo>
                <a:lnTo>
                  <a:pt x="65680" y="304993"/>
                </a:lnTo>
                <a:lnTo>
                  <a:pt x="74024" y="294126"/>
                </a:lnTo>
                <a:lnTo>
                  <a:pt x="85402" y="288225"/>
                </a:lnTo>
                <a:lnTo>
                  <a:pt x="96995" y="281005"/>
                </a:lnTo>
                <a:lnTo>
                  <a:pt x="105284" y="272909"/>
                </a:lnTo>
                <a:lnTo>
                  <a:pt x="115032" y="265739"/>
                </a:lnTo>
                <a:lnTo>
                  <a:pt x="129388" y="260888"/>
                </a:lnTo>
                <a:lnTo>
                  <a:pt x="139047" y="253646"/>
                </a:lnTo>
                <a:lnTo>
                  <a:pt x="149616" y="245270"/>
                </a:lnTo>
                <a:lnTo>
                  <a:pt x="163003" y="240607"/>
                </a:lnTo>
                <a:lnTo>
                  <a:pt x="174898" y="233583"/>
                </a:lnTo>
                <a:lnTo>
                  <a:pt x="186431" y="224558"/>
                </a:lnTo>
                <a:lnTo>
                  <a:pt x="195425" y="217999"/>
                </a:lnTo>
                <a:lnTo>
                  <a:pt x="201100" y="211798"/>
                </a:lnTo>
                <a:lnTo>
                  <a:pt x="207746" y="204900"/>
                </a:lnTo>
                <a:lnTo>
                  <a:pt x="223515" y="201221"/>
                </a:lnTo>
                <a:lnTo>
                  <a:pt x="233487" y="199523"/>
                </a:lnTo>
                <a:lnTo>
                  <a:pt x="247137" y="194108"/>
                </a:lnTo>
                <a:lnTo>
                  <a:pt x="253795" y="189726"/>
                </a:lnTo>
                <a:lnTo>
                  <a:pt x="256200" y="180128"/>
                </a:lnTo>
                <a:lnTo>
                  <a:pt x="253689" y="159841"/>
                </a:lnTo>
                <a:lnTo>
                  <a:pt x="251481" y="154006"/>
                </a:lnTo>
                <a:lnTo>
                  <a:pt x="242471" y="145786"/>
                </a:lnTo>
                <a:lnTo>
                  <a:pt x="229721" y="140411"/>
                </a:lnTo>
                <a:lnTo>
                  <a:pt x="216129" y="135952"/>
                </a:lnTo>
                <a:lnTo>
                  <a:pt x="204592" y="130482"/>
                </a:lnTo>
                <a:lnTo>
                  <a:pt x="171168" y="106886"/>
                </a:lnTo>
                <a:lnTo>
                  <a:pt x="140433" y="81881"/>
                </a:lnTo>
                <a:lnTo>
                  <a:pt x="131580" y="74824"/>
                </a:lnTo>
                <a:lnTo>
                  <a:pt x="121190" y="68732"/>
                </a:lnTo>
                <a:lnTo>
                  <a:pt x="95982" y="56259"/>
                </a:lnTo>
                <a:lnTo>
                  <a:pt x="85925" y="49309"/>
                </a:lnTo>
                <a:lnTo>
                  <a:pt x="76725" y="41005"/>
                </a:lnTo>
                <a:lnTo>
                  <a:pt x="67862" y="31586"/>
                </a:lnTo>
                <a:lnTo>
                  <a:pt x="58819" y="21290"/>
                </a:lnTo>
                <a:lnTo>
                  <a:pt x="48990" y="10814"/>
                </a:lnTo>
                <a:lnTo>
                  <a:pt x="39106" y="3454"/>
                </a:lnTo>
                <a:lnTo>
                  <a:pt x="28893" y="0"/>
                </a:lnTo>
                <a:close/>
              </a:path>
            </a:pathLst>
          </a:custGeom>
          <a:solidFill>
            <a:srgbClr val="017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382" y="4375238"/>
            <a:ext cx="6356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Courier"/>
                <a:cs typeface="Courier"/>
              </a:rPr>
              <a:t>True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532041" y="4892961"/>
            <a:ext cx="858519" cy="333375"/>
          </a:xfrm>
          <a:custGeom>
            <a:avLst/>
            <a:gdLst/>
            <a:ahLst/>
            <a:cxnLst/>
            <a:rect l="l" t="t" r="r" b="b"/>
            <a:pathLst>
              <a:path w="858520" h="333375">
                <a:moveTo>
                  <a:pt x="0" y="332933"/>
                </a:moveTo>
                <a:lnTo>
                  <a:pt x="858396" y="332933"/>
                </a:lnTo>
                <a:lnTo>
                  <a:pt x="858396" y="0"/>
                </a:lnTo>
                <a:lnTo>
                  <a:pt x="0" y="0"/>
                </a:lnTo>
                <a:lnTo>
                  <a:pt x="0" y="33293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3CB0018F-5FA5-44F8-9751-28859914E34E}"/>
              </a:ext>
            </a:extLst>
          </p:cNvPr>
          <p:cNvSpPr/>
          <p:nvPr/>
        </p:nvSpPr>
        <p:spPr>
          <a:xfrm>
            <a:off x="1238318" y="7357217"/>
            <a:ext cx="3041015" cy="777240"/>
          </a:xfrm>
          <a:custGeom>
            <a:avLst/>
            <a:gdLst/>
            <a:ahLst/>
            <a:cxnLst/>
            <a:rect l="l" t="t" r="r" b="b"/>
            <a:pathLst>
              <a:path w="3041015" h="777240">
                <a:moveTo>
                  <a:pt x="128191" y="0"/>
                </a:moveTo>
                <a:lnTo>
                  <a:pt x="85708" y="7188"/>
                </a:lnTo>
                <a:lnTo>
                  <a:pt x="49255" y="27129"/>
                </a:lnTo>
                <a:lnTo>
                  <a:pt x="21270" y="57384"/>
                </a:lnTo>
                <a:lnTo>
                  <a:pt x="4189" y="95518"/>
                </a:lnTo>
                <a:lnTo>
                  <a:pt x="0" y="648493"/>
                </a:lnTo>
                <a:lnTo>
                  <a:pt x="828" y="663174"/>
                </a:lnTo>
                <a:lnTo>
                  <a:pt x="12538" y="703917"/>
                </a:lnTo>
                <a:lnTo>
                  <a:pt x="36188" y="737818"/>
                </a:lnTo>
                <a:lnTo>
                  <a:pt x="69341" y="762439"/>
                </a:lnTo>
                <a:lnTo>
                  <a:pt x="109559" y="775343"/>
                </a:lnTo>
                <a:lnTo>
                  <a:pt x="1616868" y="776683"/>
                </a:lnTo>
                <a:lnTo>
                  <a:pt x="1631549" y="775854"/>
                </a:lnTo>
                <a:lnTo>
                  <a:pt x="1672292" y="764145"/>
                </a:lnTo>
                <a:lnTo>
                  <a:pt x="1706193" y="740495"/>
                </a:lnTo>
                <a:lnTo>
                  <a:pt x="1730815" y="707343"/>
                </a:lnTo>
                <a:lnTo>
                  <a:pt x="1743719" y="667125"/>
                </a:lnTo>
                <a:lnTo>
                  <a:pt x="1745059" y="361950"/>
                </a:lnTo>
                <a:lnTo>
                  <a:pt x="3040855" y="273050"/>
                </a:lnTo>
                <a:lnTo>
                  <a:pt x="1745059" y="184150"/>
                </a:lnTo>
                <a:lnTo>
                  <a:pt x="1745059" y="128189"/>
                </a:lnTo>
                <a:lnTo>
                  <a:pt x="1744230" y="113509"/>
                </a:lnTo>
                <a:lnTo>
                  <a:pt x="1732520" y="72766"/>
                </a:lnTo>
                <a:lnTo>
                  <a:pt x="1708871" y="38865"/>
                </a:lnTo>
                <a:lnTo>
                  <a:pt x="1675718" y="14244"/>
                </a:lnTo>
                <a:lnTo>
                  <a:pt x="1635500" y="1340"/>
                </a:lnTo>
                <a:lnTo>
                  <a:pt x="1620945" y="63"/>
                </a:lnTo>
                <a:lnTo>
                  <a:pt x="128191" y="0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14A310E9-E252-4CE9-911E-1BED1EBC68DD}"/>
              </a:ext>
            </a:extLst>
          </p:cNvPr>
          <p:cNvSpPr txBox="1"/>
          <p:nvPr/>
        </p:nvSpPr>
        <p:spPr>
          <a:xfrm>
            <a:off x="1391225" y="7470378"/>
            <a:ext cx="14103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800" dirty="0">
                <a:latin typeface="Helvetica Neue"/>
                <a:cs typeface="Helvetica Neue"/>
              </a:rPr>
              <a:t>Stop the loop immediately</a:t>
            </a: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1A0AF5EE-AB76-4859-B1C3-7116207824EF}"/>
              </a:ext>
            </a:extLst>
          </p:cNvPr>
          <p:cNvSpPr/>
          <p:nvPr/>
        </p:nvSpPr>
        <p:spPr>
          <a:xfrm>
            <a:off x="4384940" y="7585878"/>
            <a:ext cx="628015" cy="274320"/>
          </a:xfrm>
          <a:custGeom>
            <a:avLst/>
            <a:gdLst/>
            <a:ahLst/>
            <a:cxnLst/>
            <a:rect l="l" t="t" r="r" b="b"/>
            <a:pathLst>
              <a:path w="628014" h="274320">
                <a:moveTo>
                  <a:pt x="0" y="274198"/>
                </a:moveTo>
                <a:lnTo>
                  <a:pt x="627840" y="274198"/>
                </a:lnTo>
                <a:lnTo>
                  <a:pt x="627840" y="0"/>
                </a:lnTo>
                <a:lnTo>
                  <a:pt x="0" y="0"/>
                </a:lnTo>
                <a:lnTo>
                  <a:pt x="0" y="274198"/>
                </a:lnTo>
                <a:close/>
              </a:path>
            </a:pathLst>
          </a:custGeom>
          <a:solidFill>
            <a:srgbClr val="CB297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36" grpId="0" animBg="1"/>
      <p:bldP spid="36" grpId="1" animBg="1"/>
      <p:bldP spid="37" grpId="0"/>
      <p:bldP spid="37" grpId="1"/>
      <p:bldP spid="38" grpId="0" animBg="1"/>
      <p:bldP spid="38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117665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151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7816850" cy="258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Font typeface="Lucida Grande"/>
              <a:buChar char="✓"/>
            </a:pPr>
            <a:endParaRPr sz="24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Indentations for the code block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Stoping criterion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Indefinite iterations (unknown number of iterations)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214" y="4303638"/>
            <a:ext cx="108013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while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800" y="3555785"/>
            <a:ext cx="1176655" cy="398780"/>
          </a:xfrm>
          <a:custGeom>
            <a:avLst/>
            <a:gdLst/>
            <a:ahLst/>
            <a:cxnLst/>
            <a:rect l="l" t="t" r="r" b="b"/>
            <a:pathLst>
              <a:path w="1176654" h="398779">
                <a:moveTo>
                  <a:pt x="0" y="398363"/>
                </a:moveTo>
                <a:lnTo>
                  <a:pt x="1176205" y="398363"/>
                </a:lnTo>
                <a:lnTo>
                  <a:pt x="117620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6214" y="4303638"/>
            <a:ext cx="1080135" cy="398780"/>
          </a:xfrm>
          <a:custGeom>
            <a:avLst/>
            <a:gdLst/>
            <a:ahLst/>
            <a:cxnLst/>
            <a:rect l="l" t="t" r="r" b="b"/>
            <a:pathLst>
              <a:path w="1080135" h="398779">
                <a:moveTo>
                  <a:pt x="0" y="398363"/>
                </a:moveTo>
                <a:lnTo>
                  <a:pt x="1079650" y="398363"/>
                </a:lnTo>
                <a:lnTo>
                  <a:pt x="107965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3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dirty="0"/>
              <a:t>while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2825">
              <a:lnSpc>
                <a:spcPct val="100000"/>
              </a:lnSpc>
            </a:pPr>
            <a:r>
              <a:rPr dirty="0"/>
              <a:t>Roadmap</a:t>
            </a:r>
          </a:p>
        </p:txBody>
      </p:sp>
      <p:sp>
        <p:nvSpPr>
          <p:cNvPr id="3" name="object 3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749" y="290433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0849" y="2917039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749" y="381555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849" y="3828258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4"/>
                </a:lnTo>
                <a:lnTo>
                  <a:pt x="0" y="235346"/>
                </a:lnTo>
                <a:lnTo>
                  <a:pt x="689" y="253401"/>
                </a:lnTo>
                <a:lnTo>
                  <a:pt x="11029" y="306709"/>
                </a:lnTo>
                <a:lnTo>
                  <a:pt x="33776" y="356933"/>
                </a:lnTo>
                <a:lnTo>
                  <a:pt x="68931" y="401761"/>
                </a:lnTo>
                <a:lnTo>
                  <a:pt x="98103" y="426576"/>
                </a:lnTo>
                <a:lnTo>
                  <a:pt x="146785" y="453460"/>
                </a:lnTo>
                <a:lnTo>
                  <a:pt x="199322" y="467935"/>
                </a:lnTo>
                <a:lnTo>
                  <a:pt x="235346" y="470693"/>
                </a:lnTo>
                <a:lnTo>
                  <a:pt x="253401" y="470003"/>
                </a:lnTo>
                <a:lnTo>
                  <a:pt x="306709" y="459664"/>
                </a:lnTo>
                <a:lnTo>
                  <a:pt x="356934" y="436916"/>
                </a:lnTo>
                <a:lnTo>
                  <a:pt x="401762" y="401761"/>
                </a:lnTo>
                <a:lnTo>
                  <a:pt x="426577" y="372590"/>
                </a:lnTo>
                <a:lnTo>
                  <a:pt x="453460" y="323907"/>
                </a:lnTo>
                <a:lnTo>
                  <a:pt x="467936" y="271370"/>
                </a:lnTo>
                <a:lnTo>
                  <a:pt x="470693" y="235346"/>
                </a:lnTo>
                <a:lnTo>
                  <a:pt x="470004" y="217291"/>
                </a:lnTo>
                <a:lnTo>
                  <a:pt x="459664" y="163983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749" y="472677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849" y="473947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749" y="5637998"/>
            <a:ext cx="546893" cy="54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849" y="565069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235346" y="0"/>
                </a:moveTo>
                <a:lnTo>
                  <a:pt x="181524" y="6203"/>
                </a:lnTo>
                <a:lnTo>
                  <a:pt x="130015" y="24815"/>
                </a:lnTo>
                <a:lnTo>
                  <a:pt x="83131" y="55834"/>
                </a:lnTo>
                <a:lnTo>
                  <a:pt x="55834" y="83131"/>
                </a:lnTo>
                <a:lnTo>
                  <a:pt x="24815" y="130015"/>
                </a:lnTo>
                <a:lnTo>
                  <a:pt x="6203" y="181525"/>
                </a:lnTo>
                <a:lnTo>
                  <a:pt x="0" y="235347"/>
                </a:lnTo>
                <a:lnTo>
                  <a:pt x="689" y="253402"/>
                </a:lnTo>
                <a:lnTo>
                  <a:pt x="11029" y="306710"/>
                </a:lnTo>
                <a:lnTo>
                  <a:pt x="33776" y="356934"/>
                </a:lnTo>
                <a:lnTo>
                  <a:pt x="68931" y="401762"/>
                </a:lnTo>
                <a:lnTo>
                  <a:pt x="98103" y="426578"/>
                </a:lnTo>
                <a:lnTo>
                  <a:pt x="146785" y="453461"/>
                </a:lnTo>
                <a:lnTo>
                  <a:pt x="199322" y="467937"/>
                </a:lnTo>
                <a:lnTo>
                  <a:pt x="235346" y="470694"/>
                </a:lnTo>
                <a:lnTo>
                  <a:pt x="253401" y="470005"/>
                </a:lnTo>
                <a:lnTo>
                  <a:pt x="306709" y="459665"/>
                </a:lnTo>
                <a:lnTo>
                  <a:pt x="356934" y="436917"/>
                </a:lnTo>
                <a:lnTo>
                  <a:pt x="401762" y="401762"/>
                </a:lnTo>
                <a:lnTo>
                  <a:pt x="426577" y="372591"/>
                </a:lnTo>
                <a:lnTo>
                  <a:pt x="453460" y="323908"/>
                </a:lnTo>
                <a:lnTo>
                  <a:pt x="467936" y="271371"/>
                </a:lnTo>
                <a:lnTo>
                  <a:pt x="470693" y="235347"/>
                </a:lnTo>
                <a:lnTo>
                  <a:pt x="470004" y="217292"/>
                </a:lnTo>
                <a:lnTo>
                  <a:pt x="459664" y="163984"/>
                </a:lnTo>
                <a:lnTo>
                  <a:pt x="436917" y="113759"/>
                </a:lnTo>
                <a:lnTo>
                  <a:pt x="401762" y="68931"/>
                </a:lnTo>
                <a:lnTo>
                  <a:pt x="372590" y="44116"/>
                </a:lnTo>
                <a:lnTo>
                  <a:pt x="323908" y="17232"/>
                </a:lnTo>
                <a:lnTo>
                  <a:pt x="271371" y="2757"/>
                </a:lnTo>
                <a:lnTo>
                  <a:pt x="235346" y="0"/>
                </a:lnTo>
                <a:close/>
              </a:path>
            </a:pathLst>
          </a:custGeom>
          <a:solidFill>
            <a:srgbClr val="B01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0517" y="2974587"/>
            <a:ext cx="7031990" cy="316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Int</a:t>
            </a:r>
            <a:r>
              <a:rPr sz="3200" spc="-60" dirty="0">
                <a:latin typeface="Helvetica Light"/>
                <a:cs typeface="Helvetica Light"/>
              </a:rPr>
              <a:t>r</a:t>
            </a:r>
            <a:r>
              <a:rPr sz="3200" dirty="0">
                <a:latin typeface="Helvetica Light"/>
                <a:cs typeface="Helvetica Light"/>
              </a:rPr>
              <a:t>oduction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Objects, </a:t>
            </a:r>
            <a:r>
              <a:rPr sz="3200" spc="-180" dirty="0">
                <a:latin typeface="Helvetica Light"/>
                <a:cs typeface="Helvetica Light"/>
              </a:rPr>
              <a:t>V</a:t>
            </a:r>
            <a:r>
              <a:rPr sz="3200" dirty="0">
                <a:latin typeface="Helvetica Light"/>
                <a:cs typeface="Helvetica Light"/>
              </a:rPr>
              <a:t>ariables, and Data </a:t>
            </a:r>
            <a:r>
              <a:rPr sz="3200" spc="-270" dirty="0">
                <a:latin typeface="Helvetica Light"/>
                <a:cs typeface="Helvetica Light"/>
              </a:rPr>
              <a:t>T</a:t>
            </a:r>
            <a:r>
              <a:rPr sz="3200" dirty="0">
                <a:latin typeface="Helvetica Light"/>
                <a:cs typeface="Helvetica Light"/>
              </a:rPr>
              <a:t>ypes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616585" algn="l"/>
              </a:tabLst>
            </a:pPr>
            <a:r>
              <a:rPr sz="3200" dirty="0">
                <a:latin typeface="Helvetica Light"/>
                <a:cs typeface="Helvetica Light"/>
              </a:rPr>
              <a:t>Strings</a:t>
            </a:r>
            <a:endParaRPr sz="3200">
              <a:latin typeface="Helvetica Light"/>
              <a:cs typeface="Helvetica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Helvetica Light"/>
              <a:buAutoNum type="arabicPlain"/>
            </a:pPr>
            <a:endParaRPr sz="2900">
              <a:latin typeface="Times New Roman"/>
              <a:cs typeface="Times New Roman"/>
            </a:endParaRPr>
          </a:p>
          <a:p>
            <a:pPr marL="615950" indent="-603250">
              <a:lnSpc>
                <a:spcPct val="100000"/>
              </a:lnSpc>
              <a:buClr>
                <a:srgbClr val="FFFFFF"/>
              </a:buClr>
              <a:buFont typeface="Helvetica Light"/>
              <a:buAutoNum type="arabicPlain"/>
              <a:tabLst>
                <a:tab pos="616585" algn="l"/>
              </a:tabLst>
            </a:pP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C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on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tr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l 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Flow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:</a:t>
            </a:r>
            <a:r>
              <a:rPr sz="3200" b="1" spc="-5" dirty="0">
                <a:solidFill>
                  <a:srgbClr val="B01861"/>
                </a:solidFill>
                <a:latin typeface="Helvetica"/>
                <a:cs typeface="Helvetica"/>
              </a:rPr>
              <a:t> f</a:t>
            </a:r>
            <a:r>
              <a:rPr sz="3200" b="1" spc="-10" dirty="0">
                <a:solidFill>
                  <a:srgbClr val="B01861"/>
                </a:solidFill>
                <a:latin typeface="Helvetica"/>
                <a:cs typeface="Helvetica"/>
              </a:rPr>
              <a:t>o</a:t>
            </a:r>
            <a:r>
              <a:rPr sz="3200" b="1" dirty="0">
                <a:solidFill>
                  <a:srgbClr val="B01861"/>
                </a:solidFill>
                <a:latin typeface="Helvetica"/>
                <a:cs typeface="Helvetica"/>
              </a:rPr>
              <a:t>r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071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3800" y="3555785"/>
            <a:ext cx="74676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4320099"/>
            <a:ext cx="3958590" cy="4612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  <a:tab pos="2588260" algn="l"/>
              </a:tabLst>
            </a:pPr>
            <a:r>
              <a:rPr sz="2600" dirty="0">
                <a:latin typeface="Helvetica Neue"/>
                <a:cs typeface="Helvetica Neue"/>
              </a:rPr>
              <a:t>Keywo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ds	and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marR="304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In each iteration, &lt;item&gt; takes one value f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om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250">
              <a:latin typeface="Times New Roman"/>
              <a:cs typeface="Times New Roman"/>
            </a:endParaRPr>
          </a:p>
          <a:p>
            <a:pPr marL="342900" marR="5080" indent="-330200">
              <a:lnSpc>
                <a:spcPct val="1026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The number of iterations is the number of values in &lt;sequence&gt;</a:t>
            </a:r>
            <a:endParaRPr sz="26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Grande"/>
              <a:buChar char="✓"/>
            </a:pPr>
            <a:endParaRPr sz="2300">
              <a:latin typeface="Times New Roman"/>
              <a:cs typeface="Times New Roman"/>
            </a:endParaRPr>
          </a:p>
          <a:p>
            <a:pPr marL="342900" indent="-330200">
              <a:lnSpc>
                <a:spcPct val="100000"/>
              </a:lnSpc>
              <a:buFont typeface="Lucida Grande"/>
              <a:buChar char="✓"/>
              <a:tabLst>
                <a:tab pos="342900" algn="l"/>
              </a:tabLst>
            </a:pPr>
            <a:r>
              <a:rPr sz="2600" dirty="0">
                <a:latin typeface="Helvetica Neue"/>
                <a:cs typeface="Helvetica Neue"/>
              </a:rPr>
              <a:t>Same indentations for</a:t>
            </a:r>
            <a:endParaRPr sz="2600">
              <a:latin typeface="Helvetica Neue"/>
              <a:cs typeface="Helvetica Neue"/>
            </a:endParaRPr>
          </a:p>
          <a:p>
            <a:pPr marL="342900">
              <a:lnSpc>
                <a:spcPct val="100000"/>
              </a:lnSpc>
              <a:spcBef>
                <a:spcPts val="80"/>
              </a:spcBef>
            </a:pPr>
            <a:r>
              <a:rPr sz="2600" dirty="0">
                <a:latin typeface="Helvetica Neue"/>
                <a:cs typeface="Helvetica Neue"/>
              </a:rPr>
              <a:t>&lt;code to be </a:t>
            </a:r>
            <a:r>
              <a:rPr sz="2600" spc="-50" dirty="0">
                <a:latin typeface="Helvetica Neue"/>
                <a:cs typeface="Helvetica Neue"/>
              </a:rPr>
              <a:t>r</a:t>
            </a:r>
            <a:r>
              <a:rPr sz="2600" dirty="0">
                <a:latin typeface="Helvetica Neue"/>
                <a:cs typeface="Helvetica Neue"/>
              </a:rPr>
              <a:t>epeated&gt;</a:t>
            </a:r>
            <a:endParaRPr sz="260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1704" y="4303638"/>
            <a:ext cx="63373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for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9427" y="4303638"/>
            <a:ext cx="4819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b="1" dirty="0">
                <a:latin typeface="Courier"/>
                <a:cs typeface="Courier"/>
              </a:rPr>
              <a:t>in</a:t>
            </a:r>
            <a:endParaRPr sz="260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3800" y="3555785"/>
            <a:ext cx="746760" cy="398780"/>
          </a:xfrm>
          <a:custGeom>
            <a:avLst/>
            <a:gdLst/>
            <a:ahLst/>
            <a:cxnLst/>
            <a:rect l="l" t="t" r="r" b="b"/>
            <a:pathLst>
              <a:path w="746760" h="398779">
                <a:moveTo>
                  <a:pt x="0" y="398363"/>
                </a:moveTo>
                <a:lnTo>
                  <a:pt x="746359" y="398363"/>
                </a:lnTo>
                <a:lnTo>
                  <a:pt x="746359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201" y="3523665"/>
            <a:ext cx="4301490" cy="1536700"/>
          </a:xfrm>
          <a:custGeom>
            <a:avLst/>
            <a:gdLst/>
            <a:ahLst/>
            <a:cxnLst/>
            <a:rect l="l" t="t" r="r" b="b"/>
            <a:pathLst>
              <a:path w="4301490" h="1536700">
                <a:moveTo>
                  <a:pt x="273827" y="1524000"/>
                </a:moveTo>
                <a:lnTo>
                  <a:pt x="164332" y="1524000"/>
                </a:lnTo>
                <a:lnTo>
                  <a:pt x="174593" y="1536700"/>
                </a:lnTo>
                <a:lnTo>
                  <a:pt x="275013" y="1536700"/>
                </a:lnTo>
                <a:lnTo>
                  <a:pt x="273827" y="1524000"/>
                </a:lnTo>
                <a:close/>
              </a:path>
              <a:path w="4301490" h="1536700">
                <a:moveTo>
                  <a:pt x="329976" y="1524000"/>
                </a:moveTo>
                <a:lnTo>
                  <a:pt x="284799" y="1524000"/>
                </a:lnTo>
                <a:lnTo>
                  <a:pt x="288553" y="1536700"/>
                </a:lnTo>
                <a:lnTo>
                  <a:pt x="310533" y="1536700"/>
                </a:lnTo>
                <a:lnTo>
                  <a:pt x="329976" y="1524000"/>
                </a:lnTo>
                <a:close/>
              </a:path>
              <a:path w="4301490" h="1536700">
                <a:moveTo>
                  <a:pt x="847628" y="1524000"/>
                </a:moveTo>
                <a:lnTo>
                  <a:pt x="348259" y="1524000"/>
                </a:lnTo>
                <a:lnTo>
                  <a:pt x="357960" y="1536700"/>
                </a:lnTo>
                <a:lnTo>
                  <a:pt x="847628" y="1536700"/>
                </a:lnTo>
                <a:lnTo>
                  <a:pt x="847628" y="1524000"/>
                </a:lnTo>
                <a:close/>
              </a:path>
              <a:path w="4301490" h="1536700">
                <a:moveTo>
                  <a:pt x="911776" y="1524000"/>
                </a:moveTo>
                <a:lnTo>
                  <a:pt x="897387" y="1524000"/>
                </a:lnTo>
                <a:lnTo>
                  <a:pt x="886525" y="1536700"/>
                </a:lnTo>
                <a:lnTo>
                  <a:pt x="904660" y="1536700"/>
                </a:lnTo>
                <a:lnTo>
                  <a:pt x="911776" y="1524000"/>
                </a:lnTo>
                <a:close/>
              </a:path>
              <a:path w="4301490" h="1536700">
                <a:moveTo>
                  <a:pt x="935517" y="1524000"/>
                </a:moveTo>
                <a:lnTo>
                  <a:pt x="911776" y="1524000"/>
                </a:lnTo>
                <a:lnTo>
                  <a:pt x="911256" y="1536700"/>
                </a:lnTo>
                <a:lnTo>
                  <a:pt x="931352" y="1536700"/>
                </a:lnTo>
                <a:lnTo>
                  <a:pt x="935517" y="1524000"/>
                </a:lnTo>
                <a:close/>
              </a:path>
              <a:path w="4301490" h="1536700">
                <a:moveTo>
                  <a:pt x="1195549" y="1524000"/>
                </a:moveTo>
                <a:lnTo>
                  <a:pt x="935517" y="1524000"/>
                </a:lnTo>
                <a:lnTo>
                  <a:pt x="948880" y="1536700"/>
                </a:lnTo>
                <a:lnTo>
                  <a:pt x="1183443" y="1536700"/>
                </a:lnTo>
                <a:lnTo>
                  <a:pt x="1195549" y="1524000"/>
                </a:lnTo>
                <a:close/>
              </a:path>
              <a:path w="4301490" h="1536700">
                <a:moveTo>
                  <a:pt x="1353244" y="1524000"/>
                </a:moveTo>
                <a:lnTo>
                  <a:pt x="1225895" y="1524000"/>
                </a:lnTo>
                <a:lnTo>
                  <a:pt x="1236787" y="1536700"/>
                </a:lnTo>
                <a:lnTo>
                  <a:pt x="1338276" y="1536700"/>
                </a:lnTo>
                <a:lnTo>
                  <a:pt x="1353244" y="1524000"/>
                </a:lnTo>
                <a:close/>
              </a:path>
              <a:path w="4301490" h="1536700">
                <a:moveTo>
                  <a:pt x="1422291" y="1524000"/>
                </a:moveTo>
                <a:lnTo>
                  <a:pt x="1353244" y="1524000"/>
                </a:lnTo>
                <a:lnTo>
                  <a:pt x="1368926" y="1536700"/>
                </a:lnTo>
                <a:lnTo>
                  <a:pt x="1413305" y="1536700"/>
                </a:lnTo>
                <a:lnTo>
                  <a:pt x="1422291" y="1524000"/>
                </a:lnTo>
                <a:close/>
              </a:path>
              <a:path w="4301490" h="1536700">
                <a:moveTo>
                  <a:pt x="1474345" y="1524000"/>
                </a:moveTo>
                <a:lnTo>
                  <a:pt x="1437804" y="1524000"/>
                </a:lnTo>
                <a:lnTo>
                  <a:pt x="1431863" y="1536700"/>
                </a:lnTo>
                <a:lnTo>
                  <a:pt x="1462584" y="1536700"/>
                </a:lnTo>
                <a:lnTo>
                  <a:pt x="1474345" y="1524000"/>
                </a:lnTo>
                <a:close/>
              </a:path>
              <a:path w="4301490" h="1536700">
                <a:moveTo>
                  <a:pt x="1538140" y="1524000"/>
                </a:moveTo>
                <a:lnTo>
                  <a:pt x="1478696" y="1524000"/>
                </a:lnTo>
                <a:lnTo>
                  <a:pt x="1475122" y="1536700"/>
                </a:lnTo>
                <a:lnTo>
                  <a:pt x="1515943" y="1536700"/>
                </a:lnTo>
                <a:lnTo>
                  <a:pt x="1538140" y="1524000"/>
                </a:lnTo>
                <a:close/>
              </a:path>
              <a:path w="4301490" h="1536700">
                <a:moveTo>
                  <a:pt x="1611618" y="1524000"/>
                </a:moveTo>
                <a:lnTo>
                  <a:pt x="1550608" y="1524000"/>
                </a:lnTo>
                <a:lnTo>
                  <a:pt x="1553818" y="1536700"/>
                </a:lnTo>
                <a:lnTo>
                  <a:pt x="1580144" y="1536700"/>
                </a:lnTo>
                <a:lnTo>
                  <a:pt x="1611618" y="1524000"/>
                </a:lnTo>
                <a:close/>
              </a:path>
              <a:path w="4301490" h="1536700">
                <a:moveTo>
                  <a:pt x="1690464" y="1524000"/>
                </a:moveTo>
                <a:lnTo>
                  <a:pt x="1647239" y="1524000"/>
                </a:lnTo>
                <a:lnTo>
                  <a:pt x="1635852" y="1536700"/>
                </a:lnTo>
                <a:lnTo>
                  <a:pt x="1679611" y="1536700"/>
                </a:lnTo>
                <a:lnTo>
                  <a:pt x="1690464" y="1524000"/>
                </a:lnTo>
                <a:close/>
              </a:path>
              <a:path w="4301490" h="1536700">
                <a:moveTo>
                  <a:pt x="2069671" y="1524000"/>
                </a:moveTo>
                <a:lnTo>
                  <a:pt x="1820439" y="1524000"/>
                </a:lnTo>
                <a:lnTo>
                  <a:pt x="1831500" y="1536700"/>
                </a:lnTo>
                <a:lnTo>
                  <a:pt x="2057558" y="1536700"/>
                </a:lnTo>
                <a:lnTo>
                  <a:pt x="2069671" y="1524000"/>
                </a:lnTo>
                <a:close/>
              </a:path>
              <a:path w="4301490" h="1536700">
                <a:moveTo>
                  <a:pt x="2147050" y="1524000"/>
                </a:moveTo>
                <a:lnTo>
                  <a:pt x="2127673" y="1524000"/>
                </a:lnTo>
                <a:lnTo>
                  <a:pt x="2141365" y="1536700"/>
                </a:lnTo>
                <a:lnTo>
                  <a:pt x="2154250" y="1536700"/>
                </a:lnTo>
                <a:lnTo>
                  <a:pt x="2147050" y="1524000"/>
                </a:lnTo>
                <a:close/>
              </a:path>
              <a:path w="4301490" h="1536700">
                <a:moveTo>
                  <a:pt x="3002164" y="1524000"/>
                </a:moveTo>
                <a:lnTo>
                  <a:pt x="2177506" y="1524000"/>
                </a:lnTo>
                <a:lnTo>
                  <a:pt x="2178359" y="1536700"/>
                </a:lnTo>
                <a:lnTo>
                  <a:pt x="3012352" y="1536700"/>
                </a:lnTo>
                <a:lnTo>
                  <a:pt x="3002164" y="1524000"/>
                </a:lnTo>
                <a:close/>
              </a:path>
              <a:path w="4301490" h="1536700">
                <a:moveTo>
                  <a:pt x="3105244" y="1524000"/>
                </a:moveTo>
                <a:lnTo>
                  <a:pt x="3020191" y="1524000"/>
                </a:lnTo>
                <a:lnTo>
                  <a:pt x="3012352" y="1536700"/>
                </a:lnTo>
                <a:lnTo>
                  <a:pt x="3095376" y="1536700"/>
                </a:lnTo>
                <a:lnTo>
                  <a:pt x="3105244" y="1524000"/>
                </a:lnTo>
                <a:close/>
              </a:path>
              <a:path w="4301490" h="1536700">
                <a:moveTo>
                  <a:pt x="3502780" y="1524000"/>
                </a:moveTo>
                <a:lnTo>
                  <a:pt x="3115941" y="1524000"/>
                </a:lnTo>
                <a:lnTo>
                  <a:pt x="3117485" y="1536700"/>
                </a:lnTo>
                <a:lnTo>
                  <a:pt x="3512897" y="1536700"/>
                </a:lnTo>
                <a:lnTo>
                  <a:pt x="3502780" y="1524000"/>
                </a:lnTo>
                <a:close/>
              </a:path>
              <a:path w="4301490" h="1536700">
                <a:moveTo>
                  <a:pt x="3550090" y="1524000"/>
                </a:moveTo>
                <a:lnTo>
                  <a:pt x="3519139" y="1524000"/>
                </a:lnTo>
                <a:lnTo>
                  <a:pt x="3533182" y="1536700"/>
                </a:lnTo>
                <a:lnTo>
                  <a:pt x="3562707" y="1536700"/>
                </a:lnTo>
                <a:lnTo>
                  <a:pt x="3550090" y="1524000"/>
                </a:lnTo>
                <a:close/>
              </a:path>
              <a:path w="4301490" h="1536700">
                <a:moveTo>
                  <a:pt x="3630367" y="1524000"/>
                </a:moveTo>
                <a:lnTo>
                  <a:pt x="3574414" y="1524000"/>
                </a:lnTo>
                <a:lnTo>
                  <a:pt x="3573569" y="1536700"/>
                </a:lnTo>
                <a:lnTo>
                  <a:pt x="3637149" y="1536700"/>
                </a:lnTo>
                <a:lnTo>
                  <a:pt x="3630367" y="1524000"/>
                </a:lnTo>
                <a:close/>
              </a:path>
              <a:path w="4301490" h="1536700">
                <a:moveTo>
                  <a:pt x="3700479" y="1524000"/>
                </a:moveTo>
                <a:lnTo>
                  <a:pt x="3640097" y="1524000"/>
                </a:lnTo>
                <a:lnTo>
                  <a:pt x="3653039" y="1536700"/>
                </a:lnTo>
                <a:lnTo>
                  <a:pt x="3682655" y="1536700"/>
                </a:lnTo>
                <a:lnTo>
                  <a:pt x="3700479" y="1524000"/>
                </a:lnTo>
                <a:close/>
              </a:path>
              <a:path w="4301490" h="1536700">
                <a:moveTo>
                  <a:pt x="3743059" y="1524000"/>
                </a:moveTo>
                <a:lnTo>
                  <a:pt x="3700479" y="1524000"/>
                </a:lnTo>
                <a:lnTo>
                  <a:pt x="3700479" y="1536700"/>
                </a:lnTo>
                <a:lnTo>
                  <a:pt x="3738108" y="1536700"/>
                </a:lnTo>
                <a:lnTo>
                  <a:pt x="3743059" y="1524000"/>
                </a:lnTo>
                <a:close/>
              </a:path>
              <a:path w="4301490" h="1536700">
                <a:moveTo>
                  <a:pt x="3814324" y="1524000"/>
                </a:moveTo>
                <a:lnTo>
                  <a:pt x="3750981" y="1524000"/>
                </a:lnTo>
                <a:lnTo>
                  <a:pt x="3750981" y="1536700"/>
                </a:lnTo>
                <a:lnTo>
                  <a:pt x="3822412" y="1536700"/>
                </a:lnTo>
                <a:lnTo>
                  <a:pt x="3814324" y="1524000"/>
                </a:lnTo>
                <a:close/>
              </a:path>
              <a:path w="4301490" h="1536700">
                <a:moveTo>
                  <a:pt x="4163426" y="1524000"/>
                </a:moveTo>
                <a:lnTo>
                  <a:pt x="3814324" y="1524000"/>
                </a:lnTo>
                <a:lnTo>
                  <a:pt x="3826762" y="1536700"/>
                </a:lnTo>
                <a:lnTo>
                  <a:pt x="4151721" y="1536700"/>
                </a:lnTo>
                <a:lnTo>
                  <a:pt x="4163426" y="1524000"/>
                </a:lnTo>
                <a:close/>
              </a:path>
              <a:path w="4301490" h="1536700">
                <a:moveTo>
                  <a:pt x="150504" y="1511300"/>
                </a:moveTo>
                <a:lnTo>
                  <a:pt x="110875" y="1511300"/>
                </a:lnTo>
                <a:lnTo>
                  <a:pt x="122995" y="1524000"/>
                </a:lnTo>
                <a:lnTo>
                  <a:pt x="161005" y="1524000"/>
                </a:lnTo>
                <a:lnTo>
                  <a:pt x="150504" y="1511300"/>
                </a:lnTo>
                <a:close/>
              </a:path>
              <a:path w="4301490" h="1536700">
                <a:moveTo>
                  <a:pt x="162995" y="1511300"/>
                </a:moveTo>
                <a:lnTo>
                  <a:pt x="156950" y="1511300"/>
                </a:lnTo>
                <a:lnTo>
                  <a:pt x="167511" y="1524000"/>
                </a:lnTo>
                <a:lnTo>
                  <a:pt x="169837" y="1524000"/>
                </a:lnTo>
                <a:lnTo>
                  <a:pt x="162995" y="1511300"/>
                </a:lnTo>
                <a:close/>
              </a:path>
              <a:path w="4301490" h="1536700">
                <a:moveTo>
                  <a:pt x="203758" y="1511300"/>
                </a:moveTo>
                <a:lnTo>
                  <a:pt x="191653" y="1511300"/>
                </a:lnTo>
                <a:lnTo>
                  <a:pt x="181764" y="1524000"/>
                </a:lnTo>
                <a:lnTo>
                  <a:pt x="200871" y="1524000"/>
                </a:lnTo>
                <a:lnTo>
                  <a:pt x="203758" y="1511300"/>
                </a:lnTo>
                <a:close/>
              </a:path>
              <a:path w="4301490" h="1536700">
                <a:moveTo>
                  <a:pt x="279130" y="1511300"/>
                </a:moveTo>
                <a:lnTo>
                  <a:pt x="267352" y="1511300"/>
                </a:lnTo>
                <a:lnTo>
                  <a:pt x="268343" y="1524000"/>
                </a:lnTo>
                <a:lnTo>
                  <a:pt x="279130" y="1511300"/>
                </a:lnTo>
                <a:close/>
              </a:path>
              <a:path w="4301490" h="1536700">
                <a:moveTo>
                  <a:pt x="375261" y="1511300"/>
                </a:moveTo>
                <a:lnTo>
                  <a:pt x="328746" y="1511300"/>
                </a:lnTo>
                <a:lnTo>
                  <a:pt x="328746" y="1524000"/>
                </a:lnTo>
                <a:lnTo>
                  <a:pt x="378267" y="1524000"/>
                </a:lnTo>
                <a:lnTo>
                  <a:pt x="375261" y="1511300"/>
                </a:lnTo>
                <a:close/>
              </a:path>
              <a:path w="4301490" h="1536700">
                <a:moveTo>
                  <a:pt x="521533" y="1511300"/>
                </a:moveTo>
                <a:lnTo>
                  <a:pt x="404254" y="1511300"/>
                </a:lnTo>
                <a:lnTo>
                  <a:pt x="393461" y="1524000"/>
                </a:lnTo>
                <a:lnTo>
                  <a:pt x="527625" y="1524000"/>
                </a:lnTo>
                <a:lnTo>
                  <a:pt x="521533" y="1511300"/>
                </a:lnTo>
                <a:close/>
              </a:path>
              <a:path w="4301490" h="1536700">
                <a:moveTo>
                  <a:pt x="743056" y="1511300"/>
                </a:moveTo>
                <a:lnTo>
                  <a:pt x="581902" y="1511300"/>
                </a:lnTo>
                <a:lnTo>
                  <a:pt x="581587" y="1524000"/>
                </a:lnTo>
                <a:lnTo>
                  <a:pt x="752760" y="1524000"/>
                </a:lnTo>
                <a:lnTo>
                  <a:pt x="743056" y="1511300"/>
                </a:lnTo>
                <a:close/>
              </a:path>
              <a:path w="4301490" h="1536700">
                <a:moveTo>
                  <a:pt x="877334" y="1511300"/>
                </a:moveTo>
                <a:lnTo>
                  <a:pt x="765807" y="1511300"/>
                </a:lnTo>
                <a:lnTo>
                  <a:pt x="758198" y="1524000"/>
                </a:lnTo>
                <a:lnTo>
                  <a:pt x="846196" y="1524000"/>
                </a:lnTo>
                <a:lnTo>
                  <a:pt x="877334" y="1511300"/>
                </a:lnTo>
                <a:close/>
              </a:path>
              <a:path w="4301490" h="1536700">
                <a:moveTo>
                  <a:pt x="1071797" y="1511300"/>
                </a:moveTo>
                <a:lnTo>
                  <a:pt x="884157" y="1511300"/>
                </a:lnTo>
                <a:lnTo>
                  <a:pt x="884140" y="1524000"/>
                </a:lnTo>
                <a:lnTo>
                  <a:pt x="1071917" y="1524000"/>
                </a:lnTo>
                <a:lnTo>
                  <a:pt x="1071797" y="1511300"/>
                </a:lnTo>
                <a:close/>
              </a:path>
              <a:path w="4301490" h="1536700">
                <a:moveTo>
                  <a:pt x="1214045" y="1511300"/>
                </a:moveTo>
                <a:lnTo>
                  <a:pt x="1201597" y="1511300"/>
                </a:lnTo>
                <a:lnTo>
                  <a:pt x="1188810" y="1524000"/>
                </a:lnTo>
                <a:lnTo>
                  <a:pt x="1225996" y="1524000"/>
                </a:lnTo>
                <a:lnTo>
                  <a:pt x="1214045" y="1511300"/>
                </a:lnTo>
                <a:close/>
              </a:path>
              <a:path w="4301490" h="1536700">
                <a:moveTo>
                  <a:pt x="1406112" y="1511300"/>
                </a:moveTo>
                <a:lnTo>
                  <a:pt x="1220816" y="1511300"/>
                </a:lnTo>
                <a:lnTo>
                  <a:pt x="1225996" y="1524000"/>
                </a:lnTo>
                <a:lnTo>
                  <a:pt x="1415550" y="1524000"/>
                </a:lnTo>
                <a:lnTo>
                  <a:pt x="1406112" y="1511300"/>
                </a:lnTo>
                <a:close/>
              </a:path>
              <a:path w="4301490" h="1536700">
                <a:moveTo>
                  <a:pt x="3079609" y="1511300"/>
                </a:moveTo>
                <a:lnTo>
                  <a:pt x="1425713" y="1511300"/>
                </a:lnTo>
                <a:lnTo>
                  <a:pt x="1435823" y="1524000"/>
                </a:lnTo>
                <a:lnTo>
                  <a:pt x="3084188" y="1524000"/>
                </a:lnTo>
                <a:lnTo>
                  <a:pt x="3079609" y="1511300"/>
                </a:lnTo>
                <a:close/>
              </a:path>
              <a:path w="4301490" h="1536700">
                <a:moveTo>
                  <a:pt x="3237032" y="1511300"/>
                </a:moveTo>
                <a:lnTo>
                  <a:pt x="3091488" y="1511300"/>
                </a:lnTo>
                <a:lnTo>
                  <a:pt x="3091488" y="1524000"/>
                </a:lnTo>
                <a:lnTo>
                  <a:pt x="3231747" y="1524000"/>
                </a:lnTo>
                <a:lnTo>
                  <a:pt x="3237032" y="1511300"/>
                </a:lnTo>
                <a:close/>
              </a:path>
              <a:path w="4301490" h="1536700">
                <a:moveTo>
                  <a:pt x="3334810" y="1511300"/>
                </a:moveTo>
                <a:lnTo>
                  <a:pt x="3261208" y="1511300"/>
                </a:lnTo>
                <a:lnTo>
                  <a:pt x="3258959" y="1524000"/>
                </a:lnTo>
                <a:lnTo>
                  <a:pt x="3327048" y="1524000"/>
                </a:lnTo>
                <a:lnTo>
                  <a:pt x="3334810" y="1511300"/>
                </a:lnTo>
                <a:close/>
              </a:path>
              <a:path w="4301490" h="1536700">
                <a:moveTo>
                  <a:pt x="3507947" y="1511300"/>
                </a:moveTo>
                <a:lnTo>
                  <a:pt x="3346341" y="1511300"/>
                </a:lnTo>
                <a:lnTo>
                  <a:pt x="3346083" y="1524000"/>
                </a:lnTo>
                <a:lnTo>
                  <a:pt x="3498568" y="1524000"/>
                </a:lnTo>
                <a:lnTo>
                  <a:pt x="3507947" y="1511300"/>
                </a:lnTo>
                <a:close/>
              </a:path>
              <a:path w="4301490" h="1536700">
                <a:moveTo>
                  <a:pt x="3645356" y="1511300"/>
                </a:moveTo>
                <a:lnTo>
                  <a:pt x="3535124" y="1511300"/>
                </a:lnTo>
                <a:lnTo>
                  <a:pt x="3545275" y="1524000"/>
                </a:lnTo>
                <a:lnTo>
                  <a:pt x="3647592" y="1524000"/>
                </a:lnTo>
                <a:lnTo>
                  <a:pt x="3645356" y="1511300"/>
                </a:lnTo>
                <a:close/>
              </a:path>
              <a:path w="4301490" h="1536700">
                <a:moveTo>
                  <a:pt x="3667197" y="1511300"/>
                </a:moveTo>
                <a:lnTo>
                  <a:pt x="3645356" y="1511300"/>
                </a:lnTo>
                <a:lnTo>
                  <a:pt x="3656349" y="1524000"/>
                </a:lnTo>
                <a:lnTo>
                  <a:pt x="3667197" y="1511300"/>
                </a:lnTo>
                <a:close/>
              </a:path>
              <a:path w="4301490" h="1536700">
                <a:moveTo>
                  <a:pt x="3732185" y="1511300"/>
                </a:moveTo>
                <a:lnTo>
                  <a:pt x="3707912" y="1511300"/>
                </a:lnTo>
                <a:lnTo>
                  <a:pt x="3704550" y="1524000"/>
                </a:lnTo>
                <a:lnTo>
                  <a:pt x="3725877" y="1524000"/>
                </a:lnTo>
                <a:lnTo>
                  <a:pt x="3732185" y="1511300"/>
                </a:lnTo>
                <a:close/>
              </a:path>
              <a:path w="4301490" h="1536700">
                <a:moveTo>
                  <a:pt x="3795372" y="1511300"/>
                </a:moveTo>
                <a:lnTo>
                  <a:pt x="3746394" y="1511300"/>
                </a:lnTo>
                <a:lnTo>
                  <a:pt x="3747018" y="1524000"/>
                </a:lnTo>
                <a:lnTo>
                  <a:pt x="3780633" y="1524000"/>
                </a:lnTo>
                <a:lnTo>
                  <a:pt x="3795372" y="1511300"/>
                </a:lnTo>
                <a:close/>
              </a:path>
              <a:path w="4301490" h="1536700">
                <a:moveTo>
                  <a:pt x="4199243" y="1511300"/>
                </a:moveTo>
                <a:lnTo>
                  <a:pt x="3808354" y="1511300"/>
                </a:lnTo>
                <a:lnTo>
                  <a:pt x="3814528" y="1524000"/>
                </a:lnTo>
                <a:lnTo>
                  <a:pt x="4187381" y="1524000"/>
                </a:lnTo>
                <a:lnTo>
                  <a:pt x="4199243" y="1511300"/>
                </a:lnTo>
                <a:close/>
              </a:path>
              <a:path w="4301490" h="1536700">
                <a:moveTo>
                  <a:pt x="111747" y="1498600"/>
                </a:moveTo>
                <a:lnTo>
                  <a:pt x="86382" y="1498600"/>
                </a:lnTo>
                <a:lnTo>
                  <a:pt x="98323" y="1511300"/>
                </a:lnTo>
                <a:lnTo>
                  <a:pt x="126136" y="1511300"/>
                </a:lnTo>
                <a:lnTo>
                  <a:pt x="111747" y="1498600"/>
                </a:lnTo>
                <a:close/>
              </a:path>
              <a:path w="4301490" h="1536700">
                <a:moveTo>
                  <a:pt x="132153" y="1498600"/>
                </a:moveTo>
                <a:lnTo>
                  <a:pt x="119574" y="1498600"/>
                </a:lnTo>
                <a:lnTo>
                  <a:pt x="134673" y="1511300"/>
                </a:lnTo>
                <a:lnTo>
                  <a:pt x="145528" y="1511300"/>
                </a:lnTo>
                <a:lnTo>
                  <a:pt x="132153" y="1498600"/>
                </a:lnTo>
                <a:close/>
              </a:path>
              <a:path w="4301490" h="1536700">
                <a:moveTo>
                  <a:pt x="918452" y="1498600"/>
                </a:moveTo>
                <a:lnTo>
                  <a:pt x="144119" y="1498600"/>
                </a:lnTo>
                <a:lnTo>
                  <a:pt x="155203" y="1511300"/>
                </a:lnTo>
                <a:lnTo>
                  <a:pt x="922962" y="1511300"/>
                </a:lnTo>
                <a:lnTo>
                  <a:pt x="918452" y="1498600"/>
                </a:lnTo>
                <a:close/>
              </a:path>
              <a:path w="4301490" h="1536700">
                <a:moveTo>
                  <a:pt x="1088061" y="1498600"/>
                </a:moveTo>
                <a:lnTo>
                  <a:pt x="918452" y="1498600"/>
                </a:lnTo>
                <a:lnTo>
                  <a:pt x="931239" y="1511300"/>
                </a:lnTo>
                <a:lnTo>
                  <a:pt x="1096217" y="1511300"/>
                </a:lnTo>
                <a:lnTo>
                  <a:pt x="1088061" y="1498600"/>
                </a:lnTo>
                <a:close/>
              </a:path>
              <a:path w="4301490" h="1536700">
                <a:moveTo>
                  <a:pt x="1779322" y="1498600"/>
                </a:moveTo>
                <a:lnTo>
                  <a:pt x="1108603" y="1498600"/>
                </a:lnTo>
                <a:lnTo>
                  <a:pt x="1112527" y="1511300"/>
                </a:lnTo>
                <a:lnTo>
                  <a:pt x="1764506" y="1511300"/>
                </a:lnTo>
                <a:lnTo>
                  <a:pt x="1779322" y="1498600"/>
                </a:lnTo>
                <a:close/>
              </a:path>
              <a:path w="4301490" h="1536700">
                <a:moveTo>
                  <a:pt x="1822014" y="1498600"/>
                </a:moveTo>
                <a:lnTo>
                  <a:pt x="1808180" y="1498600"/>
                </a:lnTo>
                <a:lnTo>
                  <a:pt x="1795209" y="1511300"/>
                </a:lnTo>
                <a:lnTo>
                  <a:pt x="1823994" y="1511300"/>
                </a:lnTo>
                <a:lnTo>
                  <a:pt x="1822014" y="1498600"/>
                </a:lnTo>
                <a:close/>
              </a:path>
              <a:path w="4301490" h="1536700">
                <a:moveTo>
                  <a:pt x="1949125" y="1498600"/>
                </a:moveTo>
                <a:lnTo>
                  <a:pt x="1835990" y="1498600"/>
                </a:lnTo>
                <a:lnTo>
                  <a:pt x="1835048" y="1511300"/>
                </a:lnTo>
                <a:lnTo>
                  <a:pt x="1932275" y="1511300"/>
                </a:lnTo>
                <a:lnTo>
                  <a:pt x="1949125" y="1498600"/>
                </a:lnTo>
                <a:close/>
              </a:path>
              <a:path w="4301490" h="1536700">
                <a:moveTo>
                  <a:pt x="2025010" y="1498600"/>
                </a:moveTo>
                <a:lnTo>
                  <a:pt x="1949125" y="1498600"/>
                </a:lnTo>
                <a:lnTo>
                  <a:pt x="1955183" y="1511300"/>
                </a:lnTo>
                <a:lnTo>
                  <a:pt x="2025010" y="1511300"/>
                </a:lnTo>
                <a:lnTo>
                  <a:pt x="2025010" y="1498600"/>
                </a:lnTo>
                <a:close/>
              </a:path>
              <a:path w="4301490" h="1536700">
                <a:moveTo>
                  <a:pt x="2055708" y="1498600"/>
                </a:moveTo>
                <a:lnTo>
                  <a:pt x="2025010" y="1498600"/>
                </a:lnTo>
                <a:lnTo>
                  <a:pt x="2033544" y="1511300"/>
                </a:lnTo>
                <a:lnTo>
                  <a:pt x="2048246" y="1511300"/>
                </a:lnTo>
                <a:lnTo>
                  <a:pt x="2055708" y="1498600"/>
                </a:lnTo>
                <a:close/>
              </a:path>
              <a:path w="4301490" h="1536700">
                <a:moveTo>
                  <a:pt x="2107395" y="1498600"/>
                </a:moveTo>
                <a:lnTo>
                  <a:pt x="2079719" y="1498600"/>
                </a:lnTo>
                <a:lnTo>
                  <a:pt x="2077493" y="1511300"/>
                </a:lnTo>
                <a:lnTo>
                  <a:pt x="2106247" y="1511300"/>
                </a:lnTo>
                <a:lnTo>
                  <a:pt x="2107395" y="1498600"/>
                </a:lnTo>
                <a:close/>
              </a:path>
              <a:path w="4301490" h="1536700">
                <a:moveTo>
                  <a:pt x="2143225" y="1498600"/>
                </a:moveTo>
                <a:lnTo>
                  <a:pt x="2107395" y="1498600"/>
                </a:lnTo>
                <a:lnTo>
                  <a:pt x="2114666" y="1511300"/>
                </a:lnTo>
                <a:lnTo>
                  <a:pt x="2128945" y="1511300"/>
                </a:lnTo>
                <a:lnTo>
                  <a:pt x="2143225" y="1498600"/>
                </a:lnTo>
                <a:close/>
              </a:path>
              <a:path w="4301490" h="1536700">
                <a:moveTo>
                  <a:pt x="2223937" y="1498600"/>
                </a:moveTo>
                <a:lnTo>
                  <a:pt x="2165775" y="1498600"/>
                </a:lnTo>
                <a:lnTo>
                  <a:pt x="2178846" y="1511300"/>
                </a:lnTo>
                <a:lnTo>
                  <a:pt x="2204439" y="1511300"/>
                </a:lnTo>
                <a:lnTo>
                  <a:pt x="2223937" y="1498600"/>
                </a:lnTo>
                <a:close/>
              </a:path>
              <a:path w="4301490" h="1536700">
                <a:moveTo>
                  <a:pt x="4221775" y="1498600"/>
                </a:moveTo>
                <a:lnTo>
                  <a:pt x="2223937" y="1498600"/>
                </a:lnTo>
                <a:lnTo>
                  <a:pt x="2212584" y="1511300"/>
                </a:lnTo>
                <a:lnTo>
                  <a:pt x="4210773" y="1511300"/>
                </a:lnTo>
                <a:lnTo>
                  <a:pt x="4221775" y="1498600"/>
                </a:lnTo>
                <a:close/>
              </a:path>
              <a:path w="4301490" h="1536700">
                <a:moveTo>
                  <a:pt x="73739" y="1473200"/>
                </a:moveTo>
                <a:lnTo>
                  <a:pt x="55780" y="1473200"/>
                </a:lnTo>
                <a:lnTo>
                  <a:pt x="68520" y="1485900"/>
                </a:lnTo>
                <a:lnTo>
                  <a:pt x="76099" y="1498600"/>
                </a:lnTo>
                <a:lnTo>
                  <a:pt x="101971" y="1498600"/>
                </a:lnTo>
                <a:lnTo>
                  <a:pt x="91990" y="1485900"/>
                </a:lnTo>
                <a:lnTo>
                  <a:pt x="86357" y="1485900"/>
                </a:lnTo>
                <a:lnTo>
                  <a:pt x="73739" y="1473200"/>
                </a:lnTo>
                <a:close/>
              </a:path>
              <a:path w="4301490" h="1536700">
                <a:moveTo>
                  <a:pt x="101329" y="1485900"/>
                </a:moveTo>
                <a:lnTo>
                  <a:pt x="100014" y="1485900"/>
                </a:lnTo>
                <a:lnTo>
                  <a:pt x="110928" y="1498600"/>
                </a:lnTo>
                <a:lnTo>
                  <a:pt x="114231" y="1498600"/>
                </a:lnTo>
                <a:lnTo>
                  <a:pt x="101329" y="1485900"/>
                </a:lnTo>
                <a:close/>
              </a:path>
              <a:path w="4301490" h="1536700">
                <a:moveTo>
                  <a:pt x="136037" y="1485900"/>
                </a:moveTo>
                <a:lnTo>
                  <a:pt x="106059" y="1485900"/>
                </a:lnTo>
                <a:lnTo>
                  <a:pt x="117590" y="1498600"/>
                </a:lnTo>
                <a:lnTo>
                  <a:pt x="140915" y="1498600"/>
                </a:lnTo>
                <a:lnTo>
                  <a:pt x="136037" y="1485900"/>
                </a:lnTo>
                <a:close/>
              </a:path>
              <a:path w="4301490" h="1536700">
                <a:moveTo>
                  <a:pt x="155015" y="1485900"/>
                </a:moveTo>
                <a:lnTo>
                  <a:pt x="146516" y="1485900"/>
                </a:lnTo>
                <a:lnTo>
                  <a:pt x="143659" y="1498600"/>
                </a:lnTo>
                <a:lnTo>
                  <a:pt x="166038" y="1498600"/>
                </a:lnTo>
                <a:lnTo>
                  <a:pt x="155015" y="1485900"/>
                </a:lnTo>
                <a:close/>
              </a:path>
              <a:path w="4301490" h="1536700">
                <a:moveTo>
                  <a:pt x="669560" y="1485900"/>
                </a:moveTo>
                <a:lnTo>
                  <a:pt x="170343" y="1485900"/>
                </a:lnTo>
                <a:lnTo>
                  <a:pt x="189071" y="1498600"/>
                </a:lnTo>
                <a:lnTo>
                  <a:pt x="658089" y="1498600"/>
                </a:lnTo>
                <a:lnTo>
                  <a:pt x="669560" y="1485900"/>
                </a:lnTo>
                <a:close/>
              </a:path>
              <a:path w="4301490" h="1536700">
                <a:moveTo>
                  <a:pt x="725103" y="1485900"/>
                </a:moveTo>
                <a:lnTo>
                  <a:pt x="690730" y="1485900"/>
                </a:lnTo>
                <a:lnTo>
                  <a:pt x="687905" y="1498600"/>
                </a:lnTo>
                <a:lnTo>
                  <a:pt x="719158" y="1498600"/>
                </a:lnTo>
                <a:lnTo>
                  <a:pt x="725103" y="1485900"/>
                </a:lnTo>
                <a:close/>
              </a:path>
              <a:path w="4301490" h="1536700">
                <a:moveTo>
                  <a:pt x="1050483" y="1485900"/>
                </a:moveTo>
                <a:lnTo>
                  <a:pt x="827800" y="1485900"/>
                </a:lnTo>
                <a:lnTo>
                  <a:pt x="829182" y="1498600"/>
                </a:lnTo>
                <a:lnTo>
                  <a:pt x="1063353" y="1498600"/>
                </a:lnTo>
                <a:lnTo>
                  <a:pt x="1050483" y="1485900"/>
                </a:lnTo>
                <a:close/>
              </a:path>
              <a:path w="4301490" h="1536700">
                <a:moveTo>
                  <a:pt x="1305714" y="1485900"/>
                </a:moveTo>
                <a:lnTo>
                  <a:pt x="1099560" y="1485900"/>
                </a:lnTo>
                <a:lnTo>
                  <a:pt x="1099020" y="1498600"/>
                </a:lnTo>
                <a:lnTo>
                  <a:pt x="1312398" y="1498600"/>
                </a:lnTo>
                <a:lnTo>
                  <a:pt x="1305714" y="1485900"/>
                </a:lnTo>
                <a:close/>
              </a:path>
              <a:path w="4301490" h="1536700">
                <a:moveTo>
                  <a:pt x="1398084" y="1485900"/>
                </a:moveTo>
                <a:lnTo>
                  <a:pt x="1328306" y="1485900"/>
                </a:lnTo>
                <a:lnTo>
                  <a:pt x="1312398" y="1498600"/>
                </a:lnTo>
                <a:lnTo>
                  <a:pt x="1402887" y="1498600"/>
                </a:lnTo>
                <a:lnTo>
                  <a:pt x="1398084" y="1485900"/>
                </a:lnTo>
                <a:close/>
              </a:path>
              <a:path w="4301490" h="1536700">
                <a:moveTo>
                  <a:pt x="1424485" y="1485900"/>
                </a:moveTo>
                <a:lnTo>
                  <a:pt x="1412439" y="1485900"/>
                </a:lnTo>
                <a:lnTo>
                  <a:pt x="1402887" y="1498600"/>
                </a:lnTo>
                <a:lnTo>
                  <a:pt x="1425921" y="1498600"/>
                </a:lnTo>
                <a:lnTo>
                  <a:pt x="1424485" y="1485900"/>
                </a:lnTo>
                <a:close/>
              </a:path>
              <a:path w="4301490" h="1536700">
                <a:moveTo>
                  <a:pt x="1458098" y="1485900"/>
                </a:moveTo>
                <a:lnTo>
                  <a:pt x="1434834" y="1485900"/>
                </a:lnTo>
                <a:lnTo>
                  <a:pt x="1425921" y="1498600"/>
                </a:lnTo>
                <a:lnTo>
                  <a:pt x="1494020" y="1498600"/>
                </a:lnTo>
                <a:lnTo>
                  <a:pt x="1458098" y="1485900"/>
                </a:lnTo>
                <a:close/>
              </a:path>
              <a:path w="4301490" h="1536700">
                <a:moveTo>
                  <a:pt x="1546784" y="1485900"/>
                </a:moveTo>
                <a:lnTo>
                  <a:pt x="1499799" y="1485900"/>
                </a:lnTo>
                <a:lnTo>
                  <a:pt x="1494020" y="1498600"/>
                </a:lnTo>
                <a:lnTo>
                  <a:pt x="1553661" y="1498600"/>
                </a:lnTo>
                <a:lnTo>
                  <a:pt x="1546784" y="1485900"/>
                </a:lnTo>
                <a:close/>
              </a:path>
              <a:path w="4301490" h="1536700">
                <a:moveTo>
                  <a:pt x="1711419" y="1485900"/>
                </a:moveTo>
                <a:lnTo>
                  <a:pt x="1565754" y="1485900"/>
                </a:lnTo>
                <a:lnTo>
                  <a:pt x="1553661" y="1498600"/>
                </a:lnTo>
                <a:lnTo>
                  <a:pt x="1715491" y="1498600"/>
                </a:lnTo>
                <a:lnTo>
                  <a:pt x="1711419" y="1485900"/>
                </a:lnTo>
                <a:close/>
              </a:path>
              <a:path w="4301490" h="1536700">
                <a:moveTo>
                  <a:pt x="2144764" y="1485900"/>
                </a:moveTo>
                <a:lnTo>
                  <a:pt x="1773866" y="1485900"/>
                </a:lnTo>
                <a:lnTo>
                  <a:pt x="1762366" y="1498600"/>
                </a:lnTo>
                <a:lnTo>
                  <a:pt x="2134293" y="1498600"/>
                </a:lnTo>
                <a:lnTo>
                  <a:pt x="2144764" y="1485900"/>
                </a:lnTo>
                <a:close/>
              </a:path>
              <a:path w="4301490" h="1536700">
                <a:moveTo>
                  <a:pt x="2273474" y="1485900"/>
                </a:moveTo>
                <a:lnTo>
                  <a:pt x="2151180" y="1485900"/>
                </a:lnTo>
                <a:lnTo>
                  <a:pt x="2149409" y="1498600"/>
                </a:lnTo>
                <a:lnTo>
                  <a:pt x="2289402" y="1498600"/>
                </a:lnTo>
                <a:lnTo>
                  <a:pt x="2273474" y="1485900"/>
                </a:lnTo>
                <a:close/>
              </a:path>
              <a:path w="4301490" h="1536700">
                <a:moveTo>
                  <a:pt x="2342314" y="1485900"/>
                </a:moveTo>
                <a:lnTo>
                  <a:pt x="2290594" y="1485900"/>
                </a:lnTo>
                <a:lnTo>
                  <a:pt x="2289402" y="1498600"/>
                </a:lnTo>
                <a:lnTo>
                  <a:pt x="2331929" y="1498600"/>
                </a:lnTo>
                <a:lnTo>
                  <a:pt x="2342314" y="1485900"/>
                </a:lnTo>
                <a:close/>
              </a:path>
              <a:path w="4301490" h="1536700">
                <a:moveTo>
                  <a:pt x="2414174" y="1485900"/>
                </a:moveTo>
                <a:lnTo>
                  <a:pt x="2356990" y="1485900"/>
                </a:lnTo>
                <a:lnTo>
                  <a:pt x="2356953" y="1498600"/>
                </a:lnTo>
                <a:lnTo>
                  <a:pt x="2401167" y="1498600"/>
                </a:lnTo>
                <a:lnTo>
                  <a:pt x="2414174" y="1485900"/>
                </a:lnTo>
                <a:close/>
              </a:path>
              <a:path w="4301490" h="1536700">
                <a:moveTo>
                  <a:pt x="2530646" y="1485900"/>
                </a:moveTo>
                <a:lnTo>
                  <a:pt x="2459116" y="1485900"/>
                </a:lnTo>
                <a:lnTo>
                  <a:pt x="2472774" y="1498600"/>
                </a:lnTo>
                <a:lnTo>
                  <a:pt x="2520480" y="1498600"/>
                </a:lnTo>
                <a:lnTo>
                  <a:pt x="2530646" y="1485900"/>
                </a:lnTo>
                <a:close/>
              </a:path>
              <a:path w="4301490" h="1536700">
                <a:moveTo>
                  <a:pt x="2606157" y="1485900"/>
                </a:moveTo>
                <a:lnTo>
                  <a:pt x="2558790" y="1485900"/>
                </a:lnTo>
                <a:lnTo>
                  <a:pt x="2556998" y="1498600"/>
                </a:lnTo>
                <a:lnTo>
                  <a:pt x="2593932" y="1498600"/>
                </a:lnTo>
                <a:lnTo>
                  <a:pt x="2606157" y="1485900"/>
                </a:lnTo>
                <a:close/>
              </a:path>
              <a:path w="4301490" h="1536700">
                <a:moveTo>
                  <a:pt x="2715589" y="1485900"/>
                </a:moveTo>
                <a:lnTo>
                  <a:pt x="2617239" y="1485900"/>
                </a:lnTo>
                <a:lnTo>
                  <a:pt x="2629045" y="1498600"/>
                </a:lnTo>
                <a:lnTo>
                  <a:pt x="2712493" y="1498600"/>
                </a:lnTo>
                <a:lnTo>
                  <a:pt x="2715589" y="1485900"/>
                </a:lnTo>
                <a:close/>
              </a:path>
              <a:path w="4301490" h="1536700">
                <a:moveTo>
                  <a:pt x="3124721" y="1485900"/>
                </a:moveTo>
                <a:lnTo>
                  <a:pt x="2774106" y="1485900"/>
                </a:lnTo>
                <a:lnTo>
                  <a:pt x="2787420" y="1498600"/>
                </a:lnTo>
                <a:lnTo>
                  <a:pt x="3118796" y="1498600"/>
                </a:lnTo>
                <a:lnTo>
                  <a:pt x="3124721" y="1485900"/>
                </a:lnTo>
                <a:close/>
              </a:path>
              <a:path w="4301490" h="1536700">
                <a:moveTo>
                  <a:pt x="4200517" y="1485900"/>
                </a:moveTo>
                <a:lnTo>
                  <a:pt x="3148987" y="1485900"/>
                </a:lnTo>
                <a:lnTo>
                  <a:pt x="3143429" y="1498600"/>
                </a:lnTo>
                <a:lnTo>
                  <a:pt x="4191454" y="1498600"/>
                </a:lnTo>
                <a:lnTo>
                  <a:pt x="4198884" y="1491553"/>
                </a:lnTo>
                <a:lnTo>
                  <a:pt x="4200517" y="1485900"/>
                </a:lnTo>
                <a:close/>
              </a:path>
              <a:path w="4301490" h="1536700">
                <a:moveTo>
                  <a:pt x="4198884" y="1491553"/>
                </a:moveTo>
                <a:lnTo>
                  <a:pt x="4191454" y="1498600"/>
                </a:lnTo>
                <a:lnTo>
                  <a:pt x="4196849" y="1498600"/>
                </a:lnTo>
                <a:lnTo>
                  <a:pt x="4198884" y="1491553"/>
                </a:lnTo>
                <a:close/>
              </a:path>
              <a:path w="4301490" h="1536700">
                <a:moveTo>
                  <a:pt x="4270144" y="1397000"/>
                </a:moveTo>
                <a:lnTo>
                  <a:pt x="4267161" y="1397000"/>
                </a:lnTo>
                <a:lnTo>
                  <a:pt x="4263709" y="1409700"/>
                </a:lnTo>
                <a:lnTo>
                  <a:pt x="4259146" y="1422400"/>
                </a:lnTo>
                <a:lnTo>
                  <a:pt x="4252831" y="1435100"/>
                </a:lnTo>
                <a:lnTo>
                  <a:pt x="4247423" y="1442986"/>
                </a:lnTo>
                <a:lnTo>
                  <a:pt x="4245795" y="1447800"/>
                </a:lnTo>
                <a:lnTo>
                  <a:pt x="4244512" y="1447800"/>
                </a:lnTo>
                <a:lnTo>
                  <a:pt x="4239929" y="1460500"/>
                </a:lnTo>
                <a:lnTo>
                  <a:pt x="4231117" y="1460500"/>
                </a:lnTo>
                <a:lnTo>
                  <a:pt x="4225915" y="1465873"/>
                </a:lnTo>
                <a:lnTo>
                  <a:pt x="4219343" y="1473200"/>
                </a:lnTo>
                <a:lnTo>
                  <a:pt x="4204954" y="1485900"/>
                </a:lnTo>
                <a:lnTo>
                  <a:pt x="4198884" y="1491553"/>
                </a:lnTo>
                <a:lnTo>
                  <a:pt x="4196849" y="1498600"/>
                </a:lnTo>
                <a:lnTo>
                  <a:pt x="4230268" y="1498600"/>
                </a:lnTo>
                <a:lnTo>
                  <a:pt x="4241428" y="1485900"/>
                </a:lnTo>
                <a:lnTo>
                  <a:pt x="4252791" y="1473200"/>
                </a:lnTo>
                <a:lnTo>
                  <a:pt x="4275503" y="1435100"/>
                </a:lnTo>
                <a:lnTo>
                  <a:pt x="4281886" y="1409700"/>
                </a:lnTo>
                <a:lnTo>
                  <a:pt x="4266031" y="1409700"/>
                </a:lnTo>
                <a:lnTo>
                  <a:pt x="4270144" y="1397000"/>
                </a:lnTo>
                <a:close/>
              </a:path>
              <a:path w="4301490" h="1536700">
                <a:moveTo>
                  <a:pt x="84872" y="1473200"/>
                </a:moveTo>
                <a:lnTo>
                  <a:pt x="79536" y="1473200"/>
                </a:lnTo>
                <a:lnTo>
                  <a:pt x="89626" y="1485900"/>
                </a:lnTo>
                <a:lnTo>
                  <a:pt x="95192" y="1485900"/>
                </a:lnTo>
                <a:lnTo>
                  <a:pt x="84872" y="1473200"/>
                </a:lnTo>
                <a:close/>
              </a:path>
              <a:path w="4301490" h="1536700">
                <a:moveTo>
                  <a:pt x="75512" y="1447800"/>
                </a:moveTo>
                <a:lnTo>
                  <a:pt x="65495" y="1447800"/>
                </a:lnTo>
                <a:lnTo>
                  <a:pt x="67873" y="1460500"/>
                </a:lnTo>
                <a:lnTo>
                  <a:pt x="76156" y="1460500"/>
                </a:lnTo>
                <a:lnTo>
                  <a:pt x="85306" y="1473200"/>
                </a:lnTo>
                <a:lnTo>
                  <a:pt x="95286" y="1485900"/>
                </a:lnTo>
                <a:lnTo>
                  <a:pt x="120569" y="1485900"/>
                </a:lnTo>
                <a:lnTo>
                  <a:pt x="109969" y="1473200"/>
                </a:lnTo>
                <a:lnTo>
                  <a:pt x="94428" y="1473200"/>
                </a:lnTo>
                <a:lnTo>
                  <a:pt x="82899" y="1460500"/>
                </a:lnTo>
                <a:lnTo>
                  <a:pt x="75512" y="1447800"/>
                </a:lnTo>
                <a:close/>
              </a:path>
              <a:path w="4301490" h="1536700">
                <a:moveTo>
                  <a:pt x="144428" y="1473200"/>
                </a:moveTo>
                <a:lnTo>
                  <a:pt x="110752" y="1473200"/>
                </a:lnTo>
                <a:lnTo>
                  <a:pt x="124078" y="1485900"/>
                </a:lnTo>
                <a:lnTo>
                  <a:pt x="156516" y="1485900"/>
                </a:lnTo>
                <a:lnTo>
                  <a:pt x="144428" y="1473200"/>
                </a:lnTo>
                <a:close/>
              </a:path>
              <a:path w="4301490" h="1536700">
                <a:moveTo>
                  <a:pt x="1680786" y="1473200"/>
                </a:moveTo>
                <a:lnTo>
                  <a:pt x="1661409" y="1485900"/>
                </a:lnTo>
                <a:lnTo>
                  <a:pt x="1685812" y="1485900"/>
                </a:lnTo>
                <a:lnTo>
                  <a:pt x="1680786" y="1473200"/>
                </a:lnTo>
                <a:close/>
              </a:path>
              <a:path w="4301490" h="1536700">
                <a:moveTo>
                  <a:pt x="1786520" y="1473200"/>
                </a:moveTo>
                <a:lnTo>
                  <a:pt x="1759526" y="1473200"/>
                </a:lnTo>
                <a:lnTo>
                  <a:pt x="1751745" y="1485900"/>
                </a:lnTo>
                <a:lnTo>
                  <a:pt x="1791781" y="1485900"/>
                </a:lnTo>
                <a:lnTo>
                  <a:pt x="1786520" y="1473200"/>
                </a:lnTo>
                <a:close/>
              </a:path>
              <a:path w="4301490" h="1536700">
                <a:moveTo>
                  <a:pt x="2016184" y="1473200"/>
                </a:moveTo>
                <a:lnTo>
                  <a:pt x="1801849" y="1473200"/>
                </a:lnTo>
                <a:lnTo>
                  <a:pt x="1791781" y="1485900"/>
                </a:lnTo>
                <a:lnTo>
                  <a:pt x="2028190" y="1485900"/>
                </a:lnTo>
                <a:lnTo>
                  <a:pt x="2016184" y="1473200"/>
                </a:lnTo>
                <a:close/>
              </a:path>
              <a:path w="4301490" h="1536700">
                <a:moveTo>
                  <a:pt x="2239736" y="1473200"/>
                </a:moveTo>
                <a:lnTo>
                  <a:pt x="2052417" y="1473200"/>
                </a:lnTo>
                <a:lnTo>
                  <a:pt x="2048700" y="1485900"/>
                </a:lnTo>
                <a:lnTo>
                  <a:pt x="2239142" y="1485900"/>
                </a:lnTo>
                <a:lnTo>
                  <a:pt x="2239736" y="1473200"/>
                </a:lnTo>
                <a:close/>
              </a:path>
              <a:path w="4301490" h="1536700">
                <a:moveTo>
                  <a:pt x="4041531" y="1473200"/>
                </a:moveTo>
                <a:lnTo>
                  <a:pt x="2260755" y="1473200"/>
                </a:lnTo>
                <a:lnTo>
                  <a:pt x="2239142" y="1485900"/>
                </a:lnTo>
                <a:lnTo>
                  <a:pt x="4046471" y="1485900"/>
                </a:lnTo>
                <a:lnTo>
                  <a:pt x="4041531" y="1473200"/>
                </a:lnTo>
                <a:close/>
              </a:path>
              <a:path w="4301490" h="1536700">
                <a:moveTo>
                  <a:pt x="4076165" y="1473200"/>
                </a:moveTo>
                <a:lnTo>
                  <a:pt x="4062369" y="1485900"/>
                </a:lnTo>
                <a:lnTo>
                  <a:pt x="4086650" y="1485900"/>
                </a:lnTo>
                <a:lnTo>
                  <a:pt x="4076165" y="1473200"/>
                </a:lnTo>
                <a:close/>
              </a:path>
              <a:path w="4301490" h="1536700">
                <a:moveTo>
                  <a:pt x="4209935" y="1447800"/>
                </a:moveTo>
                <a:lnTo>
                  <a:pt x="4206982" y="1447800"/>
                </a:lnTo>
                <a:lnTo>
                  <a:pt x="4196053" y="1460500"/>
                </a:lnTo>
                <a:lnTo>
                  <a:pt x="4183094" y="1473200"/>
                </a:lnTo>
                <a:lnTo>
                  <a:pt x="4077323" y="1473200"/>
                </a:lnTo>
                <a:lnTo>
                  <a:pt x="4086650" y="1485900"/>
                </a:lnTo>
                <a:lnTo>
                  <a:pt x="4204845" y="1485900"/>
                </a:lnTo>
                <a:lnTo>
                  <a:pt x="4218822" y="1473200"/>
                </a:lnTo>
                <a:lnTo>
                  <a:pt x="4225915" y="1465873"/>
                </a:lnTo>
                <a:lnTo>
                  <a:pt x="4230735" y="1460500"/>
                </a:lnTo>
                <a:lnTo>
                  <a:pt x="4206600" y="1460500"/>
                </a:lnTo>
                <a:lnTo>
                  <a:pt x="4209935" y="1447800"/>
                </a:lnTo>
                <a:close/>
              </a:path>
              <a:path w="4301490" h="1536700">
                <a:moveTo>
                  <a:pt x="4225915" y="1465873"/>
                </a:moveTo>
                <a:lnTo>
                  <a:pt x="4218822" y="1473200"/>
                </a:lnTo>
                <a:lnTo>
                  <a:pt x="4204845" y="1485900"/>
                </a:lnTo>
                <a:lnTo>
                  <a:pt x="4219343" y="1473200"/>
                </a:lnTo>
                <a:lnTo>
                  <a:pt x="4225915" y="1465873"/>
                </a:lnTo>
                <a:close/>
              </a:path>
              <a:path w="4301490" h="1536700">
                <a:moveTo>
                  <a:pt x="21261" y="1244600"/>
                </a:moveTo>
                <a:lnTo>
                  <a:pt x="6486" y="1244600"/>
                </a:lnTo>
                <a:lnTo>
                  <a:pt x="6377" y="1308100"/>
                </a:lnTo>
                <a:lnTo>
                  <a:pt x="7433" y="1346200"/>
                </a:lnTo>
                <a:lnTo>
                  <a:pt x="11582" y="1384300"/>
                </a:lnTo>
                <a:lnTo>
                  <a:pt x="20917" y="1422400"/>
                </a:lnTo>
                <a:lnTo>
                  <a:pt x="40583" y="1460500"/>
                </a:lnTo>
                <a:lnTo>
                  <a:pt x="45071" y="1460500"/>
                </a:lnTo>
                <a:lnTo>
                  <a:pt x="48910" y="1473200"/>
                </a:lnTo>
                <a:lnTo>
                  <a:pt x="69450" y="1473200"/>
                </a:lnTo>
                <a:lnTo>
                  <a:pt x="61406" y="1460500"/>
                </a:lnTo>
                <a:lnTo>
                  <a:pt x="52269" y="1447800"/>
                </a:lnTo>
                <a:lnTo>
                  <a:pt x="43698" y="1435100"/>
                </a:lnTo>
                <a:lnTo>
                  <a:pt x="37352" y="1422400"/>
                </a:lnTo>
                <a:lnTo>
                  <a:pt x="34894" y="1422400"/>
                </a:lnTo>
                <a:lnTo>
                  <a:pt x="32222" y="1409700"/>
                </a:lnTo>
                <a:lnTo>
                  <a:pt x="28903" y="1397000"/>
                </a:lnTo>
                <a:lnTo>
                  <a:pt x="25717" y="1384300"/>
                </a:lnTo>
                <a:lnTo>
                  <a:pt x="23446" y="1371600"/>
                </a:lnTo>
                <a:lnTo>
                  <a:pt x="22869" y="1358900"/>
                </a:lnTo>
                <a:lnTo>
                  <a:pt x="21911" y="1346200"/>
                </a:lnTo>
                <a:lnTo>
                  <a:pt x="21788" y="1333500"/>
                </a:lnTo>
                <a:lnTo>
                  <a:pt x="22041" y="1320800"/>
                </a:lnTo>
                <a:lnTo>
                  <a:pt x="22210" y="1308100"/>
                </a:lnTo>
                <a:lnTo>
                  <a:pt x="21834" y="1295400"/>
                </a:lnTo>
                <a:lnTo>
                  <a:pt x="20453" y="1282700"/>
                </a:lnTo>
                <a:lnTo>
                  <a:pt x="20932" y="1270000"/>
                </a:lnTo>
                <a:lnTo>
                  <a:pt x="21204" y="1257300"/>
                </a:lnTo>
                <a:lnTo>
                  <a:pt x="21261" y="1244600"/>
                </a:lnTo>
                <a:close/>
              </a:path>
              <a:path w="4301490" h="1536700">
                <a:moveTo>
                  <a:pt x="84054" y="1447800"/>
                </a:moveTo>
                <a:lnTo>
                  <a:pt x="79961" y="1447800"/>
                </a:lnTo>
                <a:lnTo>
                  <a:pt x="89064" y="1460500"/>
                </a:lnTo>
                <a:lnTo>
                  <a:pt x="99402" y="1473200"/>
                </a:lnTo>
                <a:lnTo>
                  <a:pt x="125394" y="1473200"/>
                </a:lnTo>
                <a:lnTo>
                  <a:pt x="113260" y="1460500"/>
                </a:lnTo>
                <a:lnTo>
                  <a:pt x="93051" y="1460500"/>
                </a:lnTo>
                <a:lnTo>
                  <a:pt x="84054" y="1447800"/>
                </a:lnTo>
                <a:close/>
              </a:path>
              <a:path w="4301490" h="1536700">
                <a:moveTo>
                  <a:pt x="368024" y="1460500"/>
                </a:moveTo>
                <a:lnTo>
                  <a:pt x="358065" y="1460500"/>
                </a:lnTo>
                <a:lnTo>
                  <a:pt x="353129" y="1473200"/>
                </a:lnTo>
                <a:lnTo>
                  <a:pt x="375311" y="1473200"/>
                </a:lnTo>
                <a:lnTo>
                  <a:pt x="368024" y="1460500"/>
                </a:lnTo>
                <a:close/>
              </a:path>
              <a:path w="4301490" h="1536700">
                <a:moveTo>
                  <a:pt x="3386923" y="1460500"/>
                </a:moveTo>
                <a:lnTo>
                  <a:pt x="3379468" y="1460500"/>
                </a:lnTo>
                <a:lnTo>
                  <a:pt x="3370275" y="1473200"/>
                </a:lnTo>
                <a:lnTo>
                  <a:pt x="3396787" y="1473200"/>
                </a:lnTo>
                <a:lnTo>
                  <a:pt x="3386923" y="1460500"/>
                </a:lnTo>
                <a:close/>
              </a:path>
              <a:path w="4301490" h="1536700">
                <a:moveTo>
                  <a:pt x="3555559" y="1460500"/>
                </a:moveTo>
                <a:lnTo>
                  <a:pt x="3540029" y="1460500"/>
                </a:lnTo>
                <a:lnTo>
                  <a:pt x="3528048" y="1473200"/>
                </a:lnTo>
                <a:lnTo>
                  <a:pt x="3547984" y="1473200"/>
                </a:lnTo>
                <a:lnTo>
                  <a:pt x="3555559" y="1460500"/>
                </a:lnTo>
                <a:close/>
              </a:path>
              <a:path w="4301490" h="1536700">
                <a:moveTo>
                  <a:pt x="3991483" y="1460500"/>
                </a:moveTo>
                <a:lnTo>
                  <a:pt x="3639963" y="1460500"/>
                </a:lnTo>
                <a:lnTo>
                  <a:pt x="3547984" y="1473200"/>
                </a:lnTo>
                <a:lnTo>
                  <a:pt x="3991236" y="1473200"/>
                </a:lnTo>
                <a:lnTo>
                  <a:pt x="3991483" y="1460500"/>
                </a:lnTo>
                <a:close/>
              </a:path>
              <a:path w="4301490" h="1536700">
                <a:moveTo>
                  <a:pt x="4030800" y="1460500"/>
                </a:moveTo>
                <a:lnTo>
                  <a:pt x="4016913" y="1460500"/>
                </a:lnTo>
                <a:lnTo>
                  <a:pt x="4013585" y="1473200"/>
                </a:lnTo>
                <a:lnTo>
                  <a:pt x="4024308" y="1473200"/>
                </a:lnTo>
                <a:lnTo>
                  <a:pt x="4030800" y="1460500"/>
                </a:lnTo>
                <a:close/>
              </a:path>
              <a:path w="4301490" h="1536700">
                <a:moveTo>
                  <a:pt x="4179006" y="1460500"/>
                </a:moveTo>
                <a:lnTo>
                  <a:pt x="4100277" y="1460500"/>
                </a:lnTo>
                <a:lnTo>
                  <a:pt x="4090709" y="1473200"/>
                </a:lnTo>
                <a:lnTo>
                  <a:pt x="4165599" y="1473200"/>
                </a:lnTo>
                <a:lnTo>
                  <a:pt x="4174628" y="1466520"/>
                </a:lnTo>
                <a:lnTo>
                  <a:pt x="4179006" y="1460500"/>
                </a:lnTo>
                <a:close/>
              </a:path>
              <a:path w="4301490" h="1536700">
                <a:moveTo>
                  <a:pt x="4189317" y="1460500"/>
                </a:moveTo>
                <a:lnTo>
                  <a:pt x="4182767" y="1460500"/>
                </a:lnTo>
                <a:lnTo>
                  <a:pt x="4174628" y="1466520"/>
                </a:lnTo>
                <a:lnTo>
                  <a:pt x="4169771" y="1473200"/>
                </a:lnTo>
                <a:lnTo>
                  <a:pt x="4183094" y="1473200"/>
                </a:lnTo>
                <a:lnTo>
                  <a:pt x="4189317" y="1460500"/>
                </a:lnTo>
                <a:close/>
              </a:path>
              <a:path w="4301490" h="1536700">
                <a:moveTo>
                  <a:pt x="4205713" y="1435100"/>
                </a:moveTo>
                <a:lnTo>
                  <a:pt x="4185689" y="1435100"/>
                </a:lnTo>
                <a:lnTo>
                  <a:pt x="4179783" y="1447800"/>
                </a:lnTo>
                <a:lnTo>
                  <a:pt x="4169516" y="1447800"/>
                </a:lnTo>
                <a:lnTo>
                  <a:pt x="4156986" y="1460500"/>
                </a:lnTo>
                <a:lnTo>
                  <a:pt x="4179006" y="1460500"/>
                </a:lnTo>
                <a:lnTo>
                  <a:pt x="4174628" y="1466520"/>
                </a:lnTo>
                <a:lnTo>
                  <a:pt x="4182767" y="1460500"/>
                </a:lnTo>
                <a:lnTo>
                  <a:pt x="4196035" y="1447800"/>
                </a:lnTo>
                <a:lnTo>
                  <a:pt x="4205713" y="1435100"/>
                </a:lnTo>
                <a:close/>
              </a:path>
              <a:path w="4301490" h="1536700">
                <a:moveTo>
                  <a:pt x="61480" y="1435100"/>
                </a:moveTo>
                <a:lnTo>
                  <a:pt x="54381" y="1435100"/>
                </a:lnTo>
                <a:lnTo>
                  <a:pt x="60046" y="1447800"/>
                </a:lnTo>
                <a:lnTo>
                  <a:pt x="65245" y="1460500"/>
                </a:lnTo>
                <a:lnTo>
                  <a:pt x="66191" y="1460500"/>
                </a:lnTo>
                <a:lnTo>
                  <a:pt x="65495" y="1447800"/>
                </a:lnTo>
                <a:lnTo>
                  <a:pt x="65287" y="1447800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94245" y="1447800"/>
                </a:moveTo>
                <a:lnTo>
                  <a:pt x="92411" y="1447800"/>
                </a:lnTo>
                <a:lnTo>
                  <a:pt x="95407" y="1460500"/>
                </a:lnTo>
                <a:lnTo>
                  <a:pt x="97640" y="1460500"/>
                </a:lnTo>
                <a:lnTo>
                  <a:pt x="94245" y="1447800"/>
                </a:lnTo>
                <a:close/>
              </a:path>
              <a:path w="4301490" h="1536700">
                <a:moveTo>
                  <a:pt x="4250092" y="1435100"/>
                </a:moveTo>
                <a:lnTo>
                  <a:pt x="4220547" y="1435100"/>
                </a:lnTo>
                <a:lnTo>
                  <a:pt x="4213880" y="1447800"/>
                </a:lnTo>
                <a:lnTo>
                  <a:pt x="4206600" y="1460500"/>
                </a:lnTo>
                <a:lnTo>
                  <a:pt x="4230735" y="1460500"/>
                </a:lnTo>
                <a:lnTo>
                  <a:pt x="4239448" y="1447800"/>
                </a:lnTo>
                <a:lnTo>
                  <a:pt x="4244123" y="1447800"/>
                </a:lnTo>
                <a:lnTo>
                  <a:pt x="4247423" y="1442986"/>
                </a:lnTo>
                <a:lnTo>
                  <a:pt x="4250092" y="1435100"/>
                </a:lnTo>
                <a:close/>
              </a:path>
              <a:path w="4301490" h="1536700">
                <a:moveTo>
                  <a:pt x="61550" y="1435213"/>
                </a:moveTo>
                <a:lnTo>
                  <a:pt x="65287" y="1447800"/>
                </a:lnTo>
                <a:lnTo>
                  <a:pt x="65839" y="1447800"/>
                </a:lnTo>
                <a:lnTo>
                  <a:pt x="62489" y="1436749"/>
                </a:lnTo>
                <a:lnTo>
                  <a:pt x="61550" y="1435213"/>
                </a:lnTo>
                <a:close/>
              </a:path>
              <a:path w="4301490" h="1536700">
                <a:moveTo>
                  <a:pt x="62489" y="1436749"/>
                </a:moveTo>
                <a:lnTo>
                  <a:pt x="65839" y="1447800"/>
                </a:lnTo>
                <a:lnTo>
                  <a:pt x="69247" y="1447800"/>
                </a:lnTo>
                <a:lnTo>
                  <a:pt x="62489" y="1436749"/>
                </a:lnTo>
                <a:close/>
              </a:path>
              <a:path w="4301490" h="1536700">
                <a:moveTo>
                  <a:pt x="78809" y="1429061"/>
                </a:moveTo>
                <a:lnTo>
                  <a:pt x="80458" y="1435100"/>
                </a:lnTo>
                <a:lnTo>
                  <a:pt x="66358" y="1435100"/>
                </a:lnTo>
                <a:lnTo>
                  <a:pt x="72318" y="1447800"/>
                </a:lnTo>
                <a:lnTo>
                  <a:pt x="82107" y="1447800"/>
                </a:lnTo>
                <a:lnTo>
                  <a:pt x="84152" y="1435100"/>
                </a:lnTo>
                <a:lnTo>
                  <a:pt x="78809" y="1429061"/>
                </a:lnTo>
                <a:close/>
              </a:path>
              <a:path w="4301490" h="1536700">
                <a:moveTo>
                  <a:pt x="4233011" y="1409700"/>
                </a:moveTo>
                <a:lnTo>
                  <a:pt x="4232060" y="1409700"/>
                </a:lnTo>
                <a:lnTo>
                  <a:pt x="4226260" y="1422400"/>
                </a:lnTo>
                <a:lnTo>
                  <a:pt x="4219137" y="1435213"/>
                </a:lnTo>
                <a:lnTo>
                  <a:pt x="4211016" y="1447800"/>
                </a:lnTo>
                <a:lnTo>
                  <a:pt x="4219528" y="1435100"/>
                </a:lnTo>
                <a:lnTo>
                  <a:pt x="4250092" y="1435100"/>
                </a:lnTo>
                <a:lnTo>
                  <a:pt x="4252654" y="1422400"/>
                </a:lnTo>
                <a:lnTo>
                  <a:pt x="4229799" y="1422400"/>
                </a:lnTo>
                <a:lnTo>
                  <a:pt x="4233011" y="1409700"/>
                </a:lnTo>
                <a:close/>
              </a:path>
              <a:path w="4301490" h="1536700">
                <a:moveTo>
                  <a:pt x="4247423" y="1442986"/>
                </a:moveTo>
                <a:lnTo>
                  <a:pt x="4244123" y="1447800"/>
                </a:lnTo>
                <a:lnTo>
                  <a:pt x="4245795" y="1447800"/>
                </a:lnTo>
                <a:lnTo>
                  <a:pt x="4247423" y="1442986"/>
                </a:lnTo>
                <a:close/>
              </a:path>
              <a:path w="4301490" h="1536700">
                <a:moveTo>
                  <a:pt x="61989" y="1435100"/>
                </a:moveTo>
                <a:lnTo>
                  <a:pt x="61516" y="1435100"/>
                </a:lnTo>
                <a:lnTo>
                  <a:pt x="62489" y="1436749"/>
                </a:lnTo>
                <a:lnTo>
                  <a:pt x="61989" y="1435100"/>
                </a:lnTo>
                <a:close/>
              </a:path>
              <a:path w="4301490" h="1536700">
                <a:moveTo>
                  <a:pt x="49668" y="1219200"/>
                </a:moveTo>
                <a:lnTo>
                  <a:pt x="29383" y="1219200"/>
                </a:lnTo>
                <a:lnTo>
                  <a:pt x="26963" y="1270000"/>
                </a:lnTo>
                <a:lnTo>
                  <a:pt x="26957" y="1282700"/>
                </a:lnTo>
                <a:lnTo>
                  <a:pt x="28916" y="1282700"/>
                </a:lnTo>
                <a:lnTo>
                  <a:pt x="28399" y="1295400"/>
                </a:lnTo>
                <a:lnTo>
                  <a:pt x="28014" y="1308100"/>
                </a:lnTo>
                <a:lnTo>
                  <a:pt x="27948" y="1333500"/>
                </a:lnTo>
                <a:lnTo>
                  <a:pt x="28036" y="1346200"/>
                </a:lnTo>
                <a:lnTo>
                  <a:pt x="28640" y="1358900"/>
                </a:lnTo>
                <a:lnTo>
                  <a:pt x="29769" y="1371600"/>
                </a:lnTo>
                <a:lnTo>
                  <a:pt x="31523" y="1371600"/>
                </a:lnTo>
                <a:lnTo>
                  <a:pt x="34180" y="1397000"/>
                </a:lnTo>
                <a:lnTo>
                  <a:pt x="38151" y="1409700"/>
                </a:lnTo>
                <a:lnTo>
                  <a:pt x="43078" y="1422400"/>
                </a:lnTo>
                <a:lnTo>
                  <a:pt x="48607" y="1435100"/>
                </a:lnTo>
                <a:lnTo>
                  <a:pt x="58570" y="1435100"/>
                </a:lnTo>
                <a:lnTo>
                  <a:pt x="54647" y="1422400"/>
                </a:lnTo>
                <a:lnTo>
                  <a:pt x="51246" y="1422400"/>
                </a:lnTo>
                <a:lnTo>
                  <a:pt x="48699" y="1409700"/>
                </a:lnTo>
                <a:lnTo>
                  <a:pt x="59534" y="1409700"/>
                </a:lnTo>
                <a:lnTo>
                  <a:pt x="57083" y="1399655"/>
                </a:lnTo>
                <a:lnTo>
                  <a:pt x="56300" y="1397000"/>
                </a:lnTo>
                <a:lnTo>
                  <a:pt x="54530" y="1397000"/>
                </a:lnTo>
                <a:lnTo>
                  <a:pt x="55249" y="1384300"/>
                </a:lnTo>
                <a:lnTo>
                  <a:pt x="55757" y="1384300"/>
                </a:lnTo>
                <a:lnTo>
                  <a:pt x="53544" y="1358900"/>
                </a:lnTo>
                <a:lnTo>
                  <a:pt x="52283" y="1358900"/>
                </a:lnTo>
                <a:lnTo>
                  <a:pt x="52616" y="1346200"/>
                </a:lnTo>
                <a:lnTo>
                  <a:pt x="53415" y="1346200"/>
                </a:lnTo>
                <a:lnTo>
                  <a:pt x="52962" y="1333500"/>
                </a:lnTo>
                <a:lnTo>
                  <a:pt x="52367" y="1308100"/>
                </a:lnTo>
                <a:lnTo>
                  <a:pt x="51664" y="1295400"/>
                </a:lnTo>
                <a:lnTo>
                  <a:pt x="50884" y="1295400"/>
                </a:lnTo>
                <a:lnTo>
                  <a:pt x="50060" y="1282700"/>
                </a:lnTo>
                <a:lnTo>
                  <a:pt x="48853" y="1270000"/>
                </a:lnTo>
                <a:lnTo>
                  <a:pt x="46151" y="1270000"/>
                </a:lnTo>
                <a:lnTo>
                  <a:pt x="45688" y="1257300"/>
                </a:lnTo>
                <a:lnTo>
                  <a:pt x="46554" y="1244600"/>
                </a:lnTo>
                <a:lnTo>
                  <a:pt x="47603" y="1231900"/>
                </a:lnTo>
                <a:lnTo>
                  <a:pt x="48689" y="1231900"/>
                </a:lnTo>
                <a:lnTo>
                  <a:pt x="49668" y="1219200"/>
                </a:lnTo>
                <a:close/>
              </a:path>
              <a:path w="4301490" h="1536700">
                <a:moveTo>
                  <a:pt x="66598" y="1422400"/>
                </a:moveTo>
                <a:lnTo>
                  <a:pt x="58070" y="1422400"/>
                </a:lnTo>
                <a:lnTo>
                  <a:pt x="62607" y="1435100"/>
                </a:lnTo>
                <a:lnTo>
                  <a:pt x="64464" y="1435100"/>
                </a:lnTo>
                <a:lnTo>
                  <a:pt x="66598" y="1422400"/>
                </a:lnTo>
                <a:close/>
              </a:path>
              <a:path w="4301490" h="1536700">
                <a:moveTo>
                  <a:pt x="72915" y="1422400"/>
                </a:moveTo>
                <a:lnTo>
                  <a:pt x="66598" y="1422400"/>
                </a:lnTo>
                <a:lnTo>
                  <a:pt x="66860" y="1435100"/>
                </a:lnTo>
                <a:lnTo>
                  <a:pt x="80458" y="1435100"/>
                </a:lnTo>
                <a:lnTo>
                  <a:pt x="76292" y="1426215"/>
                </a:lnTo>
                <a:lnTo>
                  <a:pt x="72915" y="1422400"/>
                </a:lnTo>
                <a:close/>
              </a:path>
              <a:path w="4301490" h="1536700">
                <a:moveTo>
                  <a:pt x="4231556" y="1371600"/>
                </a:moveTo>
                <a:lnTo>
                  <a:pt x="4222019" y="1371600"/>
                </a:lnTo>
                <a:lnTo>
                  <a:pt x="4221803" y="1384300"/>
                </a:lnTo>
                <a:lnTo>
                  <a:pt x="4216116" y="1397000"/>
                </a:lnTo>
                <a:lnTo>
                  <a:pt x="4210365" y="1409700"/>
                </a:lnTo>
                <a:lnTo>
                  <a:pt x="4203155" y="1422400"/>
                </a:lnTo>
                <a:lnTo>
                  <a:pt x="4195292" y="1422400"/>
                </a:lnTo>
                <a:lnTo>
                  <a:pt x="4185368" y="1435100"/>
                </a:lnTo>
                <a:lnTo>
                  <a:pt x="4212111" y="1435100"/>
                </a:lnTo>
                <a:lnTo>
                  <a:pt x="4215540" y="1422400"/>
                </a:lnTo>
                <a:lnTo>
                  <a:pt x="4223382" y="1409700"/>
                </a:lnTo>
                <a:lnTo>
                  <a:pt x="4229010" y="1409700"/>
                </a:lnTo>
                <a:lnTo>
                  <a:pt x="4233160" y="1397000"/>
                </a:lnTo>
                <a:lnTo>
                  <a:pt x="4232989" y="1384300"/>
                </a:lnTo>
                <a:lnTo>
                  <a:pt x="4231556" y="1371600"/>
                </a:lnTo>
                <a:close/>
              </a:path>
              <a:path w="4301490" h="1536700">
                <a:moveTo>
                  <a:pt x="76990" y="1422400"/>
                </a:moveTo>
                <a:lnTo>
                  <a:pt x="74502" y="1422400"/>
                </a:lnTo>
                <a:lnTo>
                  <a:pt x="76292" y="1426215"/>
                </a:lnTo>
                <a:lnTo>
                  <a:pt x="78809" y="1429061"/>
                </a:lnTo>
                <a:lnTo>
                  <a:pt x="76990" y="1422400"/>
                </a:lnTo>
                <a:close/>
              </a:path>
              <a:path w="4301490" h="1536700">
                <a:moveTo>
                  <a:pt x="59689" y="1408494"/>
                </a:moveTo>
                <a:lnTo>
                  <a:pt x="59534" y="1409700"/>
                </a:lnTo>
                <a:lnTo>
                  <a:pt x="48699" y="1409700"/>
                </a:lnTo>
                <a:lnTo>
                  <a:pt x="52788" y="1422400"/>
                </a:lnTo>
                <a:lnTo>
                  <a:pt x="64585" y="1422400"/>
                </a:lnTo>
                <a:lnTo>
                  <a:pt x="60045" y="1409700"/>
                </a:lnTo>
                <a:lnTo>
                  <a:pt x="59689" y="1408494"/>
                </a:lnTo>
                <a:close/>
              </a:path>
              <a:path w="4301490" h="1536700">
                <a:moveTo>
                  <a:pt x="68546" y="1409700"/>
                </a:moveTo>
                <a:lnTo>
                  <a:pt x="65715" y="1409700"/>
                </a:lnTo>
                <a:lnTo>
                  <a:pt x="71532" y="1422400"/>
                </a:lnTo>
                <a:lnTo>
                  <a:pt x="74502" y="1422400"/>
                </a:lnTo>
                <a:lnTo>
                  <a:pt x="68546" y="1409700"/>
                </a:lnTo>
                <a:close/>
              </a:path>
              <a:path w="4301490" h="1536700">
                <a:moveTo>
                  <a:pt x="4267819" y="1358900"/>
                </a:moveTo>
                <a:lnTo>
                  <a:pt x="4239521" y="1358900"/>
                </a:lnTo>
                <a:lnTo>
                  <a:pt x="4239631" y="1371600"/>
                </a:lnTo>
                <a:lnTo>
                  <a:pt x="4242640" y="1371600"/>
                </a:lnTo>
                <a:lnTo>
                  <a:pt x="4242290" y="1384300"/>
                </a:lnTo>
                <a:lnTo>
                  <a:pt x="4239559" y="1384300"/>
                </a:lnTo>
                <a:lnTo>
                  <a:pt x="4238225" y="1397000"/>
                </a:lnTo>
                <a:lnTo>
                  <a:pt x="4234121" y="1409700"/>
                </a:lnTo>
                <a:lnTo>
                  <a:pt x="4229799" y="1422400"/>
                </a:lnTo>
                <a:lnTo>
                  <a:pt x="4253299" y="1422400"/>
                </a:lnTo>
                <a:lnTo>
                  <a:pt x="4261784" y="1409700"/>
                </a:lnTo>
                <a:lnTo>
                  <a:pt x="4265695" y="1397000"/>
                </a:lnTo>
                <a:lnTo>
                  <a:pt x="4267070" y="1384300"/>
                </a:lnTo>
                <a:lnTo>
                  <a:pt x="4267942" y="1371600"/>
                </a:lnTo>
                <a:lnTo>
                  <a:pt x="4267819" y="1358900"/>
                </a:lnTo>
                <a:close/>
              </a:path>
              <a:path w="4301490" h="1536700">
                <a:moveTo>
                  <a:pt x="57083" y="1399655"/>
                </a:moveTo>
                <a:lnTo>
                  <a:pt x="59534" y="1409700"/>
                </a:lnTo>
                <a:lnTo>
                  <a:pt x="59689" y="1408494"/>
                </a:lnTo>
                <a:lnTo>
                  <a:pt x="57083" y="1399655"/>
                </a:lnTo>
                <a:close/>
              </a:path>
              <a:path w="4301490" h="1536700">
                <a:moveTo>
                  <a:pt x="61171" y="1397000"/>
                </a:moveTo>
                <a:lnTo>
                  <a:pt x="60605" y="1401388"/>
                </a:lnTo>
                <a:lnTo>
                  <a:pt x="62707" y="1409700"/>
                </a:lnTo>
                <a:lnTo>
                  <a:pt x="65715" y="1409700"/>
                </a:lnTo>
                <a:lnTo>
                  <a:pt x="61171" y="1397000"/>
                </a:lnTo>
                <a:close/>
              </a:path>
              <a:path w="4301490" h="1536700">
                <a:moveTo>
                  <a:pt x="4294942" y="1371600"/>
                </a:moveTo>
                <a:lnTo>
                  <a:pt x="4275204" y="1371600"/>
                </a:lnTo>
                <a:lnTo>
                  <a:pt x="4273487" y="1384300"/>
                </a:lnTo>
                <a:lnTo>
                  <a:pt x="4272537" y="1384300"/>
                </a:lnTo>
                <a:lnTo>
                  <a:pt x="4270895" y="1397000"/>
                </a:lnTo>
                <a:lnTo>
                  <a:pt x="4271748" y="1397000"/>
                </a:lnTo>
                <a:lnTo>
                  <a:pt x="4266590" y="1409700"/>
                </a:lnTo>
                <a:lnTo>
                  <a:pt x="4285152" y="1409700"/>
                </a:lnTo>
                <a:lnTo>
                  <a:pt x="4288823" y="1397000"/>
                </a:lnTo>
                <a:lnTo>
                  <a:pt x="4292289" y="1384300"/>
                </a:lnTo>
                <a:lnTo>
                  <a:pt x="4294942" y="1371600"/>
                </a:lnTo>
                <a:close/>
              </a:path>
              <a:path w="4301490" h="1536700">
                <a:moveTo>
                  <a:pt x="55757" y="1384300"/>
                </a:moveTo>
                <a:lnTo>
                  <a:pt x="55249" y="1384300"/>
                </a:lnTo>
                <a:lnTo>
                  <a:pt x="56435" y="1397000"/>
                </a:lnTo>
                <a:lnTo>
                  <a:pt x="57083" y="1399655"/>
                </a:lnTo>
                <a:lnTo>
                  <a:pt x="59689" y="1408494"/>
                </a:lnTo>
                <a:lnTo>
                  <a:pt x="60605" y="1401388"/>
                </a:lnTo>
                <a:lnTo>
                  <a:pt x="59496" y="1397000"/>
                </a:lnTo>
                <a:lnTo>
                  <a:pt x="55757" y="1384300"/>
                </a:lnTo>
                <a:close/>
              </a:path>
              <a:path w="4301490" h="1536700">
                <a:moveTo>
                  <a:pt x="4241811" y="1270000"/>
                </a:moveTo>
                <a:lnTo>
                  <a:pt x="4227417" y="1270000"/>
                </a:lnTo>
                <a:lnTo>
                  <a:pt x="4227507" y="1282700"/>
                </a:lnTo>
                <a:lnTo>
                  <a:pt x="4226714" y="1295400"/>
                </a:lnTo>
                <a:lnTo>
                  <a:pt x="4225279" y="1308100"/>
                </a:lnTo>
                <a:lnTo>
                  <a:pt x="4223447" y="1320800"/>
                </a:lnTo>
                <a:lnTo>
                  <a:pt x="4221461" y="1333500"/>
                </a:lnTo>
                <a:lnTo>
                  <a:pt x="4222377" y="1346200"/>
                </a:lnTo>
                <a:lnTo>
                  <a:pt x="4220221" y="1358900"/>
                </a:lnTo>
                <a:lnTo>
                  <a:pt x="4219902" y="1371600"/>
                </a:lnTo>
                <a:lnTo>
                  <a:pt x="4230476" y="1371600"/>
                </a:lnTo>
                <a:lnTo>
                  <a:pt x="4232091" y="1358900"/>
                </a:lnTo>
                <a:lnTo>
                  <a:pt x="4238717" y="1358900"/>
                </a:lnTo>
                <a:lnTo>
                  <a:pt x="4239213" y="1346200"/>
                </a:lnTo>
                <a:lnTo>
                  <a:pt x="4232277" y="1346200"/>
                </a:lnTo>
                <a:lnTo>
                  <a:pt x="4231586" y="1333500"/>
                </a:lnTo>
                <a:lnTo>
                  <a:pt x="4235596" y="1333500"/>
                </a:lnTo>
                <a:lnTo>
                  <a:pt x="4236492" y="1320800"/>
                </a:lnTo>
                <a:lnTo>
                  <a:pt x="4236890" y="1308100"/>
                </a:lnTo>
                <a:lnTo>
                  <a:pt x="4236299" y="1295400"/>
                </a:lnTo>
                <a:lnTo>
                  <a:pt x="4240887" y="1295400"/>
                </a:lnTo>
                <a:lnTo>
                  <a:pt x="4239697" y="1282700"/>
                </a:lnTo>
                <a:lnTo>
                  <a:pt x="4241852" y="1282700"/>
                </a:lnTo>
                <a:lnTo>
                  <a:pt x="4241811" y="1270000"/>
                </a:lnTo>
                <a:close/>
              </a:path>
              <a:path w="4301490" h="1536700">
                <a:moveTo>
                  <a:pt x="4280315" y="1308100"/>
                </a:moveTo>
                <a:lnTo>
                  <a:pt x="4276248" y="1308100"/>
                </a:lnTo>
                <a:lnTo>
                  <a:pt x="4277681" y="1320800"/>
                </a:lnTo>
                <a:lnTo>
                  <a:pt x="4277176" y="1333500"/>
                </a:lnTo>
                <a:lnTo>
                  <a:pt x="4275998" y="1346200"/>
                </a:lnTo>
                <a:lnTo>
                  <a:pt x="4274464" y="1346200"/>
                </a:lnTo>
                <a:lnTo>
                  <a:pt x="4273742" y="1371600"/>
                </a:lnTo>
                <a:lnTo>
                  <a:pt x="4293638" y="1371600"/>
                </a:lnTo>
                <a:lnTo>
                  <a:pt x="4293298" y="1358900"/>
                </a:lnTo>
                <a:lnTo>
                  <a:pt x="4293634" y="1346200"/>
                </a:lnTo>
                <a:lnTo>
                  <a:pt x="4293782" y="1333500"/>
                </a:lnTo>
                <a:lnTo>
                  <a:pt x="4280346" y="1333500"/>
                </a:lnTo>
                <a:lnTo>
                  <a:pt x="4280519" y="1320800"/>
                </a:lnTo>
                <a:lnTo>
                  <a:pt x="4280315" y="1308100"/>
                </a:lnTo>
                <a:close/>
              </a:path>
              <a:path w="4301490" h="1536700">
                <a:moveTo>
                  <a:pt x="4240887" y="1295400"/>
                </a:moveTo>
                <a:lnTo>
                  <a:pt x="4238400" y="1295400"/>
                </a:lnTo>
                <a:lnTo>
                  <a:pt x="4239409" y="1308100"/>
                </a:lnTo>
                <a:lnTo>
                  <a:pt x="4240304" y="1320800"/>
                </a:lnTo>
                <a:lnTo>
                  <a:pt x="4240924" y="1333500"/>
                </a:lnTo>
                <a:lnTo>
                  <a:pt x="4241107" y="1346200"/>
                </a:lnTo>
                <a:lnTo>
                  <a:pt x="4240693" y="1358900"/>
                </a:lnTo>
                <a:lnTo>
                  <a:pt x="4244310" y="1358900"/>
                </a:lnTo>
                <a:lnTo>
                  <a:pt x="4244638" y="1346200"/>
                </a:lnTo>
                <a:lnTo>
                  <a:pt x="4245256" y="1346200"/>
                </a:lnTo>
                <a:lnTo>
                  <a:pt x="4245914" y="1333500"/>
                </a:lnTo>
                <a:lnTo>
                  <a:pt x="4246362" y="1320800"/>
                </a:lnTo>
                <a:lnTo>
                  <a:pt x="4243865" y="1320800"/>
                </a:lnTo>
                <a:lnTo>
                  <a:pt x="4241968" y="1308100"/>
                </a:lnTo>
                <a:lnTo>
                  <a:pt x="4240887" y="1295400"/>
                </a:lnTo>
                <a:close/>
              </a:path>
              <a:path w="4301490" h="1536700">
                <a:moveTo>
                  <a:pt x="4264611" y="1066800"/>
                </a:moveTo>
                <a:lnTo>
                  <a:pt x="4246323" y="1066800"/>
                </a:lnTo>
                <a:lnTo>
                  <a:pt x="4247544" y="1079500"/>
                </a:lnTo>
                <a:lnTo>
                  <a:pt x="4248536" y="1104900"/>
                </a:lnTo>
                <a:lnTo>
                  <a:pt x="4249720" y="1104900"/>
                </a:lnTo>
                <a:lnTo>
                  <a:pt x="4248537" y="1117600"/>
                </a:lnTo>
                <a:lnTo>
                  <a:pt x="4248032" y="1130300"/>
                </a:lnTo>
                <a:lnTo>
                  <a:pt x="4247837" y="1143000"/>
                </a:lnTo>
                <a:lnTo>
                  <a:pt x="4247584" y="1155700"/>
                </a:lnTo>
                <a:lnTo>
                  <a:pt x="4246905" y="1168400"/>
                </a:lnTo>
                <a:lnTo>
                  <a:pt x="4247745" y="1168400"/>
                </a:lnTo>
                <a:lnTo>
                  <a:pt x="4249355" y="1181100"/>
                </a:lnTo>
                <a:lnTo>
                  <a:pt x="4251086" y="1193800"/>
                </a:lnTo>
                <a:lnTo>
                  <a:pt x="4252293" y="1206500"/>
                </a:lnTo>
                <a:lnTo>
                  <a:pt x="4248754" y="1206500"/>
                </a:lnTo>
                <a:lnTo>
                  <a:pt x="4248642" y="1219200"/>
                </a:lnTo>
                <a:lnTo>
                  <a:pt x="4248963" y="1231900"/>
                </a:lnTo>
                <a:lnTo>
                  <a:pt x="4249516" y="1244600"/>
                </a:lnTo>
                <a:lnTo>
                  <a:pt x="4250102" y="1244600"/>
                </a:lnTo>
                <a:lnTo>
                  <a:pt x="4250518" y="1257300"/>
                </a:lnTo>
                <a:lnTo>
                  <a:pt x="4250564" y="1270000"/>
                </a:lnTo>
                <a:lnTo>
                  <a:pt x="4249082" y="1270000"/>
                </a:lnTo>
                <a:lnTo>
                  <a:pt x="4248199" y="1282700"/>
                </a:lnTo>
                <a:lnTo>
                  <a:pt x="4247694" y="1295400"/>
                </a:lnTo>
                <a:lnTo>
                  <a:pt x="4247342" y="1320800"/>
                </a:lnTo>
                <a:lnTo>
                  <a:pt x="4246649" y="1333500"/>
                </a:lnTo>
                <a:lnTo>
                  <a:pt x="4245633" y="1346200"/>
                </a:lnTo>
                <a:lnTo>
                  <a:pt x="4244310" y="1358900"/>
                </a:lnTo>
                <a:lnTo>
                  <a:pt x="4269283" y="1358900"/>
                </a:lnTo>
                <a:lnTo>
                  <a:pt x="4270444" y="1346200"/>
                </a:lnTo>
                <a:lnTo>
                  <a:pt x="4270720" y="1320800"/>
                </a:lnTo>
                <a:lnTo>
                  <a:pt x="4271027" y="1308100"/>
                </a:lnTo>
                <a:lnTo>
                  <a:pt x="4273717" y="1308100"/>
                </a:lnTo>
                <a:lnTo>
                  <a:pt x="4273203" y="1295400"/>
                </a:lnTo>
                <a:lnTo>
                  <a:pt x="4271891" y="1295400"/>
                </a:lnTo>
                <a:lnTo>
                  <a:pt x="4271562" y="1282700"/>
                </a:lnTo>
                <a:lnTo>
                  <a:pt x="4275031" y="1282700"/>
                </a:lnTo>
                <a:lnTo>
                  <a:pt x="4274113" y="1270000"/>
                </a:lnTo>
                <a:lnTo>
                  <a:pt x="4273365" y="1257300"/>
                </a:lnTo>
                <a:lnTo>
                  <a:pt x="4272858" y="1257300"/>
                </a:lnTo>
                <a:lnTo>
                  <a:pt x="4272660" y="1244600"/>
                </a:lnTo>
                <a:lnTo>
                  <a:pt x="4273985" y="1231900"/>
                </a:lnTo>
                <a:lnTo>
                  <a:pt x="4275361" y="1231900"/>
                </a:lnTo>
                <a:lnTo>
                  <a:pt x="4273788" y="1219200"/>
                </a:lnTo>
                <a:lnTo>
                  <a:pt x="4269724" y="1219200"/>
                </a:lnTo>
                <a:lnTo>
                  <a:pt x="4270904" y="1206500"/>
                </a:lnTo>
                <a:lnTo>
                  <a:pt x="4272666" y="1193800"/>
                </a:lnTo>
                <a:lnTo>
                  <a:pt x="4271756" y="1181100"/>
                </a:lnTo>
                <a:lnTo>
                  <a:pt x="4277873" y="1181100"/>
                </a:lnTo>
                <a:lnTo>
                  <a:pt x="4276212" y="1168400"/>
                </a:lnTo>
                <a:lnTo>
                  <a:pt x="4273886" y="1155700"/>
                </a:lnTo>
                <a:lnTo>
                  <a:pt x="4271715" y="1143000"/>
                </a:lnTo>
                <a:lnTo>
                  <a:pt x="4261596" y="1143000"/>
                </a:lnTo>
                <a:lnTo>
                  <a:pt x="4262560" y="1130300"/>
                </a:lnTo>
                <a:lnTo>
                  <a:pt x="4262994" y="1117600"/>
                </a:lnTo>
                <a:lnTo>
                  <a:pt x="4263407" y="1092200"/>
                </a:lnTo>
                <a:lnTo>
                  <a:pt x="4263958" y="1079500"/>
                </a:lnTo>
                <a:lnTo>
                  <a:pt x="4264611" y="1066800"/>
                </a:lnTo>
                <a:close/>
              </a:path>
              <a:path w="4301490" h="1536700">
                <a:moveTo>
                  <a:pt x="4233645" y="1333500"/>
                </a:moveTo>
                <a:lnTo>
                  <a:pt x="4232277" y="1346200"/>
                </a:lnTo>
                <a:lnTo>
                  <a:pt x="4234009" y="1346200"/>
                </a:lnTo>
                <a:lnTo>
                  <a:pt x="4233645" y="1333500"/>
                </a:lnTo>
                <a:close/>
              </a:path>
              <a:path w="4301490" h="1536700">
                <a:moveTo>
                  <a:pt x="4239710" y="1333500"/>
                </a:moveTo>
                <a:lnTo>
                  <a:pt x="4235965" y="1333500"/>
                </a:lnTo>
                <a:lnTo>
                  <a:pt x="4234969" y="1346200"/>
                </a:lnTo>
                <a:lnTo>
                  <a:pt x="4239213" y="1346200"/>
                </a:lnTo>
                <a:lnTo>
                  <a:pt x="4239710" y="1333500"/>
                </a:lnTo>
                <a:close/>
              </a:path>
              <a:path w="4301490" h="1536700">
                <a:moveTo>
                  <a:pt x="4238661" y="1320800"/>
                </a:moveTo>
                <a:lnTo>
                  <a:pt x="4237862" y="1320800"/>
                </a:lnTo>
                <a:lnTo>
                  <a:pt x="4236946" y="1333500"/>
                </a:lnTo>
                <a:lnTo>
                  <a:pt x="4239294" y="1333500"/>
                </a:lnTo>
                <a:lnTo>
                  <a:pt x="4238661" y="1320800"/>
                </a:lnTo>
                <a:close/>
              </a:path>
              <a:path w="4301490" h="1536700">
                <a:moveTo>
                  <a:pt x="4296622" y="1270000"/>
                </a:moveTo>
                <a:lnTo>
                  <a:pt x="4283948" y="1270000"/>
                </a:lnTo>
                <a:lnTo>
                  <a:pt x="4283258" y="1282700"/>
                </a:lnTo>
                <a:lnTo>
                  <a:pt x="4281495" y="1308100"/>
                </a:lnTo>
                <a:lnTo>
                  <a:pt x="4280760" y="1320800"/>
                </a:lnTo>
                <a:lnTo>
                  <a:pt x="4280346" y="1333500"/>
                </a:lnTo>
                <a:lnTo>
                  <a:pt x="4293782" y="1333500"/>
                </a:lnTo>
                <a:lnTo>
                  <a:pt x="4293929" y="1320800"/>
                </a:lnTo>
                <a:lnTo>
                  <a:pt x="4294803" y="1308100"/>
                </a:lnTo>
                <a:lnTo>
                  <a:pt x="4296835" y="1308100"/>
                </a:lnTo>
                <a:lnTo>
                  <a:pt x="4296999" y="1295400"/>
                </a:lnTo>
                <a:lnTo>
                  <a:pt x="4296622" y="1270000"/>
                </a:lnTo>
                <a:close/>
              </a:path>
              <a:path w="4301490" h="1536700">
                <a:moveTo>
                  <a:pt x="4244571" y="1282700"/>
                </a:moveTo>
                <a:lnTo>
                  <a:pt x="4243372" y="1282700"/>
                </a:lnTo>
                <a:lnTo>
                  <a:pt x="4243778" y="1308100"/>
                </a:lnTo>
                <a:lnTo>
                  <a:pt x="4243865" y="1320800"/>
                </a:lnTo>
                <a:lnTo>
                  <a:pt x="4246362" y="1320800"/>
                </a:lnTo>
                <a:lnTo>
                  <a:pt x="4246352" y="1308100"/>
                </a:lnTo>
                <a:lnTo>
                  <a:pt x="4245578" y="1295400"/>
                </a:lnTo>
                <a:lnTo>
                  <a:pt x="4244571" y="1282700"/>
                </a:lnTo>
                <a:close/>
              </a:path>
              <a:path w="4301490" h="1536700">
                <a:moveTo>
                  <a:pt x="4273823" y="1308100"/>
                </a:moveTo>
                <a:lnTo>
                  <a:pt x="4271763" y="1308100"/>
                </a:lnTo>
                <a:lnTo>
                  <a:pt x="4272207" y="1320800"/>
                </a:lnTo>
                <a:lnTo>
                  <a:pt x="4273287" y="1320800"/>
                </a:lnTo>
                <a:lnTo>
                  <a:pt x="4273823" y="1308100"/>
                </a:lnTo>
                <a:close/>
              </a:path>
              <a:path w="4301490" h="1536700">
                <a:moveTo>
                  <a:pt x="4277110" y="1282700"/>
                </a:moveTo>
                <a:lnTo>
                  <a:pt x="4274031" y="1282700"/>
                </a:lnTo>
                <a:lnTo>
                  <a:pt x="4275344" y="1308100"/>
                </a:lnTo>
                <a:lnTo>
                  <a:pt x="4279804" y="1308100"/>
                </a:lnTo>
                <a:lnTo>
                  <a:pt x="4279054" y="1295400"/>
                </a:lnTo>
                <a:lnTo>
                  <a:pt x="4278133" y="1295400"/>
                </a:lnTo>
                <a:lnTo>
                  <a:pt x="4277110" y="1282700"/>
                </a:lnTo>
                <a:close/>
              </a:path>
              <a:path w="4301490" h="1536700">
                <a:moveTo>
                  <a:pt x="4241373" y="1193800"/>
                </a:moveTo>
                <a:lnTo>
                  <a:pt x="4226679" y="1193800"/>
                </a:lnTo>
                <a:lnTo>
                  <a:pt x="4225180" y="1219200"/>
                </a:lnTo>
                <a:lnTo>
                  <a:pt x="4224467" y="1231900"/>
                </a:lnTo>
                <a:lnTo>
                  <a:pt x="4223829" y="1244600"/>
                </a:lnTo>
                <a:lnTo>
                  <a:pt x="4223306" y="1257300"/>
                </a:lnTo>
                <a:lnTo>
                  <a:pt x="4222758" y="1295400"/>
                </a:lnTo>
                <a:lnTo>
                  <a:pt x="4224215" y="1295400"/>
                </a:lnTo>
                <a:lnTo>
                  <a:pt x="4225917" y="1282700"/>
                </a:lnTo>
                <a:lnTo>
                  <a:pt x="4227417" y="1270000"/>
                </a:lnTo>
                <a:lnTo>
                  <a:pt x="4235704" y="1270000"/>
                </a:lnTo>
                <a:lnTo>
                  <a:pt x="4236163" y="1244600"/>
                </a:lnTo>
                <a:lnTo>
                  <a:pt x="4242259" y="1244600"/>
                </a:lnTo>
                <a:lnTo>
                  <a:pt x="4241874" y="1231900"/>
                </a:lnTo>
                <a:lnTo>
                  <a:pt x="4241708" y="1231900"/>
                </a:lnTo>
                <a:lnTo>
                  <a:pt x="4241573" y="1206500"/>
                </a:lnTo>
                <a:lnTo>
                  <a:pt x="4241373" y="1193800"/>
                </a:lnTo>
                <a:close/>
              </a:path>
              <a:path w="4301490" h="1536700">
                <a:moveTo>
                  <a:pt x="4294752" y="1244600"/>
                </a:moveTo>
                <a:lnTo>
                  <a:pt x="4275347" y="1244600"/>
                </a:lnTo>
                <a:lnTo>
                  <a:pt x="4276917" y="1257300"/>
                </a:lnTo>
                <a:lnTo>
                  <a:pt x="4278442" y="1270000"/>
                </a:lnTo>
                <a:lnTo>
                  <a:pt x="4280160" y="1282700"/>
                </a:lnTo>
                <a:lnTo>
                  <a:pt x="4282307" y="1282700"/>
                </a:lnTo>
                <a:lnTo>
                  <a:pt x="4283948" y="1270000"/>
                </a:lnTo>
                <a:lnTo>
                  <a:pt x="4296622" y="1270000"/>
                </a:lnTo>
                <a:lnTo>
                  <a:pt x="4295831" y="1257300"/>
                </a:lnTo>
                <a:lnTo>
                  <a:pt x="4294752" y="1244600"/>
                </a:lnTo>
                <a:close/>
              </a:path>
              <a:path w="4301490" h="1536700">
                <a:moveTo>
                  <a:pt x="48543" y="1244600"/>
                </a:moveTo>
                <a:lnTo>
                  <a:pt x="48235" y="1244600"/>
                </a:lnTo>
                <a:lnTo>
                  <a:pt x="47610" y="1257300"/>
                </a:lnTo>
                <a:lnTo>
                  <a:pt x="46853" y="1270000"/>
                </a:lnTo>
                <a:lnTo>
                  <a:pt x="48853" y="1270000"/>
                </a:lnTo>
                <a:lnTo>
                  <a:pt x="48244" y="1257300"/>
                </a:lnTo>
                <a:lnTo>
                  <a:pt x="48543" y="1244600"/>
                </a:lnTo>
                <a:close/>
              </a:path>
              <a:path w="4301490" h="1536700">
                <a:moveTo>
                  <a:pt x="50662" y="1079500"/>
                </a:moveTo>
                <a:lnTo>
                  <a:pt x="27154" y="1079500"/>
                </a:lnTo>
                <a:lnTo>
                  <a:pt x="27548" y="1092200"/>
                </a:lnTo>
                <a:lnTo>
                  <a:pt x="28334" y="1092200"/>
                </a:lnTo>
                <a:lnTo>
                  <a:pt x="26859" y="1104900"/>
                </a:lnTo>
                <a:lnTo>
                  <a:pt x="27428" y="1104900"/>
                </a:lnTo>
                <a:lnTo>
                  <a:pt x="28087" y="1117600"/>
                </a:lnTo>
                <a:lnTo>
                  <a:pt x="26886" y="1130300"/>
                </a:lnTo>
                <a:lnTo>
                  <a:pt x="26302" y="1143000"/>
                </a:lnTo>
                <a:lnTo>
                  <a:pt x="39409" y="1143000"/>
                </a:lnTo>
                <a:lnTo>
                  <a:pt x="39270" y="1155700"/>
                </a:lnTo>
                <a:lnTo>
                  <a:pt x="38844" y="1168400"/>
                </a:lnTo>
                <a:lnTo>
                  <a:pt x="38839" y="1193800"/>
                </a:lnTo>
                <a:lnTo>
                  <a:pt x="5142" y="1193800"/>
                </a:lnTo>
                <a:lnTo>
                  <a:pt x="5327" y="1206500"/>
                </a:lnTo>
                <a:lnTo>
                  <a:pt x="5382" y="1219200"/>
                </a:lnTo>
                <a:lnTo>
                  <a:pt x="5110" y="1231900"/>
                </a:lnTo>
                <a:lnTo>
                  <a:pt x="4541" y="1244600"/>
                </a:lnTo>
                <a:lnTo>
                  <a:pt x="4204" y="1257300"/>
                </a:lnTo>
                <a:lnTo>
                  <a:pt x="5012" y="1257300"/>
                </a:lnTo>
                <a:lnTo>
                  <a:pt x="5764" y="1244600"/>
                </a:lnTo>
                <a:lnTo>
                  <a:pt x="21261" y="1244600"/>
                </a:lnTo>
                <a:lnTo>
                  <a:pt x="21317" y="1231900"/>
                </a:lnTo>
                <a:lnTo>
                  <a:pt x="26204" y="1231900"/>
                </a:lnTo>
                <a:lnTo>
                  <a:pt x="26586" y="1219200"/>
                </a:lnTo>
                <a:lnTo>
                  <a:pt x="49668" y="1219200"/>
                </a:lnTo>
                <a:lnTo>
                  <a:pt x="50394" y="1206500"/>
                </a:lnTo>
                <a:lnTo>
                  <a:pt x="49016" y="1193800"/>
                </a:lnTo>
                <a:lnTo>
                  <a:pt x="47842" y="1181100"/>
                </a:lnTo>
                <a:lnTo>
                  <a:pt x="49468" y="1168400"/>
                </a:lnTo>
                <a:lnTo>
                  <a:pt x="51511" y="1155700"/>
                </a:lnTo>
                <a:lnTo>
                  <a:pt x="51538" y="1142116"/>
                </a:lnTo>
                <a:lnTo>
                  <a:pt x="51985" y="1130300"/>
                </a:lnTo>
                <a:lnTo>
                  <a:pt x="52646" y="1117600"/>
                </a:lnTo>
                <a:lnTo>
                  <a:pt x="49183" y="1117600"/>
                </a:lnTo>
                <a:lnTo>
                  <a:pt x="49524" y="1092200"/>
                </a:lnTo>
                <a:lnTo>
                  <a:pt x="50662" y="1079500"/>
                </a:lnTo>
                <a:close/>
              </a:path>
              <a:path w="4301490" h="1536700">
                <a:moveTo>
                  <a:pt x="26204" y="1231900"/>
                </a:moveTo>
                <a:lnTo>
                  <a:pt x="23406" y="1231900"/>
                </a:lnTo>
                <a:lnTo>
                  <a:pt x="23768" y="1244600"/>
                </a:lnTo>
                <a:lnTo>
                  <a:pt x="24119" y="1244600"/>
                </a:lnTo>
                <a:lnTo>
                  <a:pt x="24792" y="1257300"/>
                </a:lnTo>
                <a:lnTo>
                  <a:pt x="25963" y="1257300"/>
                </a:lnTo>
                <a:lnTo>
                  <a:pt x="26310" y="1244600"/>
                </a:lnTo>
                <a:lnTo>
                  <a:pt x="26204" y="1231900"/>
                </a:lnTo>
                <a:close/>
              </a:path>
              <a:path w="4301490" h="1536700">
                <a:moveTo>
                  <a:pt x="4242259" y="1244600"/>
                </a:moveTo>
                <a:lnTo>
                  <a:pt x="4236163" y="1244600"/>
                </a:lnTo>
                <a:lnTo>
                  <a:pt x="4239113" y="1257300"/>
                </a:lnTo>
                <a:lnTo>
                  <a:pt x="4239310" y="1257300"/>
                </a:lnTo>
                <a:lnTo>
                  <a:pt x="4242259" y="1244600"/>
                </a:lnTo>
                <a:close/>
              </a:path>
              <a:path w="4301490" h="1536700">
                <a:moveTo>
                  <a:pt x="63143" y="1193800"/>
                </a:moveTo>
                <a:lnTo>
                  <a:pt x="63113" y="1219200"/>
                </a:lnTo>
                <a:lnTo>
                  <a:pt x="63335" y="1231900"/>
                </a:lnTo>
                <a:lnTo>
                  <a:pt x="63996" y="1244600"/>
                </a:lnTo>
                <a:lnTo>
                  <a:pt x="65284" y="1244600"/>
                </a:lnTo>
                <a:lnTo>
                  <a:pt x="65611" y="1231900"/>
                </a:lnTo>
                <a:lnTo>
                  <a:pt x="66658" y="1219200"/>
                </a:lnTo>
                <a:lnTo>
                  <a:pt x="64823" y="1219200"/>
                </a:lnTo>
                <a:lnTo>
                  <a:pt x="64327" y="1206500"/>
                </a:lnTo>
                <a:lnTo>
                  <a:pt x="63766" y="1206500"/>
                </a:lnTo>
                <a:lnTo>
                  <a:pt x="63143" y="1193800"/>
                </a:lnTo>
                <a:close/>
              </a:path>
              <a:path w="4301490" h="1536700">
                <a:moveTo>
                  <a:pt x="4292458" y="1054100"/>
                </a:moveTo>
                <a:lnTo>
                  <a:pt x="4282510" y="1054100"/>
                </a:lnTo>
                <a:lnTo>
                  <a:pt x="4281798" y="1066800"/>
                </a:lnTo>
                <a:lnTo>
                  <a:pt x="4281169" y="1092200"/>
                </a:lnTo>
                <a:lnTo>
                  <a:pt x="4281583" y="1092200"/>
                </a:lnTo>
                <a:lnTo>
                  <a:pt x="4281361" y="1104900"/>
                </a:lnTo>
                <a:lnTo>
                  <a:pt x="4280862" y="1117600"/>
                </a:lnTo>
                <a:lnTo>
                  <a:pt x="4280190" y="1130300"/>
                </a:lnTo>
                <a:lnTo>
                  <a:pt x="4279451" y="1143000"/>
                </a:lnTo>
                <a:lnTo>
                  <a:pt x="4278749" y="1155700"/>
                </a:lnTo>
                <a:lnTo>
                  <a:pt x="4278188" y="1168400"/>
                </a:lnTo>
                <a:lnTo>
                  <a:pt x="4277873" y="1181100"/>
                </a:lnTo>
                <a:lnTo>
                  <a:pt x="4273788" y="1181100"/>
                </a:lnTo>
                <a:lnTo>
                  <a:pt x="4273657" y="1193800"/>
                </a:lnTo>
                <a:lnTo>
                  <a:pt x="4274837" y="1193800"/>
                </a:lnTo>
                <a:lnTo>
                  <a:pt x="4273870" y="1206500"/>
                </a:lnTo>
                <a:lnTo>
                  <a:pt x="4272517" y="1219200"/>
                </a:lnTo>
                <a:lnTo>
                  <a:pt x="4275748" y="1219200"/>
                </a:lnTo>
                <a:lnTo>
                  <a:pt x="4276155" y="1231900"/>
                </a:lnTo>
                <a:lnTo>
                  <a:pt x="4277777" y="1231900"/>
                </a:lnTo>
                <a:lnTo>
                  <a:pt x="4276612" y="1244600"/>
                </a:lnTo>
                <a:lnTo>
                  <a:pt x="4293513" y="1244600"/>
                </a:lnTo>
                <a:lnTo>
                  <a:pt x="4292239" y="1231900"/>
                </a:lnTo>
                <a:lnTo>
                  <a:pt x="4292523" y="1219200"/>
                </a:lnTo>
                <a:lnTo>
                  <a:pt x="4292569" y="1193800"/>
                </a:lnTo>
                <a:lnTo>
                  <a:pt x="4292408" y="1181100"/>
                </a:lnTo>
                <a:lnTo>
                  <a:pt x="4291779" y="1142116"/>
                </a:lnTo>
                <a:lnTo>
                  <a:pt x="4291632" y="1130300"/>
                </a:lnTo>
                <a:lnTo>
                  <a:pt x="4291566" y="1103967"/>
                </a:lnTo>
                <a:lnTo>
                  <a:pt x="4291984" y="1066800"/>
                </a:lnTo>
                <a:lnTo>
                  <a:pt x="4292458" y="1054100"/>
                </a:lnTo>
                <a:close/>
              </a:path>
              <a:path w="4301490" h="1536700">
                <a:moveTo>
                  <a:pt x="66395" y="1206500"/>
                </a:moveTo>
                <a:lnTo>
                  <a:pt x="65893" y="1206500"/>
                </a:lnTo>
                <a:lnTo>
                  <a:pt x="65609" y="1219200"/>
                </a:lnTo>
                <a:lnTo>
                  <a:pt x="66658" y="1219200"/>
                </a:lnTo>
                <a:lnTo>
                  <a:pt x="66395" y="1206500"/>
                </a:lnTo>
                <a:close/>
              </a:path>
              <a:path w="4301490" h="1536700">
                <a:moveTo>
                  <a:pt x="4235001" y="1028700"/>
                </a:moveTo>
                <a:lnTo>
                  <a:pt x="4220118" y="1028700"/>
                </a:lnTo>
                <a:lnTo>
                  <a:pt x="4220153" y="1041400"/>
                </a:lnTo>
                <a:lnTo>
                  <a:pt x="4220615" y="1066800"/>
                </a:lnTo>
                <a:lnTo>
                  <a:pt x="4221377" y="1079500"/>
                </a:lnTo>
                <a:lnTo>
                  <a:pt x="4222311" y="1079500"/>
                </a:lnTo>
                <a:lnTo>
                  <a:pt x="4222108" y="1092200"/>
                </a:lnTo>
                <a:lnTo>
                  <a:pt x="4221599" y="1104900"/>
                </a:lnTo>
                <a:lnTo>
                  <a:pt x="4220995" y="1117600"/>
                </a:lnTo>
                <a:lnTo>
                  <a:pt x="4222350" y="1130300"/>
                </a:lnTo>
                <a:lnTo>
                  <a:pt x="4223067" y="1143000"/>
                </a:lnTo>
                <a:lnTo>
                  <a:pt x="4223332" y="1155700"/>
                </a:lnTo>
                <a:lnTo>
                  <a:pt x="4223263" y="1206500"/>
                </a:lnTo>
                <a:lnTo>
                  <a:pt x="4223567" y="1206500"/>
                </a:lnTo>
                <a:lnTo>
                  <a:pt x="4223701" y="1193800"/>
                </a:lnTo>
                <a:lnTo>
                  <a:pt x="4238881" y="1193800"/>
                </a:lnTo>
                <a:lnTo>
                  <a:pt x="4240005" y="1181100"/>
                </a:lnTo>
                <a:lnTo>
                  <a:pt x="4242024" y="1168400"/>
                </a:lnTo>
                <a:lnTo>
                  <a:pt x="4242653" y="1155700"/>
                </a:lnTo>
                <a:lnTo>
                  <a:pt x="4240227" y="1155700"/>
                </a:lnTo>
                <a:lnTo>
                  <a:pt x="4241252" y="1130300"/>
                </a:lnTo>
                <a:lnTo>
                  <a:pt x="4242599" y="1117600"/>
                </a:lnTo>
                <a:lnTo>
                  <a:pt x="4244225" y="1104900"/>
                </a:lnTo>
                <a:lnTo>
                  <a:pt x="4247749" y="1104900"/>
                </a:lnTo>
                <a:lnTo>
                  <a:pt x="4246706" y="1092200"/>
                </a:lnTo>
                <a:lnTo>
                  <a:pt x="4246217" y="1079500"/>
                </a:lnTo>
                <a:lnTo>
                  <a:pt x="4246323" y="1066800"/>
                </a:lnTo>
                <a:lnTo>
                  <a:pt x="4235928" y="1066800"/>
                </a:lnTo>
                <a:lnTo>
                  <a:pt x="4234732" y="1054100"/>
                </a:lnTo>
                <a:lnTo>
                  <a:pt x="4233758" y="1041400"/>
                </a:lnTo>
                <a:lnTo>
                  <a:pt x="4235001" y="1028700"/>
                </a:lnTo>
                <a:close/>
              </a:path>
              <a:path w="4301490" h="1536700">
                <a:moveTo>
                  <a:pt x="17349" y="749300"/>
                </a:moveTo>
                <a:lnTo>
                  <a:pt x="7270" y="749300"/>
                </a:lnTo>
                <a:lnTo>
                  <a:pt x="7949" y="762000"/>
                </a:lnTo>
                <a:lnTo>
                  <a:pt x="8736" y="762000"/>
                </a:lnTo>
                <a:lnTo>
                  <a:pt x="8932" y="774700"/>
                </a:lnTo>
                <a:lnTo>
                  <a:pt x="7220" y="774700"/>
                </a:lnTo>
                <a:lnTo>
                  <a:pt x="7138" y="800100"/>
                </a:lnTo>
                <a:lnTo>
                  <a:pt x="7755" y="800100"/>
                </a:lnTo>
                <a:lnTo>
                  <a:pt x="7771" y="850900"/>
                </a:lnTo>
                <a:lnTo>
                  <a:pt x="7863" y="863600"/>
                </a:lnTo>
                <a:lnTo>
                  <a:pt x="8577" y="876300"/>
                </a:lnTo>
                <a:lnTo>
                  <a:pt x="6048" y="876300"/>
                </a:lnTo>
                <a:lnTo>
                  <a:pt x="5916" y="889000"/>
                </a:lnTo>
                <a:lnTo>
                  <a:pt x="6474" y="901700"/>
                </a:lnTo>
                <a:lnTo>
                  <a:pt x="6899" y="914400"/>
                </a:lnTo>
                <a:lnTo>
                  <a:pt x="7205" y="927100"/>
                </a:lnTo>
                <a:lnTo>
                  <a:pt x="7405" y="939800"/>
                </a:lnTo>
                <a:lnTo>
                  <a:pt x="7477" y="977900"/>
                </a:lnTo>
                <a:lnTo>
                  <a:pt x="7068" y="1041400"/>
                </a:lnTo>
                <a:lnTo>
                  <a:pt x="6837" y="1066800"/>
                </a:lnTo>
                <a:lnTo>
                  <a:pt x="6806" y="1104900"/>
                </a:lnTo>
                <a:lnTo>
                  <a:pt x="6936" y="1117600"/>
                </a:lnTo>
                <a:lnTo>
                  <a:pt x="7160" y="1130300"/>
                </a:lnTo>
                <a:lnTo>
                  <a:pt x="7493" y="1143000"/>
                </a:lnTo>
                <a:lnTo>
                  <a:pt x="7948" y="1143000"/>
                </a:lnTo>
                <a:lnTo>
                  <a:pt x="5956" y="1155700"/>
                </a:lnTo>
                <a:lnTo>
                  <a:pt x="4828" y="1168400"/>
                </a:lnTo>
                <a:lnTo>
                  <a:pt x="4821" y="1181100"/>
                </a:lnTo>
                <a:lnTo>
                  <a:pt x="4950" y="1193800"/>
                </a:lnTo>
                <a:lnTo>
                  <a:pt x="26645" y="1193800"/>
                </a:lnTo>
                <a:lnTo>
                  <a:pt x="25488" y="1181100"/>
                </a:lnTo>
                <a:lnTo>
                  <a:pt x="24898" y="1168400"/>
                </a:lnTo>
                <a:lnTo>
                  <a:pt x="24618" y="1155700"/>
                </a:lnTo>
                <a:lnTo>
                  <a:pt x="23953" y="1117600"/>
                </a:lnTo>
                <a:lnTo>
                  <a:pt x="23051" y="1104900"/>
                </a:lnTo>
                <a:lnTo>
                  <a:pt x="21425" y="1104900"/>
                </a:lnTo>
                <a:lnTo>
                  <a:pt x="22712" y="1079500"/>
                </a:lnTo>
                <a:lnTo>
                  <a:pt x="50662" y="1079500"/>
                </a:lnTo>
                <a:lnTo>
                  <a:pt x="52176" y="1066800"/>
                </a:lnTo>
                <a:lnTo>
                  <a:pt x="20617" y="1066800"/>
                </a:lnTo>
                <a:lnTo>
                  <a:pt x="20000" y="1028700"/>
                </a:lnTo>
                <a:lnTo>
                  <a:pt x="19669" y="1016000"/>
                </a:lnTo>
                <a:lnTo>
                  <a:pt x="19137" y="1003300"/>
                </a:lnTo>
                <a:lnTo>
                  <a:pt x="18263" y="1003300"/>
                </a:lnTo>
                <a:lnTo>
                  <a:pt x="16906" y="990600"/>
                </a:lnTo>
                <a:lnTo>
                  <a:pt x="18014" y="977900"/>
                </a:lnTo>
                <a:lnTo>
                  <a:pt x="17615" y="965200"/>
                </a:lnTo>
                <a:lnTo>
                  <a:pt x="16600" y="952500"/>
                </a:lnTo>
                <a:lnTo>
                  <a:pt x="18706" y="952500"/>
                </a:lnTo>
                <a:lnTo>
                  <a:pt x="18260" y="927100"/>
                </a:lnTo>
                <a:lnTo>
                  <a:pt x="21055" y="927100"/>
                </a:lnTo>
                <a:lnTo>
                  <a:pt x="21050" y="901700"/>
                </a:lnTo>
                <a:lnTo>
                  <a:pt x="21353" y="889000"/>
                </a:lnTo>
                <a:lnTo>
                  <a:pt x="20474" y="889000"/>
                </a:lnTo>
                <a:lnTo>
                  <a:pt x="18595" y="876300"/>
                </a:lnTo>
                <a:lnTo>
                  <a:pt x="18237" y="863600"/>
                </a:lnTo>
                <a:lnTo>
                  <a:pt x="18528" y="850900"/>
                </a:lnTo>
                <a:lnTo>
                  <a:pt x="18595" y="838200"/>
                </a:lnTo>
                <a:lnTo>
                  <a:pt x="17569" y="825500"/>
                </a:lnTo>
                <a:lnTo>
                  <a:pt x="20996" y="825500"/>
                </a:lnTo>
                <a:lnTo>
                  <a:pt x="19727" y="812800"/>
                </a:lnTo>
                <a:lnTo>
                  <a:pt x="18549" y="800100"/>
                </a:lnTo>
                <a:lnTo>
                  <a:pt x="17474" y="787400"/>
                </a:lnTo>
                <a:lnTo>
                  <a:pt x="16516" y="774700"/>
                </a:lnTo>
                <a:lnTo>
                  <a:pt x="16795" y="762000"/>
                </a:lnTo>
                <a:lnTo>
                  <a:pt x="17349" y="749300"/>
                </a:lnTo>
                <a:close/>
              </a:path>
              <a:path w="4301490" h="1536700">
                <a:moveTo>
                  <a:pt x="38137" y="1143000"/>
                </a:moveTo>
                <a:lnTo>
                  <a:pt x="28096" y="1143000"/>
                </a:lnTo>
                <a:lnTo>
                  <a:pt x="28809" y="1155700"/>
                </a:lnTo>
                <a:lnTo>
                  <a:pt x="28217" y="1168400"/>
                </a:lnTo>
                <a:lnTo>
                  <a:pt x="27395" y="1181100"/>
                </a:lnTo>
                <a:lnTo>
                  <a:pt x="26645" y="1193800"/>
                </a:lnTo>
                <a:lnTo>
                  <a:pt x="38167" y="1193800"/>
                </a:lnTo>
                <a:lnTo>
                  <a:pt x="37904" y="1181100"/>
                </a:lnTo>
                <a:lnTo>
                  <a:pt x="36462" y="1181100"/>
                </a:lnTo>
                <a:lnTo>
                  <a:pt x="36392" y="1168400"/>
                </a:lnTo>
                <a:lnTo>
                  <a:pt x="36811" y="1155700"/>
                </a:lnTo>
                <a:lnTo>
                  <a:pt x="38137" y="1143000"/>
                </a:lnTo>
                <a:close/>
              </a:path>
              <a:path w="4301490" h="1536700">
                <a:moveTo>
                  <a:pt x="4273814" y="1066800"/>
                </a:moveTo>
                <a:lnTo>
                  <a:pt x="4264611" y="1066800"/>
                </a:lnTo>
                <a:lnTo>
                  <a:pt x="4265392" y="1079500"/>
                </a:lnTo>
                <a:lnTo>
                  <a:pt x="4265313" y="1092200"/>
                </a:lnTo>
                <a:lnTo>
                  <a:pt x="4264188" y="1104900"/>
                </a:lnTo>
                <a:lnTo>
                  <a:pt x="4263948" y="1117600"/>
                </a:lnTo>
                <a:lnTo>
                  <a:pt x="4264461" y="1143000"/>
                </a:lnTo>
                <a:lnTo>
                  <a:pt x="4271650" y="1143000"/>
                </a:lnTo>
                <a:lnTo>
                  <a:pt x="4271632" y="1142116"/>
                </a:lnTo>
                <a:lnTo>
                  <a:pt x="4270517" y="1130300"/>
                </a:lnTo>
                <a:lnTo>
                  <a:pt x="4273493" y="1130300"/>
                </a:lnTo>
                <a:lnTo>
                  <a:pt x="4274323" y="1117600"/>
                </a:lnTo>
                <a:lnTo>
                  <a:pt x="4275949" y="1104900"/>
                </a:lnTo>
                <a:lnTo>
                  <a:pt x="4274101" y="1104900"/>
                </a:lnTo>
                <a:lnTo>
                  <a:pt x="4274607" y="1092200"/>
                </a:lnTo>
                <a:lnTo>
                  <a:pt x="4274128" y="1079500"/>
                </a:lnTo>
                <a:lnTo>
                  <a:pt x="4273814" y="1066800"/>
                </a:lnTo>
                <a:close/>
              </a:path>
              <a:path w="4301490" h="1536700">
                <a:moveTo>
                  <a:pt x="4271632" y="1142116"/>
                </a:moveTo>
                <a:lnTo>
                  <a:pt x="4271650" y="1143000"/>
                </a:lnTo>
                <a:lnTo>
                  <a:pt x="4271632" y="1142116"/>
                </a:lnTo>
                <a:close/>
              </a:path>
              <a:path w="4301490" h="1536700">
                <a:moveTo>
                  <a:pt x="4272439" y="1130300"/>
                </a:moveTo>
                <a:lnTo>
                  <a:pt x="4271382" y="1130300"/>
                </a:lnTo>
                <a:lnTo>
                  <a:pt x="4271632" y="1142116"/>
                </a:lnTo>
                <a:lnTo>
                  <a:pt x="4271715" y="1143000"/>
                </a:lnTo>
                <a:lnTo>
                  <a:pt x="4272439" y="1130300"/>
                </a:lnTo>
                <a:close/>
              </a:path>
              <a:path w="4301490" h="1536700">
                <a:moveTo>
                  <a:pt x="4299155" y="1092200"/>
                </a:moveTo>
                <a:lnTo>
                  <a:pt x="4298185" y="1092200"/>
                </a:lnTo>
                <a:lnTo>
                  <a:pt x="4298275" y="1104900"/>
                </a:lnTo>
                <a:lnTo>
                  <a:pt x="4298115" y="1117600"/>
                </a:lnTo>
                <a:lnTo>
                  <a:pt x="4297742" y="1130300"/>
                </a:lnTo>
                <a:lnTo>
                  <a:pt x="4297189" y="1143000"/>
                </a:lnTo>
                <a:lnTo>
                  <a:pt x="4300221" y="1143000"/>
                </a:lnTo>
                <a:lnTo>
                  <a:pt x="4300592" y="1130300"/>
                </a:lnTo>
                <a:lnTo>
                  <a:pt x="4301253" y="1117600"/>
                </a:lnTo>
                <a:lnTo>
                  <a:pt x="4299155" y="1117600"/>
                </a:lnTo>
                <a:lnTo>
                  <a:pt x="4298959" y="1104900"/>
                </a:lnTo>
                <a:lnTo>
                  <a:pt x="4299155" y="1092200"/>
                </a:lnTo>
                <a:close/>
              </a:path>
              <a:path w="4301490" h="1536700">
                <a:moveTo>
                  <a:pt x="4276065" y="1103967"/>
                </a:moveTo>
                <a:lnTo>
                  <a:pt x="4275949" y="1104900"/>
                </a:lnTo>
                <a:lnTo>
                  <a:pt x="4276065" y="1103967"/>
                </a:lnTo>
                <a:close/>
              </a:path>
              <a:path w="4301490" h="1536700">
                <a:moveTo>
                  <a:pt x="4277849" y="1079500"/>
                </a:moveTo>
                <a:lnTo>
                  <a:pt x="4276837" y="1092200"/>
                </a:lnTo>
                <a:lnTo>
                  <a:pt x="4276065" y="1103967"/>
                </a:lnTo>
                <a:lnTo>
                  <a:pt x="4277519" y="1092200"/>
                </a:lnTo>
                <a:lnTo>
                  <a:pt x="4277849" y="1079500"/>
                </a:lnTo>
                <a:close/>
              </a:path>
              <a:path w="4301490" h="1536700">
                <a:moveTo>
                  <a:pt x="25352" y="1041400"/>
                </a:moveTo>
                <a:lnTo>
                  <a:pt x="24672" y="1041400"/>
                </a:lnTo>
                <a:lnTo>
                  <a:pt x="24245" y="1054100"/>
                </a:lnTo>
                <a:lnTo>
                  <a:pt x="22922" y="1066800"/>
                </a:lnTo>
                <a:lnTo>
                  <a:pt x="53646" y="1066800"/>
                </a:lnTo>
                <a:lnTo>
                  <a:pt x="54652" y="1054100"/>
                </a:lnTo>
                <a:lnTo>
                  <a:pt x="25925" y="1054100"/>
                </a:lnTo>
                <a:lnTo>
                  <a:pt x="25352" y="1041400"/>
                </a:lnTo>
                <a:close/>
              </a:path>
              <a:path w="4301490" h="1536700">
                <a:moveTo>
                  <a:pt x="4241423" y="990600"/>
                </a:moveTo>
                <a:lnTo>
                  <a:pt x="4240036" y="990600"/>
                </a:lnTo>
                <a:lnTo>
                  <a:pt x="4238872" y="1003300"/>
                </a:lnTo>
                <a:lnTo>
                  <a:pt x="4238573" y="1016000"/>
                </a:lnTo>
                <a:lnTo>
                  <a:pt x="4239244" y="1016000"/>
                </a:lnTo>
                <a:lnTo>
                  <a:pt x="4238661" y="1028700"/>
                </a:lnTo>
                <a:lnTo>
                  <a:pt x="4236020" y="1028700"/>
                </a:lnTo>
                <a:lnTo>
                  <a:pt x="4236762" y="1041400"/>
                </a:lnTo>
                <a:lnTo>
                  <a:pt x="4237174" y="1054100"/>
                </a:lnTo>
                <a:lnTo>
                  <a:pt x="4237212" y="1066800"/>
                </a:lnTo>
                <a:lnTo>
                  <a:pt x="4269053" y="1066800"/>
                </a:lnTo>
                <a:lnTo>
                  <a:pt x="4268589" y="1054100"/>
                </a:lnTo>
                <a:lnTo>
                  <a:pt x="4269608" y="1041400"/>
                </a:lnTo>
                <a:lnTo>
                  <a:pt x="4241154" y="1041400"/>
                </a:lnTo>
                <a:lnTo>
                  <a:pt x="4240733" y="1028700"/>
                </a:lnTo>
                <a:lnTo>
                  <a:pt x="4240405" y="1003300"/>
                </a:lnTo>
                <a:lnTo>
                  <a:pt x="4243126" y="1003300"/>
                </a:lnTo>
                <a:lnTo>
                  <a:pt x="4241423" y="990600"/>
                </a:lnTo>
                <a:close/>
              </a:path>
              <a:path w="4301490" h="1536700">
                <a:moveTo>
                  <a:pt x="52540" y="876300"/>
                </a:moveTo>
                <a:lnTo>
                  <a:pt x="29056" y="876300"/>
                </a:lnTo>
                <a:lnTo>
                  <a:pt x="29252" y="889000"/>
                </a:lnTo>
                <a:lnTo>
                  <a:pt x="28472" y="901700"/>
                </a:lnTo>
                <a:lnTo>
                  <a:pt x="27089" y="914400"/>
                </a:lnTo>
                <a:lnTo>
                  <a:pt x="25708" y="914400"/>
                </a:lnTo>
                <a:lnTo>
                  <a:pt x="27006" y="927100"/>
                </a:lnTo>
                <a:lnTo>
                  <a:pt x="26427" y="939800"/>
                </a:lnTo>
                <a:lnTo>
                  <a:pt x="26553" y="952500"/>
                </a:lnTo>
                <a:lnTo>
                  <a:pt x="27899" y="952500"/>
                </a:lnTo>
                <a:lnTo>
                  <a:pt x="28175" y="965200"/>
                </a:lnTo>
                <a:lnTo>
                  <a:pt x="28043" y="977900"/>
                </a:lnTo>
                <a:lnTo>
                  <a:pt x="26996" y="990600"/>
                </a:lnTo>
                <a:lnTo>
                  <a:pt x="25787" y="1003300"/>
                </a:lnTo>
                <a:lnTo>
                  <a:pt x="25164" y="1016000"/>
                </a:lnTo>
                <a:lnTo>
                  <a:pt x="28071" y="1016000"/>
                </a:lnTo>
                <a:lnTo>
                  <a:pt x="28268" y="1028700"/>
                </a:lnTo>
                <a:lnTo>
                  <a:pt x="27257" y="1041400"/>
                </a:lnTo>
                <a:lnTo>
                  <a:pt x="26518" y="1054100"/>
                </a:lnTo>
                <a:lnTo>
                  <a:pt x="54652" y="1054100"/>
                </a:lnTo>
                <a:lnTo>
                  <a:pt x="54772" y="1041400"/>
                </a:lnTo>
                <a:lnTo>
                  <a:pt x="52698" y="1028700"/>
                </a:lnTo>
                <a:lnTo>
                  <a:pt x="51983" y="1028700"/>
                </a:lnTo>
                <a:lnTo>
                  <a:pt x="52125" y="1003300"/>
                </a:lnTo>
                <a:lnTo>
                  <a:pt x="52623" y="990600"/>
                </a:lnTo>
                <a:lnTo>
                  <a:pt x="51313" y="977900"/>
                </a:lnTo>
                <a:lnTo>
                  <a:pt x="50411" y="977900"/>
                </a:lnTo>
                <a:lnTo>
                  <a:pt x="49825" y="965200"/>
                </a:lnTo>
                <a:lnTo>
                  <a:pt x="49463" y="952500"/>
                </a:lnTo>
                <a:lnTo>
                  <a:pt x="49233" y="927100"/>
                </a:lnTo>
                <a:lnTo>
                  <a:pt x="49020" y="913068"/>
                </a:lnTo>
                <a:lnTo>
                  <a:pt x="48806" y="901700"/>
                </a:lnTo>
                <a:lnTo>
                  <a:pt x="50523" y="901700"/>
                </a:lnTo>
                <a:lnTo>
                  <a:pt x="51397" y="889000"/>
                </a:lnTo>
                <a:lnTo>
                  <a:pt x="52540" y="876300"/>
                </a:lnTo>
                <a:close/>
              </a:path>
              <a:path w="4301490" h="1536700">
                <a:moveTo>
                  <a:pt x="4288128" y="990600"/>
                </a:moveTo>
                <a:lnTo>
                  <a:pt x="4280713" y="990600"/>
                </a:lnTo>
                <a:lnTo>
                  <a:pt x="4281791" y="1003300"/>
                </a:lnTo>
                <a:lnTo>
                  <a:pt x="4281458" y="1003300"/>
                </a:lnTo>
                <a:lnTo>
                  <a:pt x="4280358" y="1016000"/>
                </a:lnTo>
                <a:lnTo>
                  <a:pt x="4279137" y="1028700"/>
                </a:lnTo>
                <a:lnTo>
                  <a:pt x="4278439" y="1041400"/>
                </a:lnTo>
                <a:lnTo>
                  <a:pt x="4278806" y="1054100"/>
                </a:lnTo>
                <a:lnTo>
                  <a:pt x="4291210" y="1054100"/>
                </a:lnTo>
                <a:lnTo>
                  <a:pt x="4290395" y="1041400"/>
                </a:lnTo>
                <a:lnTo>
                  <a:pt x="4289846" y="1028700"/>
                </a:lnTo>
                <a:lnTo>
                  <a:pt x="4288879" y="1003300"/>
                </a:lnTo>
                <a:lnTo>
                  <a:pt x="4288128" y="990600"/>
                </a:lnTo>
                <a:close/>
              </a:path>
              <a:path w="4301490" h="1536700">
                <a:moveTo>
                  <a:pt x="4244755" y="1016000"/>
                </a:moveTo>
                <a:lnTo>
                  <a:pt x="4242832" y="1016000"/>
                </a:lnTo>
                <a:lnTo>
                  <a:pt x="4242085" y="1028700"/>
                </a:lnTo>
                <a:lnTo>
                  <a:pt x="4241916" y="1041400"/>
                </a:lnTo>
                <a:lnTo>
                  <a:pt x="4244095" y="1041400"/>
                </a:lnTo>
                <a:lnTo>
                  <a:pt x="4244751" y="1028700"/>
                </a:lnTo>
                <a:lnTo>
                  <a:pt x="4245275" y="1028700"/>
                </a:lnTo>
                <a:lnTo>
                  <a:pt x="4244755" y="1016000"/>
                </a:lnTo>
                <a:close/>
              </a:path>
              <a:path w="4301490" h="1536700">
                <a:moveTo>
                  <a:pt x="4263636" y="952500"/>
                </a:moveTo>
                <a:lnTo>
                  <a:pt x="4242530" y="952500"/>
                </a:lnTo>
                <a:lnTo>
                  <a:pt x="4243863" y="965200"/>
                </a:lnTo>
                <a:lnTo>
                  <a:pt x="4244881" y="977900"/>
                </a:lnTo>
                <a:lnTo>
                  <a:pt x="4245576" y="990600"/>
                </a:lnTo>
                <a:lnTo>
                  <a:pt x="4245939" y="1003300"/>
                </a:lnTo>
                <a:lnTo>
                  <a:pt x="4245962" y="1016000"/>
                </a:lnTo>
                <a:lnTo>
                  <a:pt x="4245636" y="1028700"/>
                </a:lnTo>
                <a:lnTo>
                  <a:pt x="4244095" y="1041400"/>
                </a:lnTo>
                <a:lnTo>
                  <a:pt x="4263991" y="1041400"/>
                </a:lnTo>
                <a:lnTo>
                  <a:pt x="4263805" y="1028700"/>
                </a:lnTo>
                <a:lnTo>
                  <a:pt x="4263829" y="965200"/>
                </a:lnTo>
                <a:lnTo>
                  <a:pt x="4263636" y="952500"/>
                </a:lnTo>
                <a:close/>
              </a:path>
              <a:path w="4301490" h="1536700">
                <a:moveTo>
                  <a:pt x="4266640" y="1003300"/>
                </a:moveTo>
                <a:lnTo>
                  <a:pt x="4265201" y="1003300"/>
                </a:lnTo>
                <a:lnTo>
                  <a:pt x="4264672" y="1016000"/>
                </a:lnTo>
                <a:lnTo>
                  <a:pt x="4264899" y="1041400"/>
                </a:lnTo>
                <a:lnTo>
                  <a:pt x="4269608" y="1041400"/>
                </a:lnTo>
                <a:lnTo>
                  <a:pt x="4269529" y="1028700"/>
                </a:lnTo>
                <a:lnTo>
                  <a:pt x="4267235" y="1028700"/>
                </a:lnTo>
                <a:lnTo>
                  <a:pt x="4266916" y="1016000"/>
                </a:lnTo>
                <a:lnTo>
                  <a:pt x="4266706" y="1016000"/>
                </a:lnTo>
                <a:lnTo>
                  <a:pt x="4266640" y="1003300"/>
                </a:lnTo>
                <a:close/>
              </a:path>
              <a:path w="4301490" h="1536700">
                <a:moveTo>
                  <a:pt x="4234131" y="965200"/>
                </a:moveTo>
                <a:lnTo>
                  <a:pt x="4219458" y="965200"/>
                </a:lnTo>
                <a:lnTo>
                  <a:pt x="4219684" y="977900"/>
                </a:lnTo>
                <a:lnTo>
                  <a:pt x="4220072" y="990600"/>
                </a:lnTo>
                <a:lnTo>
                  <a:pt x="4220929" y="1016000"/>
                </a:lnTo>
                <a:lnTo>
                  <a:pt x="4221194" y="1016000"/>
                </a:lnTo>
                <a:lnTo>
                  <a:pt x="4221215" y="1028700"/>
                </a:lnTo>
                <a:lnTo>
                  <a:pt x="4238096" y="1028700"/>
                </a:lnTo>
                <a:lnTo>
                  <a:pt x="4237022" y="1003300"/>
                </a:lnTo>
                <a:lnTo>
                  <a:pt x="4236513" y="1003300"/>
                </a:lnTo>
                <a:lnTo>
                  <a:pt x="4235550" y="977900"/>
                </a:lnTo>
                <a:lnTo>
                  <a:pt x="4234131" y="965200"/>
                </a:lnTo>
                <a:close/>
              </a:path>
              <a:path w="4301490" h="1536700">
                <a:moveTo>
                  <a:pt x="4243126" y="1003300"/>
                </a:moveTo>
                <a:lnTo>
                  <a:pt x="4241014" y="1003300"/>
                </a:lnTo>
                <a:lnTo>
                  <a:pt x="4241867" y="1016000"/>
                </a:lnTo>
                <a:lnTo>
                  <a:pt x="4243243" y="1016000"/>
                </a:lnTo>
                <a:lnTo>
                  <a:pt x="4243126" y="1003300"/>
                </a:lnTo>
                <a:close/>
              </a:path>
              <a:path w="4301490" h="1536700">
                <a:moveTo>
                  <a:pt x="4288316" y="749300"/>
                </a:moveTo>
                <a:lnTo>
                  <a:pt x="4276804" y="749300"/>
                </a:lnTo>
                <a:lnTo>
                  <a:pt x="4276893" y="774700"/>
                </a:lnTo>
                <a:lnTo>
                  <a:pt x="4277088" y="812800"/>
                </a:lnTo>
                <a:lnTo>
                  <a:pt x="4277184" y="825500"/>
                </a:lnTo>
                <a:lnTo>
                  <a:pt x="4277315" y="838200"/>
                </a:lnTo>
                <a:lnTo>
                  <a:pt x="4277486" y="863600"/>
                </a:lnTo>
                <a:lnTo>
                  <a:pt x="4278315" y="901700"/>
                </a:lnTo>
                <a:lnTo>
                  <a:pt x="4279761" y="939800"/>
                </a:lnTo>
                <a:lnTo>
                  <a:pt x="4280411" y="965200"/>
                </a:lnTo>
                <a:lnTo>
                  <a:pt x="4278514" y="965200"/>
                </a:lnTo>
                <a:lnTo>
                  <a:pt x="4278282" y="977900"/>
                </a:lnTo>
                <a:lnTo>
                  <a:pt x="4278546" y="990600"/>
                </a:lnTo>
                <a:lnTo>
                  <a:pt x="4280077" y="1003300"/>
                </a:lnTo>
                <a:lnTo>
                  <a:pt x="4280713" y="990600"/>
                </a:lnTo>
                <a:lnTo>
                  <a:pt x="4288128" y="990600"/>
                </a:lnTo>
                <a:lnTo>
                  <a:pt x="4289453" y="977900"/>
                </a:lnTo>
                <a:lnTo>
                  <a:pt x="4290255" y="965200"/>
                </a:lnTo>
                <a:lnTo>
                  <a:pt x="4280411" y="965200"/>
                </a:lnTo>
                <a:lnTo>
                  <a:pt x="4279228" y="952500"/>
                </a:lnTo>
                <a:lnTo>
                  <a:pt x="4290665" y="952500"/>
                </a:lnTo>
                <a:lnTo>
                  <a:pt x="4290813" y="939800"/>
                </a:lnTo>
                <a:lnTo>
                  <a:pt x="4290832" y="927100"/>
                </a:lnTo>
                <a:lnTo>
                  <a:pt x="4292905" y="914400"/>
                </a:lnTo>
                <a:lnTo>
                  <a:pt x="4293988" y="901700"/>
                </a:lnTo>
                <a:lnTo>
                  <a:pt x="4290148" y="901700"/>
                </a:lnTo>
                <a:lnTo>
                  <a:pt x="4290245" y="876300"/>
                </a:lnTo>
                <a:lnTo>
                  <a:pt x="4290022" y="863600"/>
                </a:lnTo>
                <a:lnTo>
                  <a:pt x="4289490" y="850900"/>
                </a:lnTo>
                <a:lnTo>
                  <a:pt x="4288664" y="838200"/>
                </a:lnTo>
                <a:lnTo>
                  <a:pt x="4287553" y="825500"/>
                </a:lnTo>
                <a:lnTo>
                  <a:pt x="4291814" y="825500"/>
                </a:lnTo>
                <a:lnTo>
                  <a:pt x="4291814" y="800100"/>
                </a:lnTo>
                <a:lnTo>
                  <a:pt x="4288806" y="800100"/>
                </a:lnTo>
                <a:lnTo>
                  <a:pt x="4291138" y="774700"/>
                </a:lnTo>
                <a:lnTo>
                  <a:pt x="4288592" y="774700"/>
                </a:lnTo>
                <a:lnTo>
                  <a:pt x="4288136" y="762000"/>
                </a:lnTo>
                <a:lnTo>
                  <a:pt x="4288316" y="749300"/>
                </a:lnTo>
                <a:close/>
              </a:path>
              <a:path w="4301490" h="1536700">
                <a:moveTo>
                  <a:pt x="27599" y="952500"/>
                </a:moveTo>
                <a:lnTo>
                  <a:pt x="26753" y="952500"/>
                </a:lnTo>
                <a:lnTo>
                  <a:pt x="27007" y="965200"/>
                </a:lnTo>
                <a:lnTo>
                  <a:pt x="27599" y="952500"/>
                </a:lnTo>
                <a:close/>
              </a:path>
              <a:path w="4301490" h="1536700">
                <a:moveTo>
                  <a:pt x="4234836" y="952500"/>
                </a:moveTo>
                <a:lnTo>
                  <a:pt x="4219901" y="952500"/>
                </a:lnTo>
                <a:lnTo>
                  <a:pt x="4219497" y="965200"/>
                </a:lnTo>
                <a:lnTo>
                  <a:pt x="4233553" y="965200"/>
                </a:lnTo>
                <a:lnTo>
                  <a:pt x="4234836" y="952500"/>
                </a:lnTo>
                <a:close/>
              </a:path>
              <a:path w="4301490" h="1536700">
                <a:moveTo>
                  <a:pt x="4242530" y="952500"/>
                </a:moveTo>
                <a:lnTo>
                  <a:pt x="4237143" y="952500"/>
                </a:lnTo>
                <a:lnTo>
                  <a:pt x="4238297" y="965200"/>
                </a:lnTo>
                <a:lnTo>
                  <a:pt x="4240926" y="965200"/>
                </a:lnTo>
                <a:lnTo>
                  <a:pt x="4242530" y="952500"/>
                </a:lnTo>
                <a:close/>
              </a:path>
              <a:path w="4301490" h="1536700">
                <a:moveTo>
                  <a:pt x="4268898" y="952500"/>
                </a:moveTo>
                <a:lnTo>
                  <a:pt x="4263636" y="952500"/>
                </a:lnTo>
                <a:lnTo>
                  <a:pt x="4264890" y="965200"/>
                </a:lnTo>
                <a:lnTo>
                  <a:pt x="4267535" y="965200"/>
                </a:lnTo>
                <a:lnTo>
                  <a:pt x="4268898" y="952500"/>
                </a:lnTo>
                <a:close/>
              </a:path>
              <a:path w="4301490" h="1536700">
                <a:moveTo>
                  <a:pt x="4271635" y="939800"/>
                </a:moveTo>
                <a:lnTo>
                  <a:pt x="4219963" y="939800"/>
                </a:lnTo>
                <a:lnTo>
                  <a:pt x="4220773" y="952500"/>
                </a:lnTo>
                <a:lnTo>
                  <a:pt x="4270270" y="952500"/>
                </a:lnTo>
                <a:lnTo>
                  <a:pt x="4271635" y="939800"/>
                </a:lnTo>
                <a:close/>
              </a:path>
              <a:path w="4301490" h="1536700">
                <a:moveTo>
                  <a:pt x="21055" y="927100"/>
                </a:moveTo>
                <a:lnTo>
                  <a:pt x="19616" y="927100"/>
                </a:lnTo>
                <a:lnTo>
                  <a:pt x="20206" y="939800"/>
                </a:lnTo>
                <a:lnTo>
                  <a:pt x="21189" y="939800"/>
                </a:lnTo>
                <a:lnTo>
                  <a:pt x="21055" y="927100"/>
                </a:lnTo>
                <a:close/>
              </a:path>
              <a:path w="4301490" h="1536700">
                <a:moveTo>
                  <a:pt x="4287550" y="546100"/>
                </a:moveTo>
                <a:lnTo>
                  <a:pt x="4217700" y="546100"/>
                </a:lnTo>
                <a:lnTo>
                  <a:pt x="4217210" y="584200"/>
                </a:lnTo>
                <a:lnTo>
                  <a:pt x="4217222" y="609600"/>
                </a:lnTo>
                <a:lnTo>
                  <a:pt x="4217363" y="622300"/>
                </a:lnTo>
                <a:lnTo>
                  <a:pt x="4217566" y="635000"/>
                </a:lnTo>
                <a:lnTo>
                  <a:pt x="4218566" y="685800"/>
                </a:lnTo>
                <a:lnTo>
                  <a:pt x="4218756" y="698500"/>
                </a:lnTo>
                <a:lnTo>
                  <a:pt x="4218842" y="723900"/>
                </a:lnTo>
                <a:lnTo>
                  <a:pt x="4218638" y="736600"/>
                </a:lnTo>
                <a:lnTo>
                  <a:pt x="4218281" y="749300"/>
                </a:lnTo>
                <a:lnTo>
                  <a:pt x="4221274" y="774700"/>
                </a:lnTo>
                <a:lnTo>
                  <a:pt x="4218728" y="774700"/>
                </a:lnTo>
                <a:lnTo>
                  <a:pt x="4217810" y="787400"/>
                </a:lnTo>
                <a:lnTo>
                  <a:pt x="4218061" y="800100"/>
                </a:lnTo>
                <a:lnTo>
                  <a:pt x="4218713" y="825500"/>
                </a:lnTo>
                <a:lnTo>
                  <a:pt x="4218919" y="838200"/>
                </a:lnTo>
                <a:lnTo>
                  <a:pt x="4218916" y="850900"/>
                </a:lnTo>
                <a:lnTo>
                  <a:pt x="4222093" y="863600"/>
                </a:lnTo>
                <a:lnTo>
                  <a:pt x="4224332" y="876300"/>
                </a:lnTo>
                <a:lnTo>
                  <a:pt x="4222662" y="876300"/>
                </a:lnTo>
                <a:lnTo>
                  <a:pt x="4220664" y="889000"/>
                </a:lnTo>
                <a:lnTo>
                  <a:pt x="4218732" y="914400"/>
                </a:lnTo>
                <a:lnTo>
                  <a:pt x="4217256" y="927100"/>
                </a:lnTo>
                <a:lnTo>
                  <a:pt x="4216630" y="939800"/>
                </a:lnTo>
                <a:lnTo>
                  <a:pt x="4217315" y="927100"/>
                </a:lnTo>
                <a:lnTo>
                  <a:pt x="4238140" y="927100"/>
                </a:lnTo>
                <a:lnTo>
                  <a:pt x="4236715" y="914400"/>
                </a:lnTo>
                <a:lnTo>
                  <a:pt x="4236594" y="913068"/>
                </a:lnTo>
                <a:lnTo>
                  <a:pt x="4235561" y="901700"/>
                </a:lnTo>
                <a:lnTo>
                  <a:pt x="4235773" y="889000"/>
                </a:lnTo>
                <a:lnTo>
                  <a:pt x="4238177" y="889000"/>
                </a:lnTo>
                <a:lnTo>
                  <a:pt x="4238093" y="876300"/>
                </a:lnTo>
                <a:lnTo>
                  <a:pt x="4238247" y="863600"/>
                </a:lnTo>
                <a:lnTo>
                  <a:pt x="4236164" y="863600"/>
                </a:lnTo>
                <a:lnTo>
                  <a:pt x="4234627" y="850900"/>
                </a:lnTo>
                <a:lnTo>
                  <a:pt x="4232043" y="850900"/>
                </a:lnTo>
                <a:lnTo>
                  <a:pt x="4232882" y="838200"/>
                </a:lnTo>
                <a:lnTo>
                  <a:pt x="4234152" y="825500"/>
                </a:lnTo>
                <a:lnTo>
                  <a:pt x="4234333" y="812800"/>
                </a:lnTo>
                <a:lnTo>
                  <a:pt x="4237148" y="812800"/>
                </a:lnTo>
                <a:lnTo>
                  <a:pt x="4237615" y="800100"/>
                </a:lnTo>
                <a:lnTo>
                  <a:pt x="4240142" y="800100"/>
                </a:lnTo>
                <a:lnTo>
                  <a:pt x="4240657" y="787400"/>
                </a:lnTo>
                <a:lnTo>
                  <a:pt x="4273847" y="787400"/>
                </a:lnTo>
                <a:lnTo>
                  <a:pt x="4272063" y="774700"/>
                </a:lnTo>
                <a:lnTo>
                  <a:pt x="4272587" y="762000"/>
                </a:lnTo>
                <a:lnTo>
                  <a:pt x="4275820" y="762000"/>
                </a:lnTo>
                <a:lnTo>
                  <a:pt x="4276804" y="749300"/>
                </a:lnTo>
                <a:lnTo>
                  <a:pt x="4291079" y="749300"/>
                </a:lnTo>
                <a:lnTo>
                  <a:pt x="4292210" y="736600"/>
                </a:lnTo>
                <a:lnTo>
                  <a:pt x="4293179" y="736600"/>
                </a:lnTo>
                <a:lnTo>
                  <a:pt x="4293829" y="723900"/>
                </a:lnTo>
                <a:lnTo>
                  <a:pt x="4239887" y="723900"/>
                </a:lnTo>
                <a:lnTo>
                  <a:pt x="4239158" y="711200"/>
                </a:lnTo>
                <a:lnTo>
                  <a:pt x="4236639" y="711200"/>
                </a:lnTo>
                <a:lnTo>
                  <a:pt x="4235929" y="698500"/>
                </a:lnTo>
                <a:lnTo>
                  <a:pt x="4235577" y="685800"/>
                </a:lnTo>
                <a:lnTo>
                  <a:pt x="4235554" y="673100"/>
                </a:lnTo>
                <a:lnTo>
                  <a:pt x="4235832" y="660400"/>
                </a:lnTo>
                <a:lnTo>
                  <a:pt x="4235214" y="660400"/>
                </a:lnTo>
                <a:lnTo>
                  <a:pt x="4235426" y="647700"/>
                </a:lnTo>
                <a:lnTo>
                  <a:pt x="4238141" y="647700"/>
                </a:lnTo>
                <a:lnTo>
                  <a:pt x="4238393" y="635000"/>
                </a:lnTo>
                <a:lnTo>
                  <a:pt x="4239073" y="622300"/>
                </a:lnTo>
                <a:lnTo>
                  <a:pt x="4239853" y="622300"/>
                </a:lnTo>
                <a:lnTo>
                  <a:pt x="4240408" y="609600"/>
                </a:lnTo>
                <a:lnTo>
                  <a:pt x="4236784" y="609600"/>
                </a:lnTo>
                <a:lnTo>
                  <a:pt x="4236261" y="596900"/>
                </a:lnTo>
                <a:lnTo>
                  <a:pt x="4236104" y="584200"/>
                </a:lnTo>
                <a:lnTo>
                  <a:pt x="4236752" y="571500"/>
                </a:lnTo>
                <a:lnTo>
                  <a:pt x="4290450" y="571500"/>
                </a:lnTo>
                <a:lnTo>
                  <a:pt x="4289033" y="558800"/>
                </a:lnTo>
                <a:lnTo>
                  <a:pt x="4287550" y="546100"/>
                </a:lnTo>
                <a:close/>
              </a:path>
              <a:path w="4301490" h="1536700">
                <a:moveTo>
                  <a:pt x="4238140" y="927100"/>
                </a:moveTo>
                <a:lnTo>
                  <a:pt x="4217315" y="927100"/>
                </a:lnTo>
                <a:lnTo>
                  <a:pt x="4218618" y="939800"/>
                </a:lnTo>
                <a:lnTo>
                  <a:pt x="4239737" y="939800"/>
                </a:lnTo>
                <a:lnTo>
                  <a:pt x="4238140" y="927100"/>
                </a:lnTo>
                <a:close/>
              </a:path>
              <a:path w="4301490" h="1536700">
                <a:moveTo>
                  <a:pt x="4269769" y="927100"/>
                </a:moveTo>
                <a:lnTo>
                  <a:pt x="4243041" y="927100"/>
                </a:lnTo>
                <a:lnTo>
                  <a:pt x="4241405" y="939800"/>
                </a:lnTo>
                <a:lnTo>
                  <a:pt x="4270808" y="939800"/>
                </a:lnTo>
                <a:lnTo>
                  <a:pt x="4269769" y="927100"/>
                </a:lnTo>
                <a:close/>
              </a:path>
              <a:path w="4301490" h="1536700">
                <a:moveTo>
                  <a:pt x="4268224" y="901700"/>
                </a:moveTo>
                <a:lnTo>
                  <a:pt x="4246756" y="901700"/>
                </a:lnTo>
                <a:lnTo>
                  <a:pt x="4245817" y="914400"/>
                </a:lnTo>
                <a:lnTo>
                  <a:pt x="4244546" y="927100"/>
                </a:lnTo>
                <a:lnTo>
                  <a:pt x="4268517" y="927100"/>
                </a:lnTo>
                <a:lnTo>
                  <a:pt x="4268224" y="901700"/>
                </a:lnTo>
                <a:close/>
              </a:path>
              <a:path w="4301490" h="1536700">
                <a:moveTo>
                  <a:pt x="4300807" y="863600"/>
                </a:moveTo>
                <a:lnTo>
                  <a:pt x="4297974" y="876300"/>
                </a:lnTo>
                <a:lnTo>
                  <a:pt x="4294355" y="889000"/>
                </a:lnTo>
                <a:lnTo>
                  <a:pt x="4290148" y="901700"/>
                </a:lnTo>
                <a:lnTo>
                  <a:pt x="4293988" y="901700"/>
                </a:lnTo>
                <a:lnTo>
                  <a:pt x="4295264" y="914400"/>
                </a:lnTo>
                <a:lnTo>
                  <a:pt x="4297082" y="914400"/>
                </a:lnTo>
                <a:lnTo>
                  <a:pt x="4298886" y="927100"/>
                </a:lnTo>
                <a:lnTo>
                  <a:pt x="4298457" y="914400"/>
                </a:lnTo>
                <a:lnTo>
                  <a:pt x="4298935" y="901700"/>
                </a:lnTo>
                <a:lnTo>
                  <a:pt x="4299818" y="889000"/>
                </a:lnTo>
                <a:lnTo>
                  <a:pt x="4300609" y="876300"/>
                </a:lnTo>
                <a:lnTo>
                  <a:pt x="4300807" y="863600"/>
                </a:lnTo>
                <a:close/>
              </a:path>
              <a:path w="4301490" h="1536700">
                <a:moveTo>
                  <a:pt x="4236594" y="913068"/>
                </a:moveTo>
                <a:lnTo>
                  <a:pt x="4236610" y="914400"/>
                </a:lnTo>
                <a:lnTo>
                  <a:pt x="4236594" y="913068"/>
                </a:lnTo>
                <a:close/>
              </a:path>
              <a:path w="4301490" h="1536700">
                <a:moveTo>
                  <a:pt x="4268437" y="889000"/>
                </a:moveTo>
                <a:lnTo>
                  <a:pt x="4236013" y="889000"/>
                </a:lnTo>
                <a:lnTo>
                  <a:pt x="4236455" y="901700"/>
                </a:lnTo>
                <a:lnTo>
                  <a:pt x="4236594" y="913068"/>
                </a:lnTo>
                <a:lnTo>
                  <a:pt x="4236715" y="914400"/>
                </a:lnTo>
                <a:lnTo>
                  <a:pt x="4236913" y="914400"/>
                </a:lnTo>
                <a:lnTo>
                  <a:pt x="4237054" y="901700"/>
                </a:lnTo>
                <a:lnTo>
                  <a:pt x="4268224" y="901700"/>
                </a:lnTo>
                <a:lnTo>
                  <a:pt x="4268437" y="889000"/>
                </a:lnTo>
                <a:close/>
              </a:path>
              <a:path w="4301490" h="1536700">
                <a:moveTo>
                  <a:pt x="4240327" y="901700"/>
                </a:moveTo>
                <a:lnTo>
                  <a:pt x="4238261" y="901700"/>
                </a:lnTo>
                <a:lnTo>
                  <a:pt x="4237867" y="914400"/>
                </a:lnTo>
                <a:lnTo>
                  <a:pt x="4239735" y="914400"/>
                </a:lnTo>
                <a:lnTo>
                  <a:pt x="4240327" y="901700"/>
                </a:lnTo>
                <a:close/>
              </a:path>
              <a:path w="4301490" h="1536700">
                <a:moveTo>
                  <a:pt x="53165" y="812800"/>
                </a:moveTo>
                <a:lnTo>
                  <a:pt x="51669" y="812800"/>
                </a:lnTo>
                <a:lnTo>
                  <a:pt x="52470" y="825500"/>
                </a:lnTo>
                <a:lnTo>
                  <a:pt x="52058" y="838200"/>
                </a:lnTo>
                <a:lnTo>
                  <a:pt x="51262" y="850900"/>
                </a:lnTo>
                <a:lnTo>
                  <a:pt x="50909" y="863600"/>
                </a:lnTo>
                <a:lnTo>
                  <a:pt x="51669" y="876300"/>
                </a:lnTo>
                <a:lnTo>
                  <a:pt x="52540" y="876300"/>
                </a:lnTo>
                <a:lnTo>
                  <a:pt x="55168" y="901700"/>
                </a:lnTo>
                <a:lnTo>
                  <a:pt x="55136" y="889000"/>
                </a:lnTo>
                <a:lnTo>
                  <a:pt x="54432" y="876300"/>
                </a:lnTo>
                <a:lnTo>
                  <a:pt x="53518" y="863600"/>
                </a:lnTo>
                <a:lnTo>
                  <a:pt x="52857" y="850900"/>
                </a:lnTo>
                <a:lnTo>
                  <a:pt x="52910" y="838200"/>
                </a:lnTo>
                <a:lnTo>
                  <a:pt x="54140" y="825500"/>
                </a:lnTo>
                <a:lnTo>
                  <a:pt x="53165" y="812800"/>
                </a:lnTo>
                <a:close/>
              </a:path>
              <a:path w="4301490" h="1536700">
                <a:moveTo>
                  <a:pt x="22172" y="838200"/>
                </a:moveTo>
                <a:lnTo>
                  <a:pt x="21074" y="876300"/>
                </a:lnTo>
                <a:lnTo>
                  <a:pt x="20474" y="889000"/>
                </a:lnTo>
                <a:lnTo>
                  <a:pt x="21976" y="889000"/>
                </a:lnTo>
                <a:lnTo>
                  <a:pt x="23007" y="876300"/>
                </a:lnTo>
                <a:lnTo>
                  <a:pt x="24534" y="863600"/>
                </a:lnTo>
                <a:lnTo>
                  <a:pt x="23812" y="850900"/>
                </a:lnTo>
                <a:lnTo>
                  <a:pt x="22960" y="850900"/>
                </a:lnTo>
                <a:lnTo>
                  <a:pt x="22172" y="838200"/>
                </a:lnTo>
                <a:close/>
              </a:path>
              <a:path w="4301490" h="1536700">
                <a:moveTo>
                  <a:pt x="50429" y="774700"/>
                </a:moveTo>
                <a:lnTo>
                  <a:pt x="34593" y="774700"/>
                </a:lnTo>
                <a:lnTo>
                  <a:pt x="36058" y="787400"/>
                </a:lnTo>
                <a:lnTo>
                  <a:pt x="33279" y="787400"/>
                </a:lnTo>
                <a:lnTo>
                  <a:pt x="29687" y="812800"/>
                </a:lnTo>
                <a:lnTo>
                  <a:pt x="27260" y="825500"/>
                </a:lnTo>
                <a:lnTo>
                  <a:pt x="27083" y="838200"/>
                </a:lnTo>
                <a:lnTo>
                  <a:pt x="26467" y="850900"/>
                </a:lnTo>
                <a:lnTo>
                  <a:pt x="24831" y="876300"/>
                </a:lnTo>
                <a:lnTo>
                  <a:pt x="24267" y="889000"/>
                </a:lnTo>
                <a:lnTo>
                  <a:pt x="26236" y="889000"/>
                </a:lnTo>
                <a:lnTo>
                  <a:pt x="26573" y="876300"/>
                </a:lnTo>
                <a:lnTo>
                  <a:pt x="27033" y="863600"/>
                </a:lnTo>
                <a:lnTo>
                  <a:pt x="49521" y="863600"/>
                </a:lnTo>
                <a:lnTo>
                  <a:pt x="49664" y="838200"/>
                </a:lnTo>
                <a:lnTo>
                  <a:pt x="49730" y="812800"/>
                </a:lnTo>
                <a:lnTo>
                  <a:pt x="53165" y="812800"/>
                </a:lnTo>
                <a:lnTo>
                  <a:pt x="52189" y="800100"/>
                </a:lnTo>
                <a:lnTo>
                  <a:pt x="51260" y="787400"/>
                </a:lnTo>
                <a:lnTo>
                  <a:pt x="50429" y="774700"/>
                </a:lnTo>
                <a:close/>
              </a:path>
              <a:path w="4301490" h="1536700">
                <a:moveTo>
                  <a:pt x="4238848" y="876300"/>
                </a:moveTo>
                <a:lnTo>
                  <a:pt x="4238288" y="876300"/>
                </a:lnTo>
                <a:lnTo>
                  <a:pt x="4238177" y="889000"/>
                </a:lnTo>
                <a:lnTo>
                  <a:pt x="4239619" y="889000"/>
                </a:lnTo>
                <a:lnTo>
                  <a:pt x="4238848" y="876300"/>
                </a:lnTo>
                <a:close/>
              </a:path>
              <a:path w="4301490" h="1536700">
                <a:moveTo>
                  <a:pt x="4271766" y="787400"/>
                </a:moveTo>
                <a:lnTo>
                  <a:pt x="4240657" y="787400"/>
                </a:lnTo>
                <a:lnTo>
                  <a:pt x="4241007" y="800100"/>
                </a:lnTo>
                <a:lnTo>
                  <a:pt x="4241359" y="800100"/>
                </a:lnTo>
                <a:lnTo>
                  <a:pt x="4241502" y="812800"/>
                </a:lnTo>
                <a:lnTo>
                  <a:pt x="4242260" y="812800"/>
                </a:lnTo>
                <a:lnTo>
                  <a:pt x="4242063" y="825500"/>
                </a:lnTo>
                <a:lnTo>
                  <a:pt x="4243284" y="825500"/>
                </a:lnTo>
                <a:lnTo>
                  <a:pt x="4242174" y="838200"/>
                </a:lnTo>
                <a:lnTo>
                  <a:pt x="4240946" y="850900"/>
                </a:lnTo>
                <a:lnTo>
                  <a:pt x="4240569" y="863600"/>
                </a:lnTo>
                <a:lnTo>
                  <a:pt x="4240538" y="889000"/>
                </a:lnTo>
                <a:lnTo>
                  <a:pt x="4267776" y="889000"/>
                </a:lnTo>
                <a:lnTo>
                  <a:pt x="4268020" y="876300"/>
                </a:lnTo>
                <a:lnTo>
                  <a:pt x="4271756" y="876300"/>
                </a:lnTo>
                <a:lnTo>
                  <a:pt x="4271289" y="863600"/>
                </a:lnTo>
                <a:lnTo>
                  <a:pt x="4268335" y="863600"/>
                </a:lnTo>
                <a:lnTo>
                  <a:pt x="4267703" y="850900"/>
                </a:lnTo>
                <a:lnTo>
                  <a:pt x="4267684" y="838200"/>
                </a:lnTo>
                <a:lnTo>
                  <a:pt x="4271832" y="838200"/>
                </a:lnTo>
                <a:lnTo>
                  <a:pt x="4272172" y="825500"/>
                </a:lnTo>
                <a:lnTo>
                  <a:pt x="4272264" y="812800"/>
                </a:lnTo>
                <a:lnTo>
                  <a:pt x="4272124" y="800100"/>
                </a:lnTo>
                <a:lnTo>
                  <a:pt x="4271766" y="787400"/>
                </a:lnTo>
                <a:close/>
              </a:path>
              <a:path w="4301490" h="1536700">
                <a:moveTo>
                  <a:pt x="49705" y="863600"/>
                </a:moveTo>
                <a:lnTo>
                  <a:pt x="28029" y="863600"/>
                </a:lnTo>
                <a:lnTo>
                  <a:pt x="28203" y="876300"/>
                </a:lnTo>
                <a:lnTo>
                  <a:pt x="50354" y="876300"/>
                </a:lnTo>
                <a:lnTo>
                  <a:pt x="49705" y="863600"/>
                </a:lnTo>
                <a:close/>
              </a:path>
              <a:path w="4301490" h="1536700">
                <a:moveTo>
                  <a:pt x="4240142" y="800100"/>
                </a:moveTo>
                <a:lnTo>
                  <a:pt x="4238150" y="800100"/>
                </a:lnTo>
                <a:lnTo>
                  <a:pt x="4238206" y="812800"/>
                </a:lnTo>
                <a:lnTo>
                  <a:pt x="4238074" y="825500"/>
                </a:lnTo>
                <a:lnTo>
                  <a:pt x="4237846" y="838200"/>
                </a:lnTo>
                <a:lnTo>
                  <a:pt x="4237530" y="850900"/>
                </a:lnTo>
                <a:lnTo>
                  <a:pt x="4237135" y="850900"/>
                </a:lnTo>
                <a:lnTo>
                  <a:pt x="4236669" y="863600"/>
                </a:lnTo>
                <a:lnTo>
                  <a:pt x="4238247" y="863600"/>
                </a:lnTo>
                <a:lnTo>
                  <a:pt x="4238570" y="850900"/>
                </a:lnTo>
                <a:lnTo>
                  <a:pt x="4239441" y="825500"/>
                </a:lnTo>
                <a:lnTo>
                  <a:pt x="4239848" y="812800"/>
                </a:lnTo>
                <a:lnTo>
                  <a:pt x="4240142" y="800100"/>
                </a:lnTo>
                <a:close/>
              </a:path>
              <a:path w="4301490" h="1536700">
                <a:moveTo>
                  <a:pt x="4271832" y="838200"/>
                </a:moveTo>
                <a:lnTo>
                  <a:pt x="4267684" y="838200"/>
                </a:lnTo>
                <a:lnTo>
                  <a:pt x="4269170" y="850900"/>
                </a:lnTo>
                <a:lnTo>
                  <a:pt x="4271229" y="850900"/>
                </a:lnTo>
                <a:lnTo>
                  <a:pt x="4271832" y="838200"/>
                </a:lnTo>
                <a:close/>
              </a:path>
              <a:path w="4301490" h="1536700">
                <a:moveTo>
                  <a:pt x="20996" y="825500"/>
                </a:moveTo>
                <a:lnTo>
                  <a:pt x="20270" y="825500"/>
                </a:lnTo>
                <a:lnTo>
                  <a:pt x="20697" y="838200"/>
                </a:lnTo>
                <a:lnTo>
                  <a:pt x="20996" y="825500"/>
                </a:lnTo>
                <a:close/>
              </a:path>
              <a:path w="4301490" h="1536700">
                <a:moveTo>
                  <a:pt x="4291814" y="825500"/>
                </a:moveTo>
                <a:lnTo>
                  <a:pt x="4290635" y="825500"/>
                </a:lnTo>
                <a:lnTo>
                  <a:pt x="4291814" y="838200"/>
                </a:lnTo>
                <a:lnTo>
                  <a:pt x="4291814" y="825500"/>
                </a:lnTo>
                <a:close/>
              </a:path>
              <a:path w="4301490" h="1536700">
                <a:moveTo>
                  <a:pt x="51669" y="812800"/>
                </a:moveTo>
                <a:lnTo>
                  <a:pt x="49730" y="812800"/>
                </a:lnTo>
                <a:lnTo>
                  <a:pt x="50555" y="825500"/>
                </a:lnTo>
                <a:lnTo>
                  <a:pt x="51472" y="825500"/>
                </a:lnTo>
                <a:lnTo>
                  <a:pt x="51669" y="812800"/>
                </a:lnTo>
                <a:close/>
              </a:path>
              <a:path w="4301490" h="1536700">
                <a:moveTo>
                  <a:pt x="4237148" y="812800"/>
                </a:moveTo>
                <a:lnTo>
                  <a:pt x="4235968" y="812800"/>
                </a:lnTo>
                <a:lnTo>
                  <a:pt x="4237023" y="825500"/>
                </a:lnTo>
                <a:lnTo>
                  <a:pt x="4237148" y="812800"/>
                </a:lnTo>
                <a:close/>
              </a:path>
              <a:path w="4301490" h="1536700">
                <a:moveTo>
                  <a:pt x="4273847" y="787400"/>
                </a:moveTo>
                <a:lnTo>
                  <a:pt x="4273068" y="787400"/>
                </a:lnTo>
                <a:lnTo>
                  <a:pt x="4273329" y="800100"/>
                </a:lnTo>
                <a:lnTo>
                  <a:pt x="4274772" y="812800"/>
                </a:lnTo>
                <a:lnTo>
                  <a:pt x="4275296" y="800100"/>
                </a:lnTo>
                <a:lnTo>
                  <a:pt x="4273847" y="787400"/>
                </a:lnTo>
                <a:close/>
              </a:path>
              <a:path w="4301490" h="1536700">
                <a:moveTo>
                  <a:pt x="10112" y="571500"/>
                </a:moveTo>
                <a:lnTo>
                  <a:pt x="5738" y="571500"/>
                </a:lnTo>
                <a:lnTo>
                  <a:pt x="5492" y="584200"/>
                </a:lnTo>
                <a:lnTo>
                  <a:pt x="5543" y="622300"/>
                </a:lnTo>
                <a:lnTo>
                  <a:pt x="5728" y="635000"/>
                </a:lnTo>
                <a:lnTo>
                  <a:pt x="6392" y="673100"/>
                </a:lnTo>
                <a:lnTo>
                  <a:pt x="6555" y="673100"/>
                </a:lnTo>
                <a:lnTo>
                  <a:pt x="6624" y="711200"/>
                </a:lnTo>
                <a:lnTo>
                  <a:pt x="6474" y="723900"/>
                </a:lnTo>
                <a:lnTo>
                  <a:pt x="6162" y="736600"/>
                </a:lnTo>
                <a:lnTo>
                  <a:pt x="5661" y="749300"/>
                </a:lnTo>
                <a:lnTo>
                  <a:pt x="4942" y="762000"/>
                </a:lnTo>
                <a:lnTo>
                  <a:pt x="3977" y="787400"/>
                </a:lnTo>
                <a:lnTo>
                  <a:pt x="4420" y="787400"/>
                </a:lnTo>
                <a:lnTo>
                  <a:pt x="5242" y="774700"/>
                </a:lnTo>
                <a:lnTo>
                  <a:pt x="5811" y="762000"/>
                </a:lnTo>
                <a:lnTo>
                  <a:pt x="6487" y="762000"/>
                </a:lnTo>
                <a:lnTo>
                  <a:pt x="7270" y="749300"/>
                </a:lnTo>
                <a:lnTo>
                  <a:pt x="17349" y="749300"/>
                </a:lnTo>
                <a:lnTo>
                  <a:pt x="18057" y="736600"/>
                </a:lnTo>
                <a:lnTo>
                  <a:pt x="18797" y="723900"/>
                </a:lnTo>
                <a:lnTo>
                  <a:pt x="17535" y="723900"/>
                </a:lnTo>
                <a:lnTo>
                  <a:pt x="17020" y="698500"/>
                </a:lnTo>
                <a:lnTo>
                  <a:pt x="18628" y="698500"/>
                </a:lnTo>
                <a:lnTo>
                  <a:pt x="17114" y="673100"/>
                </a:lnTo>
                <a:lnTo>
                  <a:pt x="16458" y="660400"/>
                </a:lnTo>
                <a:lnTo>
                  <a:pt x="14995" y="622300"/>
                </a:lnTo>
                <a:lnTo>
                  <a:pt x="14608" y="584200"/>
                </a:lnTo>
                <a:lnTo>
                  <a:pt x="11058" y="584200"/>
                </a:lnTo>
                <a:lnTo>
                  <a:pt x="10112" y="571500"/>
                </a:lnTo>
                <a:close/>
              </a:path>
              <a:path w="4301490" h="1536700">
                <a:moveTo>
                  <a:pt x="48540" y="711200"/>
                </a:moveTo>
                <a:lnTo>
                  <a:pt x="25923" y="711200"/>
                </a:lnTo>
                <a:lnTo>
                  <a:pt x="25614" y="723900"/>
                </a:lnTo>
                <a:lnTo>
                  <a:pt x="25732" y="736600"/>
                </a:lnTo>
                <a:lnTo>
                  <a:pt x="25825" y="762000"/>
                </a:lnTo>
                <a:lnTo>
                  <a:pt x="25090" y="774700"/>
                </a:lnTo>
                <a:lnTo>
                  <a:pt x="26611" y="787400"/>
                </a:lnTo>
                <a:lnTo>
                  <a:pt x="33045" y="787400"/>
                </a:lnTo>
                <a:lnTo>
                  <a:pt x="34593" y="774700"/>
                </a:lnTo>
                <a:lnTo>
                  <a:pt x="50429" y="774700"/>
                </a:lnTo>
                <a:lnTo>
                  <a:pt x="49744" y="762000"/>
                </a:lnTo>
                <a:lnTo>
                  <a:pt x="51120" y="762000"/>
                </a:lnTo>
                <a:lnTo>
                  <a:pt x="49362" y="749300"/>
                </a:lnTo>
                <a:lnTo>
                  <a:pt x="47805" y="736600"/>
                </a:lnTo>
                <a:lnTo>
                  <a:pt x="48415" y="723900"/>
                </a:lnTo>
                <a:lnTo>
                  <a:pt x="48540" y="711200"/>
                </a:lnTo>
                <a:close/>
              </a:path>
              <a:path w="4301490" h="1536700">
                <a:moveTo>
                  <a:pt x="53767" y="762000"/>
                </a:moveTo>
                <a:lnTo>
                  <a:pt x="50518" y="762000"/>
                </a:lnTo>
                <a:lnTo>
                  <a:pt x="51239" y="774700"/>
                </a:lnTo>
                <a:lnTo>
                  <a:pt x="52515" y="787400"/>
                </a:lnTo>
                <a:lnTo>
                  <a:pt x="53552" y="787400"/>
                </a:lnTo>
                <a:lnTo>
                  <a:pt x="52521" y="774700"/>
                </a:lnTo>
                <a:lnTo>
                  <a:pt x="53112" y="774700"/>
                </a:lnTo>
                <a:lnTo>
                  <a:pt x="53767" y="762000"/>
                </a:lnTo>
                <a:close/>
              </a:path>
              <a:path w="4301490" h="1536700">
                <a:moveTo>
                  <a:pt x="4274837" y="762000"/>
                </a:moveTo>
                <a:lnTo>
                  <a:pt x="4273296" y="762000"/>
                </a:lnTo>
                <a:lnTo>
                  <a:pt x="4273778" y="774700"/>
                </a:lnTo>
                <a:lnTo>
                  <a:pt x="4274837" y="762000"/>
                </a:lnTo>
                <a:close/>
              </a:path>
              <a:path w="4301490" h="1536700">
                <a:moveTo>
                  <a:pt x="4289786" y="762000"/>
                </a:moveTo>
                <a:lnTo>
                  <a:pt x="4289106" y="774700"/>
                </a:lnTo>
                <a:lnTo>
                  <a:pt x="4291138" y="774700"/>
                </a:lnTo>
                <a:lnTo>
                  <a:pt x="4289786" y="762000"/>
                </a:lnTo>
                <a:close/>
              </a:path>
              <a:path w="4301490" h="1536700">
                <a:moveTo>
                  <a:pt x="48126" y="685800"/>
                </a:moveTo>
                <a:lnTo>
                  <a:pt x="26630" y="685800"/>
                </a:lnTo>
                <a:lnTo>
                  <a:pt x="26231" y="698500"/>
                </a:lnTo>
                <a:lnTo>
                  <a:pt x="22893" y="698500"/>
                </a:lnTo>
                <a:lnTo>
                  <a:pt x="23746" y="711200"/>
                </a:lnTo>
                <a:lnTo>
                  <a:pt x="24205" y="723900"/>
                </a:lnTo>
                <a:lnTo>
                  <a:pt x="22829" y="723900"/>
                </a:lnTo>
                <a:lnTo>
                  <a:pt x="23287" y="736600"/>
                </a:lnTo>
                <a:lnTo>
                  <a:pt x="20141" y="736600"/>
                </a:lnTo>
                <a:lnTo>
                  <a:pt x="20175" y="749300"/>
                </a:lnTo>
                <a:lnTo>
                  <a:pt x="23403" y="749300"/>
                </a:lnTo>
                <a:lnTo>
                  <a:pt x="23902" y="736600"/>
                </a:lnTo>
                <a:lnTo>
                  <a:pt x="24664" y="723900"/>
                </a:lnTo>
                <a:lnTo>
                  <a:pt x="25923" y="711200"/>
                </a:lnTo>
                <a:lnTo>
                  <a:pt x="48540" y="711200"/>
                </a:lnTo>
                <a:lnTo>
                  <a:pt x="48377" y="698500"/>
                </a:lnTo>
                <a:lnTo>
                  <a:pt x="48126" y="685800"/>
                </a:lnTo>
                <a:close/>
              </a:path>
              <a:path w="4301490" h="1536700">
                <a:moveTo>
                  <a:pt x="4275472" y="711200"/>
                </a:moveTo>
                <a:lnTo>
                  <a:pt x="4242979" y="711200"/>
                </a:lnTo>
                <a:lnTo>
                  <a:pt x="4241368" y="723900"/>
                </a:lnTo>
                <a:lnTo>
                  <a:pt x="4276154" y="723900"/>
                </a:lnTo>
                <a:lnTo>
                  <a:pt x="4275472" y="711200"/>
                </a:lnTo>
                <a:close/>
              </a:path>
              <a:path w="4301490" h="1536700">
                <a:moveTo>
                  <a:pt x="4290843" y="685800"/>
                </a:moveTo>
                <a:lnTo>
                  <a:pt x="4274117" y="685800"/>
                </a:lnTo>
                <a:lnTo>
                  <a:pt x="4274955" y="698500"/>
                </a:lnTo>
                <a:lnTo>
                  <a:pt x="4275896" y="698500"/>
                </a:lnTo>
                <a:lnTo>
                  <a:pt x="4276657" y="711200"/>
                </a:lnTo>
                <a:lnTo>
                  <a:pt x="4276804" y="723900"/>
                </a:lnTo>
                <a:lnTo>
                  <a:pt x="4291229" y="723900"/>
                </a:lnTo>
                <a:lnTo>
                  <a:pt x="4288835" y="711200"/>
                </a:lnTo>
                <a:lnTo>
                  <a:pt x="4289736" y="698500"/>
                </a:lnTo>
                <a:lnTo>
                  <a:pt x="4290843" y="685800"/>
                </a:lnTo>
                <a:close/>
              </a:path>
              <a:path w="4301490" h="1536700">
                <a:moveTo>
                  <a:pt x="18628" y="698500"/>
                </a:moveTo>
                <a:lnTo>
                  <a:pt x="17020" y="698500"/>
                </a:lnTo>
                <a:lnTo>
                  <a:pt x="18293" y="711200"/>
                </a:lnTo>
                <a:lnTo>
                  <a:pt x="19384" y="711200"/>
                </a:lnTo>
                <a:lnTo>
                  <a:pt x="18628" y="698500"/>
                </a:lnTo>
                <a:close/>
              </a:path>
              <a:path w="4301490" h="1536700">
                <a:moveTo>
                  <a:pt x="4292030" y="647700"/>
                </a:moveTo>
                <a:lnTo>
                  <a:pt x="4241428" y="647700"/>
                </a:lnTo>
                <a:lnTo>
                  <a:pt x="4240935" y="660400"/>
                </a:lnTo>
                <a:lnTo>
                  <a:pt x="4240892" y="685800"/>
                </a:lnTo>
                <a:lnTo>
                  <a:pt x="4241205" y="698500"/>
                </a:lnTo>
                <a:lnTo>
                  <a:pt x="4241652" y="711200"/>
                </a:lnTo>
                <a:lnTo>
                  <a:pt x="4272805" y="711200"/>
                </a:lnTo>
                <a:lnTo>
                  <a:pt x="4272937" y="698500"/>
                </a:lnTo>
                <a:lnTo>
                  <a:pt x="4271756" y="698500"/>
                </a:lnTo>
                <a:lnTo>
                  <a:pt x="4272203" y="685800"/>
                </a:lnTo>
                <a:lnTo>
                  <a:pt x="4290843" y="685800"/>
                </a:lnTo>
                <a:lnTo>
                  <a:pt x="4291949" y="673100"/>
                </a:lnTo>
                <a:lnTo>
                  <a:pt x="4292669" y="660400"/>
                </a:lnTo>
                <a:lnTo>
                  <a:pt x="4292030" y="647700"/>
                </a:lnTo>
                <a:close/>
              </a:path>
              <a:path w="4301490" h="1536700">
                <a:moveTo>
                  <a:pt x="23020" y="685800"/>
                </a:moveTo>
                <a:lnTo>
                  <a:pt x="21383" y="685800"/>
                </a:lnTo>
                <a:lnTo>
                  <a:pt x="21197" y="698500"/>
                </a:lnTo>
                <a:lnTo>
                  <a:pt x="23565" y="698500"/>
                </a:lnTo>
                <a:lnTo>
                  <a:pt x="23020" y="685800"/>
                </a:lnTo>
                <a:close/>
              </a:path>
              <a:path w="4301490" h="1536700">
                <a:moveTo>
                  <a:pt x="27304" y="635000"/>
                </a:moveTo>
                <a:lnTo>
                  <a:pt x="26618" y="635000"/>
                </a:lnTo>
                <a:lnTo>
                  <a:pt x="26994" y="647700"/>
                </a:lnTo>
                <a:lnTo>
                  <a:pt x="27197" y="660400"/>
                </a:lnTo>
                <a:lnTo>
                  <a:pt x="27154" y="685800"/>
                </a:lnTo>
                <a:lnTo>
                  <a:pt x="47986" y="685800"/>
                </a:lnTo>
                <a:lnTo>
                  <a:pt x="48157" y="673100"/>
                </a:lnTo>
                <a:lnTo>
                  <a:pt x="48836" y="673100"/>
                </a:lnTo>
                <a:lnTo>
                  <a:pt x="49092" y="660400"/>
                </a:lnTo>
                <a:lnTo>
                  <a:pt x="37445" y="660400"/>
                </a:lnTo>
                <a:lnTo>
                  <a:pt x="36711" y="647700"/>
                </a:lnTo>
                <a:lnTo>
                  <a:pt x="27643" y="647700"/>
                </a:lnTo>
                <a:lnTo>
                  <a:pt x="27304" y="635000"/>
                </a:lnTo>
                <a:close/>
              </a:path>
              <a:path w="4301490" h="1536700">
                <a:moveTo>
                  <a:pt x="4238141" y="647700"/>
                </a:moveTo>
                <a:lnTo>
                  <a:pt x="4236110" y="647700"/>
                </a:lnTo>
                <a:lnTo>
                  <a:pt x="4236907" y="660400"/>
                </a:lnTo>
                <a:lnTo>
                  <a:pt x="4237456" y="673100"/>
                </a:lnTo>
                <a:lnTo>
                  <a:pt x="4237398" y="685800"/>
                </a:lnTo>
                <a:lnTo>
                  <a:pt x="4238524" y="685800"/>
                </a:lnTo>
                <a:lnTo>
                  <a:pt x="4238785" y="673100"/>
                </a:lnTo>
                <a:lnTo>
                  <a:pt x="4240228" y="660400"/>
                </a:lnTo>
                <a:lnTo>
                  <a:pt x="4238644" y="660400"/>
                </a:lnTo>
                <a:lnTo>
                  <a:pt x="4238141" y="647700"/>
                </a:lnTo>
                <a:close/>
              </a:path>
              <a:path w="4301490" h="1536700">
                <a:moveTo>
                  <a:pt x="44950" y="647700"/>
                </a:moveTo>
                <a:lnTo>
                  <a:pt x="38494" y="647700"/>
                </a:lnTo>
                <a:lnTo>
                  <a:pt x="38297" y="660400"/>
                </a:lnTo>
                <a:lnTo>
                  <a:pt x="45732" y="660400"/>
                </a:lnTo>
                <a:lnTo>
                  <a:pt x="44950" y="647700"/>
                </a:lnTo>
                <a:close/>
              </a:path>
              <a:path w="4301490" h="1536700">
                <a:moveTo>
                  <a:pt x="4298173" y="622300"/>
                </a:moveTo>
                <a:lnTo>
                  <a:pt x="4293239" y="622300"/>
                </a:lnTo>
                <a:lnTo>
                  <a:pt x="4294615" y="635000"/>
                </a:lnTo>
                <a:lnTo>
                  <a:pt x="4296108" y="647700"/>
                </a:lnTo>
                <a:lnTo>
                  <a:pt x="4297513" y="660400"/>
                </a:lnTo>
                <a:lnTo>
                  <a:pt x="4298627" y="660400"/>
                </a:lnTo>
                <a:lnTo>
                  <a:pt x="4297509" y="647700"/>
                </a:lnTo>
                <a:lnTo>
                  <a:pt x="4297533" y="635000"/>
                </a:lnTo>
                <a:lnTo>
                  <a:pt x="4298173" y="622300"/>
                </a:lnTo>
                <a:close/>
              </a:path>
              <a:path w="4301490" h="1536700">
                <a:moveTo>
                  <a:pt x="33089" y="508000"/>
                </a:moveTo>
                <a:lnTo>
                  <a:pt x="28234" y="508000"/>
                </a:lnTo>
                <a:lnTo>
                  <a:pt x="27584" y="533400"/>
                </a:lnTo>
                <a:lnTo>
                  <a:pt x="27198" y="546100"/>
                </a:lnTo>
                <a:lnTo>
                  <a:pt x="27038" y="558800"/>
                </a:lnTo>
                <a:lnTo>
                  <a:pt x="27069" y="571500"/>
                </a:lnTo>
                <a:lnTo>
                  <a:pt x="27253" y="584200"/>
                </a:lnTo>
                <a:lnTo>
                  <a:pt x="27554" y="596900"/>
                </a:lnTo>
                <a:lnTo>
                  <a:pt x="27937" y="609600"/>
                </a:lnTo>
                <a:lnTo>
                  <a:pt x="28801" y="622300"/>
                </a:lnTo>
                <a:lnTo>
                  <a:pt x="29210" y="635000"/>
                </a:lnTo>
                <a:lnTo>
                  <a:pt x="28118" y="647700"/>
                </a:lnTo>
                <a:lnTo>
                  <a:pt x="36711" y="647700"/>
                </a:lnTo>
                <a:lnTo>
                  <a:pt x="36085" y="635000"/>
                </a:lnTo>
                <a:lnTo>
                  <a:pt x="35490" y="609600"/>
                </a:lnTo>
                <a:lnTo>
                  <a:pt x="34847" y="596900"/>
                </a:lnTo>
                <a:lnTo>
                  <a:pt x="34079" y="584200"/>
                </a:lnTo>
                <a:lnTo>
                  <a:pt x="33109" y="571500"/>
                </a:lnTo>
                <a:lnTo>
                  <a:pt x="31860" y="571500"/>
                </a:lnTo>
                <a:lnTo>
                  <a:pt x="32149" y="546100"/>
                </a:lnTo>
                <a:lnTo>
                  <a:pt x="33393" y="533400"/>
                </a:lnTo>
                <a:lnTo>
                  <a:pt x="34848" y="533400"/>
                </a:lnTo>
                <a:lnTo>
                  <a:pt x="33089" y="508000"/>
                </a:lnTo>
                <a:close/>
              </a:path>
              <a:path w="4301490" h="1536700">
                <a:moveTo>
                  <a:pt x="39639" y="508000"/>
                </a:moveTo>
                <a:lnTo>
                  <a:pt x="38472" y="508000"/>
                </a:lnTo>
                <a:lnTo>
                  <a:pt x="39515" y="533400"/>
                </a:lnTo>
                <a:lnTo>
                  <a:pt x="39896" y="546100"/>
                </a:lnTo>
                <a:lnTo>
                  <a:pt x="39771" y="558800"/>
                </a:lnTo>
                <a:lnTo>
                  <a:pt x="39296" y="571500"/>
                </a:lnTo>
                <a:lnTo>
                  <a:pt x="38629" y="584200"/>
                </a:lnTo>
                <a:lnTo>
                  <a:pt x="37925" y="584200"/>
                </a:lnTo>
                <a:lnTo>
                  <a:pt x="37341" y="596900"/>
                </a:lnTo>
                <a:lnTo>
                  <a:pt x="37034" y="609600"/>
                </a:lnTo>
                <a:lnTo>
                  <a:pt x="37160" y="622300"/>
                </a:lnTo>
                <a:lnTo>
                  <a:pt x="37875" y="635000"/>
                </a:lnTo>
                <a:lnTo>
                  <a:pt x="39336" y="647700"/>
                </a:lnTo>
                <a:lnTo>
                  <a:pt x="47858" y="647700"/>
                </a:lnTo>
                <a:lnTo>
                  <a:pt x="48811" y="635000"/>
                </a:lnTo>
                <a:lnTo>
                  <a:pt x="49614" y="622300"/>
                </a:lnTo>
                <a:lnTo>
                  <a:pt x="51326" y="622300"/>
                </a:lnTo>
                <a:lnTo>
                  <a:pt x="51285" y="609600"/>
                </a:lnTo>
                <a:lnTo>
                  <a:pt x="46003" y="609600"/>
                </a:lnTo>
                <a:lnTo>
                  <a:pt x="45684" y="584200"/>
                </a:lnTo>
                <a:lnTo>
                  <a:pt x="45955" y="571500"/>
                </a:lnTo>
                <a:lnTo>
                  <a:pt x="46294" y="571500"/>
                </a:lnTo>
                <a:lnTo>
                  <a:pt x="46175" y="558800"/>
                </a:lnTo>
                <a:lnTo>
                  <a:pt x="48078" y="558800"/>
                </a:lnTo>
                <a:lnTo>
                  <a:pt x="48780" y="546100"/>
                </a:lnTo>
                <a:lnTo>
                  <a:pt x="49258" y="533400"/>
                </a:lnTo>
                <a:lnTo>
                  <a:pt x="40537" y="533400"/>
                </a:lnTo>
                <a:lnTo>
                  <a:pt x="39639" y="508000"/>
                </a:lnTo>
                <a:close/>
              </a:path>
              <a:path w="4301490" h="1536700">
                <a:moveTo>
                  <a:pt x="4287777" y="635000"/>
                </a:moveTo>
                <a:lnTo>
                  <a:pt x="4241080" y="635000"/>
                </a:lnTo>
                <a:lnTo>
                  <a:pt x="4242325" y="647700"/>
                </a:lnTo>
                <a:lnTo>
                  <a:pt x="4288413" y="647700"/>
                </a:lnTo>
                <a:lnTo>
                  <a:pt x="4287777" y="635000"/>
                </a:lnTo>
                <a:close/>
              </a:path>
              <a:path w="4301490" h="1536700">
                <a:moveTo>
                  <a:pt x="4287750" y="609600"/>
                </a:moveTo>
                <a:lnTo>
                  <a:pt x="4240408" y="609600"/>
                </a:lnTo>
                <a:lnTo>
                  <a:pt x="4240411" y="622300"/>
                </a:lnTo>
                <a:lnTo>
                  <a:pt x="4239534" y="622300"/>
                </a:lnTo>
                <a:lnTo>
                  <a:pt x="4239965" y="635000"/>
                </a:lnTo>
                <a:lnTo>
                  <a:pt x="4288996" y="635000"/>
                </a:lnTo>
                <a:lnTo>
                  <a:pt x="4288406" y="622300"/>
                </a:lnTo>
                <a:lnTo>
                  <a:pt x="4287750" y="609600"/>
                </a:lnTo>
                <a:close/>
              </a:path>
              <a:path w="4301490" h="1536700">
                <a:moveTo>
                  <a:pt x="18851" y="571500"/>
                </a:moveTo>
                <a:lnTo>
                  <a:pt x="15624" y="571500"/>
                </a:lnTo>
                <a:lnTo>
                  <a:pt x="17753" y="596900"/>
                </a:lnTo>
                <a:lnTo>
                  <a:pt x="18637" y="609600"/>
                </a:lnTo>
                <a:lnTo>
                  <a:pt x="19129" y="609600"/>
                </a:lnTo>
                <a:lnTo>
                  <a:pt x="18589" y="596900"/>
                </a:lnTo>
                <a:lnTo>
                  <a:pt x="18578" y="584200"/>
                </a:lnTo>
                <a:lnTo>
                  <a:pt x="18851" y="571500"/>
                </a:lnTo>
                <a:close/>
              </a:path>
              <a:path w="4301490" h="1536700">
                <a:moveTo>
                  <a:pt x="49844" y="596900"/>
                </a:moveTo>
                <a:lnTo>
                  <a:pt x="47813" y="596900"/>
                </a:lnTo>
                <a:lnTo>
                  <a:pt x="46003" y="609600"/>
                </a:lnTo>
                <a:lnTo>
                  <a:pt x="51285" y="609600"/>
                </a:lnTo>
                <a:lnTo>
                  <a:pt x="49844" y="596900"/>
                </a:lnTo>
                <a:close/>
              </a:path>
              <a:path w="4301490" h="1536700">
                <a:moveTo>
                  <a:pt x="4238393" y="596900"/>
                </a:moveTo>
                <a:lnTo>
                  <a:pt x="4238196" y="609600"/>
                </a:lnTo>
                <a:lnTo>
                  <a:pt x="4241277" y="609600"/>
                </a:lnTo>
                <a:lnTo>
                  <a:pt x="4238393" y="596900"/>
                </a:lnTo>
                <a:close/>
              </a:path>
              <a:path w="4301490" h="1536700">
                <a:moveTo>
                  <a:pt x="4290450" y="571500"/>
                </a:moveTo>
                <a:lnTo>
                  <a:pt x="4241767" y="571500"/>
                </a:lnTo>
                <a:lnTo>
                  <a:pt x="4241826" y="584200"/>
                </a:lnTo>
                <a:lnTo>
                  <a:pt x="4241609" y="596900"/>
                </a:lnTo>
                <a:lnTo>
                  <a:pt x="4241277" y="609600"/>
                </a:lnTo>
                <a:lnTo>
                  <a:pt x="4290373" y="609600"/>
                </a:lnTo>
                <a:lnTo>
                  <a:pt x="4290831" y="596900"/>
                </a:lnTo>
                <a:lnTo>
                  <a:pt x="4289943" y="584200"/>
                </a:lnTo>
                <a:lnTo>
                  <a:pt x="4290450" y="571500"/>
                </a:lnTo>
                <a:close/>
              </a:path>
              <a:path w="4301490" h="1536700">
                <a:moveTo>
                  <a:pt x="4287051" y="533400"/>
                </a:moveTo>
                <a:lnTo>
                  <a:pt x="4211132" y="533400"/>
                </a:lnTo>
                <a:lnTo>
                  <a:pt x="4210641" y="558800"/>
                </a:lnTo>
                <a:lnTo>
                  <a:pt x="4210554" y="571500"/>
                </a:lnTo>
                <a:lnTo>
                  <a:pt x="4211035" y="584200"/>
                </a:lnTo>
                <a:lnTo>
                  <a:pt x="4212250" y="596900"/>
                </a:lnTo>
                <a:lnTo>
                  <a:pt x="4212241" y="584200"/>
                </a:lnTo>
                <a:lnTo>
                  <a:pt x="4212564" y="571500"/>
                </a:lnTo>
                <a:lnTo>
                  <a:pt x="4213151" y="558800"/>
                </a:lnTo>
                <a:lnTo>
                  <a:pt x="4213936" y="546100"/>
                </a:lnTo>
                <a:lnTo>
                  <a:pt x="4287550" y="546100"/>
                </a:lnTo>
                <a:lnTo>
                  <a:pt x="4287051" y="533400"/>
                </a:lnTo>
                <a:close/>
              </a:path>
              <a:path w="4301490" h="1536700">
                <a:moveTo>
                  <a:pt x="18206" y="520700"/>
                </a:moveTo>
                <a:lnTo>
                  <a:pt x="17915" y="520700"/>
                </a:lnTo>
                <a:lnTo>
                  <a:pt x="17507" y="533400"/>
                </a:lnTo>
                <a:lnTo>
                  <a:pt x="16439" y="546100"/>
                </a:lnTo>
                <a:lnTo>
                  <a:pt x="10027" y="546100"/>
                </a:lnTo>
                <a:lnTo>
                  <a:pt x="10625" y="558800"/>
                </a:lnTo>
                <a:lnTo>
                  <a:pt x="10996" y="571500"/>
                </a:lnTo>
                <a:lnTo>
                  <a:pt x="11058" y="584200"/>
                </a:lnTo>
                <a:lnTo>
                  <a:pt x="14608" y="584200"/>
                </a:lnTo>
                <a:lnTo>
                  <a:pt x="14787" y="571500"/>
                </a:lnTo>
                <a:lnTo>
                  <a:pt x="18851" y="571500"/>
                </a:lnTo>
                <a:lnTo>
                  <a:pt x="19162" y="546100"/>
                </a:lnTo>
                <a:lnTo>
                  <a:pt x="19267" y="533400"/>
                </a:lnTo>
                <a:lnTo>
                  <a:pt x="18920" y="533400"/>
                </a:lnTo>
                <a:lnTo>
                  <a:pt x="18206" y="520700"/>
                </a:lnTo>
                <a:close/>
              </a:path>
              <a:path w="4301490" h="1536700">
                <a:moveTo>
                  <a:pt x="4241408" y="571500"/>
                </a:moveTo>
                <a:lnTo>
                  <a:pt x="4238017" y="571500"/>
                </a:lnTo>
                <a:lnTo>
                  <a:pt x="4238877" y="584200"/>
                </a:lnTo>
                <a:lnTo>
                  <a:pt x="4240406" y="584200"/>
                </a:lnTo>
                <a:lnTo>
                  <a:pt x="4241408" y="571500"/>
                </a:lnTo>
                <a:close/>
              </a:path>
              <a:path w="4301490" h="1536700">
                <a:moveTo>
                  <a:pt x="4299061" y="482600"/>
                </a:moveTo>
                <a:lnTo>
                  <a:pt x="4295157" y="482600"/>
                </a:lnTo>
                <a:lnTo>
                  <a:pt x="4295436" y="508000"/>
                </a:lnTo>
                <a:lnTo>
                  <a:pt x="4295294" y="520700"/>
                </a:lnTo>
                <a:lnTo>
                  <a:pt x="4294825" y="533400"/>
                </a:lnTo>
                <a:lnTo>
                  <a:pt x="4294127" y="546100"/>
                </a:lnTo>
                <a:lnTo>
                  <a:pt x="4293293" y="546100"/>
                </a:lnTo>
                <a:lnTo>
                  <a:pt x="4292421" y="558800"/>
                </a:lnTo>
                <a:lnTo>
                  <a:pt x="4292077" y="558800"/>
                </a:lnTo>
                <a:lnTo>
                  <a:pt x="4293453" y="571500"/>
                </a:lnTo>
                <a:lnTo>
                  <a:pt x="4294043" y="584200"/>
                </a:lnTo>
                <a:lnTo>
                  <a:pt x="4296141" y="571500"/>
                </a:lnTo>
                <a:lnTo>
                  <a:pt x="4295796" y="558800"/>
                </a:lnTo>
                <a:lnTo>
                  <a:pt x="4295813" y="546100"/>
                </a:lnTo>
                <a:lnTo>
                  <a:pt x="4296127" y="533400"/>
                </a:lnTo>
                <a:lnTo>
                  <a:pt x="4296673" y="520700"/>
                </a:lnTo>
                <a:lnTo>
                  <a:pt x="4297387" y="508000"/>
                </a:lnTo>
                <a:lnTo>
                  <a:pt x="4298205" y="495300"/>
                </a:lnTo>
                <a:lnTo>
                  <a:pt x="4299061" y="482600"/>
                </a:lnTo>
                <a:close/>
              </a:path>
              <a:path w="4301490" h="1536700">
                <a:moveTo>
                  <a:pt x="7586" y="520700"/>
                </a:moveTo>
                <a:lnTo>
                  <a:pt x="3885" y="520700"/>
                </a:lnTo>
                <a:lnTo>
                  <a:pt x="4624" y="533400"/>
                </a:lnTo>
                <a:lnTo>
                  <a:pt x="5814" y="546100"/>
                </a:lnTo>
                <a:lnTo>
                  <a:pt x="6792" y="558800"/>
                </a:lnTo>
                <a:lnTo>
                  <a:pt x="6161" y="571500"/>
                </a:lnTo>
                <a:lnTo>
                  <a:pt x="6965" y="571500"/>
                </a:lnTo>
                <a:lnTo>
                  <a:pt x="7556" y="558800"/>
                </a:lnTo>
                <a:lnTo>
                  <a:pt x="8211" y="546100"/>
                </a:lnTo>
                <a:lnTo>
                  <a:pt x="7670" y="546100"/>
                </a:lnTo>
                <a:lnTo>
                  <a:pt x="8468" y="533400"/>
                </a:lnTo>
                <a:lnTo>
                  <a:pt x="8977" y="533400"/>
                </a:lnTo>
                <a:lnTo>
                  <a:pt x="7586" y="520700"/>
                </a:lnTo>
                <a:close/>
              </a:path>
              <a:path w="4301490" h="1536700">
                <a:moveTo>
                  <a:pt x="14250" y="355600"/>
                </a:moveTo>
                <a:lnTo>
                  <a:pt x="11976" y="355600"/>
                </a:lnTo>
                <a:lnTo>
                  <a:pt x="9891" y="368300"/>
                </a:lnTo>
                <a:lnTo>
                  <a:pt x="9506" y="393700"/>
                </a:lnTo>
                <a:lnTo>
                  <a:pt x="8607" y="406400"/>
                </a:lnTo>
                <a:lnTo>
                  <a:pt x="9268" y="406400"/>
                </a:lnTo>
                <a:lnTo>
                  <a:pt x="9719" y="419100"/>
                </a:lnTo>
                <a:lnTo>
                  <a:pt x="9981" y="431800"/>
                </a:lnTo>
                <a:lnTo>
                  <a:pt x="5917" y="431800"/>
                </a:lnTo>
                <a:lnTo>
                  <a:pt x="5711" y="444500"/>
                </a:lnTo>
                <a:lnTo>
                  <a:pt x="6562" y="482600"/>
                </a:lnTo>
                <a:lnTo>
                  <a:pt x="8409" y="520700"/>
                </a:lnTo>
                <a:lnTo>
                  <a:pt x="8977" y="533400"/>
                </a:lnTo>
                <a:lnTo>
                  <a:pt x="8468" y="533400"/>
                </a:lnTo>
                <a:lnTo>
                  <a:pt x="9281" y="546100"/>
                </a:lnTo>
                <a:lnTo>
                  <a:pt x="16439" y="546100"/>
                </a:lnTo>
                <a:lnTo>
                  <a:pt x="14170" y="533400"/>
                </a:lnTo>
                <a:lnTo>
                  <a:pt x="14202" y="520700"/>
                </a:lnTo>
                <a:lnTo>
                  <a:pt x="14011" y="508000"/>
                </a:lnTo>
                <a:lnTo>
                  <a:pt x="13622" y="495300"/>
                </a:lnTo>
                <a:lnTo>
                  <a:pt x="14479" y="482600"/>
                </a:lnTo>
                <a:lnTo>
                  <a:pt x="15055" y="469900"/>
                </a:lnTo>
                <a:lnTo>
                  <a:pt x="18071" y="469900"/>
                </a:lnTo>
                <a:lnTo>
                  <a:pt x="17263" y="457200"/>
                </a:lnTo>
                <a:lnTo>
                  <a:pt x="15991" y="444500"/>
                </a:lnTo>
                <a:lnTo>
                  <a:pt x="14543" y="431800"/>
                </a:lnTo>
                <a:lnTo>
                  <a:pt x="13207" y="406400"/>
                </a:lnTo>
                <a:lnTo>
                  <a:pt x="12273" y="393700"/>
                </a:lnTo>
                <a:lnTo>
                  <a:pt x="12696" y="381000"/>
                </a:lnTo>
                <a:lnTo>
                  <a:pt x="15939" y="381000"/>
                </a:lnTo>
                <a:lnTo>
                  <a:pt x="15857" y="368300"/>
                </a:lnTo>
                <a:lnTo>
                  <a:pt x="14250" y="355600"/>
                </a:lnTo>
                <a:close/>
              </a:path>
              <a:path w="4301490" h="1536700">
                <a:moveTo>
                  <a:pt x="4210908" y="406400"/>
                </a:moveTo>
                <a:lnTo>
                  <a:pt x="4210113" y="419100"/>
                </a:lnTo>
                <a:lnTo>
                  <a:pt x="4209757" y="444500"/>
                </a:lnTo>
                <a:lnTo>
                  <a:pt x="4209448" y="469900"/>
                </a:lnTo>
                <a:lnTo>
                  <a:pt x="4209036" y="482600"/>
                </a:lnTo>
                <a:lnTo>
                  <a:pt x="4208147" y="495300"/>
                </a:lnTo>
                <a:lnTo>
                  <a:pt x="4208821" y="508000"/>
                </a:lnTo>
                <a:lnTo>
                  <a:pt x="4210153" y="520700"/>
                </a:lnTo>
                <a:lnTo>
                  <a:pt x="4211862" y="533400"/>
                </a:lnTo>
                <a:lnTo>
                  <a:pt x="4288739" y="533400"/>
                </a:lnTo>
                <a:lnTo>
                  <a:pt x="4289730" y="546100"/>
                </a:lnTo>
                <a:lnTo>
                  <a:pt x="4289667" y="520700"/>
                </a:lnTo>
                <a:lnTo>
                  <a:pt x="4289863" y="508000"/>
                </a:lnTo>
                <a:lnTo>
                  <a:pt x="4215713" y="508000"/>
                </a:lnTo>
                <a:lnTo>
                  <a:pt x="4214070" y="495300"/>
                </a:lnTo>
                <a:lnTo>
                  <a:pt x="4212519" y="482600"/>
                </a:lnTo>
                <a:lnTo>
                  <a:pt x="4211002" y="469900"/>
                </a:lnTo>
                <a:lnTo>
                  <a:pt x="4211308" y="457200"/>
                </a:lnTo>
                <a:lnTo>
                  <a:pt x="4211165" y="457200"/>
                </a:lnTo>
                <a:lnTo>
                  <a:pt x="4211292" y="444500"/>
                </a:lnTo>
                <a:lnTo>
                  <a:pt x="4213046" y="444500"/>
                </a:lnTo>
                <a:lnTo>
                  <a:pt x="4212761" y="431800"/>
                </a:lnTo>
                <a:lnTo>
                  <a:pt x="4211925" y="419100"/>
                </a:lnTo>
                <a:lnTo>
                  <a:pt x="4210908" y="406400"/>
                </a:lnTo>
                <a:close/>
              </a:path>
              <a:path w="4301490" h="1536700">
                <a:moveTo>
                  <a:pt x="4548" y="482600"/>
                </a:moveTo>
                <a:lnTo>
                  <a:pt x="2982" y="482600"/>
                </a:lnTo>
                <a:lnTo>
                  <a:pt x="3813" y="495300"/>
                </a:lnTo>
                <a:lnTo>
                  <a:pt x="2371" y="508000"/>
                </a:lnTo>
                <a:lnTo>
                  <a:pt x="489" y="520700"/>
                </a:lnTo>
                <a:lnTo>
                  <a:pt x="0" y="533400"/>
                </a:lnTo>
                <a:lnTo>
                  <a:pt x="1066" y="520700"/>
                </a:lnTo>
                <a:lnTo>
                  <a:pt x="6182" y="520700"/>
                </a:lnTo>
                <a:lnTo>
                  <a:pt x="5683" y="508000"/>
                </a:lnTo>
                <a:lnTo>
                  <a:pt x="4548" y="482600"/>
                </a:lnTo>
                <a:close/>
              </a:path>
              <a:path w="4301490" h="1536700">
                <a:moveTo>
                  <a:pt x="3885" y="520700"/>
                </a:moveTo>
                <a:lnTo>
                  <a:pt x="1066" y="520700"/>
                </a:lnTo>
                <a:lnTo>
                  <a:pt x="3033" y="533400"/>
                </a:lnTo>
                <a:lnTo>
                  <a:pt x="3885" y="520700"/>
                </a:lnTo>
                <a:close/>
              </a:path>
              <a:path w="4301490" h="1536700">
                <a:moveTo>
                  <a:pt x="40103" y="355600"/>
                </a:moveTo>
                <a:lnTo>
                  <a:pt x="39167" y="368300"/>
                </a:lnTo>
                <a:lnTo>
                  <a:pt x="38781" y="381000"/>
                </a:lnTo>
                <a:lnTo>
                  <a:pt x="38935" y="406400"/>
                </a:lnTo>
                <a:lnTo>
                  <a:pt x="39620" y="406400"/>
                </a:lnTo>
                <a:lnTo>
                  <a:pt x="39444" y="419100"/>
                </a:lnTo>
                <a:lnTo>
                  <a:pt x="39155" y="431800"/>
                </a:lnTo>
                <a:lnTo>
                  <a:pt x="36571" y="431800"/>
                </a:lnTo>
                <a:lnTo>
                  <a:pt x="39937" y="457200"/>
                </a:lnTo>
                <a:lnTo>
                  <a:pt x="39581" y="469900"/>
                </a:lnTo>
                <a:lnTo>
                  <a:pt x="37596" y="469900"/>
                </a:lnTo>
                <a:lnTo>
                  <a:pt x="38282" y="482600"/>
                </a:lnTo>
                <a:lnTo>
                  <a:pt x="42058" y="482600"/>
                </a:lnTo>
                <a:lnTo>
                  <a:pt x="42433" y="495300"/>
                </a:lnTo>
                <a:lnTo>
                  <a:pt x="40548" y="495300"/>
                </a:lnTo>
                <a:lnTo>
                  <a:pt x="40739" y="508000"/>
                </a:lnTo>
                <a:lnTo>
                  <a:pt x="41302" y="520700"/>
                </a:lnTo>
                <a:lnTo>
                  <a:pt x="40537" y="533400"/>
                </a:lnTo>
                <a:lnTo>
                  <a:pt x="46685" y="533400"/>
                </a:lnTo>
                <a:lnTo>
                  <a:pt x="46469" y="520700"/>
                </a:lnTo>
                <a:lnTo>
                  <a:pt x="46226" y="508000"/>
                </a:lnTo>
                <a:lnTo>
                  <a:pt x="48668" y="508000"/>
                </a:lnTo>
                <a:lnTo>
                  <a:pt x="49451" y="495300"/>
                </a:lnTo>
                <a:lnTo>
                  <a:pt x="49950" y="482600"/>
                </a:lnTo>
                <a:lnTo>
                  <a:pt x="50112" y="469900"/>
                </a:lnTo>
                <a:lnTo>
                  <a:pt x="49884" y="457200"/>
                </a:lnTo>
                <a:lnTo>
                  <a:pt x="49210" y="444500"/>
                </a:lnTo>
                <a:lnTo>
                  <a:pt x="48038" y="431800"/>
                </a:lnTo>
                <a:lnTo>
                  <a:pt x="48661" y="419100"/>
                </a:lnTo>
                <a:lnTo>
                  <a:pt x="49041" y="393700"/>
                </a:lnTo>
                <a:lnTo>
                  <a:pt x="49139" y="381000"/>
                </a:lnTo>
                <a:lnTo>
                  <a:pt x="48917" y="381000"/>
                </a:lnTo>
                <a:lnTo>
                  <a:pt x="48336" y="368300"/>
                </a:lnTo>
                <a:lnTo>
                  <a:pt x="41875" y="368300"/>
                </a:lnTo>
                <a:lnTo>
                  <a:pt x="40103" y="355600"/>
                </a:lnTo>
                <a:close/>
              </a:path>
              <a:path w="4301490" h="1536700">
                <a:moveTo>
                  <a:pt x="4210953" y="304800"/>
                </a:moveTo>
                <a:lnTo>
                  <a:pt x="4208409" y="304800"/>
                </a:lnTo>
                <a:lnTo>
                  <a:pt x="4209222" y="317500"/>
                </a:lnTo>
                <a:lnTo>
                  <a:pt x="4209696" y="330200"/>
                </a:lnTo>
                <a:lnTo>
                  <a:pt x="4210255" y="368300"/>
                </a:lnTo>
                <a:lnTo>
                  <a:pt x="4210654" y="381000"/>
                </a:lnTo>
                <a:lnTo>
                  <a:pt x="4211340" y="393700"/>
                </a:lnTo>
                <a:lnTo>
                  <a:pt x="4212470" y="406400"/>
                </a:lnTo>
                <a:lnTo>
                  <a:pt x="4242260" y="406400"/>
                </a:lnTo>
                <a:lnTo>
                  <a:pt x="4242761" y="419100"/>
                </a:lnTo>
                <a:lnTo>
                  <a:pt x="4240294" y="419100"/>
                </a:lnTo>
                <a:lnTo>
                  <a:pt x="4238367" y="431103"/>
                </a:lnTo>
                <a:lnTo>
                  <a:pt x="4238329" y="431800"/>
                </a:lnTo>
                <a:lnTo>
                  <a:pt x="4238393" y="444500"/>
                </a:lnTo>
                <a:lnTo>
                  <a:pt x="4241277" y="444500"/>
                </a:lnTo>
                <a:lnTo>
                  <a:pt x="4240720" y="457200"/>
                </a:lnTo>
                <a:lnTo>
                  <a:pt x="4240568" y="469900"/>
                </a:lnTo>
                <a:lnTo>
                  <a:pt x="4241073" y="482600"/>
                </a:lnTo>
                <a:lnTo>
                  <a:pt x="4217087" y="482600"/>
                </a:lnTo>
                <a:lnTo>
                  <a:pt x="4217613" y="508000"/>
                </a:lnTo>
                <a:lnTo>
                  <a:pt x="4290272" y="508000"/>
                </a:lnTo>
                <a:lnTo>
                  <a:pt x="4288355" y="495300"/>
                </a:lnTo>
                <a:lnTo>
                  <a:pt x="4287320" y="482600"/>
                </a:lnTo>
                <a:lnTo>
                  <a:pt x="4286918" y="469900"/>
                </a:lnTo>
                <a:lnTo>
                  <a:pt x="4287017" y="431103"/>
                </a:lnTo>
                <a:lnTo>
                  <a:pt x="4286689" y="419100"/>
                </a:lnTo>
                <a:lnTo>
                  <a:pt x="4285738" y="406400"/>
                </a:lnTo>
                <a:lnTo>
                  <a:pt x="4286648" y="393700"/>
                </a:lnTo>
                <a:lnTo>
                  <a:pt x="4290439" y="393700"/>
                </a:lnTo>
                <a:lnTo>
                  <a:pt x="4291333" y="381000"/>
                </a:lnTo>
                <a:lnTo>
                  <a:pt x="4237292" y="381000"/>
                </a:lnTo>
                <a:lnTo>
                  <a:pt x="4236198" y="368300"/>
                </a:lnTo>
                <a:lnTo>
                  <a:pt x="4237142" y="355600"/>
                </a:lnTo>
                <a:lnTo>
                  <a:pt x="4238486" y="342900"/>
                </a:lnTo>
                <a:lnTo>
                  <a:pt x="4240645" y="342900"/>
                </a:lnTo>
                <a:lnTo>
                  <a:pt x="4240843" y="330200"/>
                </a:lnTo>
                <a:lnTo>
                  <a:pt x="4238164" y="330200"/>
                </a:lnTo>
                <a:lnTo>
                  <a:pt x="4236730" y="317500"/>
                </a:lnTo>
                <a:lnTo>
                  <a:pt x="4212176" y="317500"/>
                </a:lnTo>
                <a:lnTo>
                  <a:pt x="4210953" y="304800"/>
                </a:lnTo>
                <a:close/>
              </a:path>
              <a:path w="4301490" h="1536700">
                <a:moveTo>
                  <a:pt x="18071" y="469900"/>
                </a:moveTo>
                <a:lnTo>
                  <a:pt x="16142" y="469900"/>
                </a:lnTo>
                <a:lnTo>
                  <a:pt x="15968" y="482600"/>
                </a:lnTo>
                <a:lnTo>
                  <a:pt x="14814" y="495300"/>
                </a:lnTo>
                <a:lnTo>
                  <a:pt x="17135" y="495300"/>
                </a:lnTo>
                <a:lnTo>
                  <a:pt x="18124" y="482600"/>
                </a:lnTo>
                <a:lnTo>
                  <a:pt x="18071" y="469900"/>
                </a:lnTo>
                <a:close/>
              </a:path>
              <a:path w="4301490" h="1536700">
                <a:moveTo>
                  <a:pt x="27242" y="228600"/>
                </a:moveTo>
                <a:lnTo>
                  <a:pt x="26325" y="228600"/>
                </a:lnTo>
                <a:lnTo>
                  <a:pt x="27227" y="254000"/>
                </a:lnTo>
                <a:lnTo>
                  <a:pt x="27537" y="266700"/>
                </a:lnTo>
                <a:lnTo>
                  <a:pt x="27428" y="279400"/>
                </a:lnTo>
                <a:lnTo>
                  <a:pt x="27076" y="292100"/>
                </a:lnTo>
                <a:lnTo>
                  <a:pt x="26656" y="304800"/>
                </a:lnTo>
                <a:lnTo>
                  <a:pt x="29318" y="304800"/>
                </a:lnTo>
                <a:lnTo>
                  <a:pt x="30242" y="317500"/>
                </a:lnTo>
                <a:lnTo>
                  <a:pt x="32191" y="342900"/>
                </a:lnTo>
                <a:lnTo>
                  <a:pt x="33134" y="355600"/>
                </a:lnTo>
                <a:lnTo>
                  <a:pt x="34001" y="368300"/>
                </a:lnTo>
                <a:lnTo>
                  <a:pt x="29122" y="368300"/>
                </a:lnTo>
                <a:lnTo>
                  <a:pt x="30217" y="381000"/>
                </a:lnTo>
                <a:lnTo>
                  <a:pt x="29209" y="381000"/>
                </a:lnTo>
                <a:lnTo>
                  <a:pt x="28603" y="393700"/>
                </a:lnTo>
                <a:lnTo>
                  <a:pt x="28210" y="406400"/>
                </a:lnTo>
                <a:lnTo>
                  <a:pt x="28030" y="419100"/>
                </a:lnTo>
                <a:lnTo>
                  <a:pt x="28065" y="431800"/>
                </a:lnTo>
                <a:lnTo>
                  <a:pt x="28316" y="457200"/>
                </a:lnTo>
                <a:lnTo>
                  <a:pt x="28784" y="469900"/>
                </a:lnTo>
                <a:lnTo>
                  <a:pt x="29472" y="482600"/>
                </a:lnTo>
                <a:lnTo>
                  <a:pt x="30380" y="482600"/>
                </a:lnTo>
                <a:lnTo>
                  <a:pt x="31218" y="469900"/>
                </a:lnTo>
                <a:lnTo>
                  <a:pt x="34430" y="469900"/>
                </a:lnTo>
                <a:lnTo>
                  <a:pt x="34412" y="457200"/>
                </a:lnTo>
                <a:lnTo>
                  <a:pt x="34981" y="419100"/>
                </a:lnTo>
                <a:lnTo>
                  <a:pt x="35462" y="419100"/>
                </a:lnTo>
                <a:lnTo>
                  <a:pt x="36546" y="393700"/>
                </a:lnTo>
                <a:lnTo>
                  <a:pt x="37042" y="381000"/>
                </a:lnTo>
                <a:lnTo>
                  <a:pt x="37435" y="368300"/>
                </a:lnTo>
                <a:lnTo>
                  <a:pt x="36493" y="355600"/>
                </a:lnTo>
                <a:lnTo>
                  <a:pt x="35675" y="355600"/>
                </a:lnTo>
                <a:lnTo>
                  <a:pt x="34989" y="342900"/>
                </a:lnTo>
                <a:lnTo>
                  <a:pt x="34448" y="330200"/>
                </a:lnTo>
                <a:lnTo>
                  <a:pt x="34061" y="317500"/>
                </a:lnTo>
                <a:lnTo>
                  <a:pt x="33839" y="304800"/>
                </a:lnTo>
                <a:lnTo>
                  <a:pt x="33935" y="266700"/>
                </a:lnTo>
                <a:lnTo>
                  <a:pt x="34274" y="254000"/>
                </a:lnTo>
                <a:lnTo>
                  <a:pt x="27727" y="254000"/>
                </a:lnTo>
                <a:lnTo>
                  <a:pt x="27090" y="241300"/>
                </a:lnTo>
                <a:lnTo>
                  <a:pt x="27242" y="228600"/>
                </a:lnTo>
                <a:close/>
              </a:path>
              <a:path w="4301490" h="1536700">
                <a:moveTo>
                  <a:pt x="4239365" y="406400"/>
                </a:moveTo>
                <a:lnTo>
                  <a:pt x="4216688" y="406400"/>
                </a:lnTo>
                <a:lnTo>
                  <a:pt x="4217455" y="431103"/>
                </a:lnTo>
                <a:lnTo>
                  <a:pt x="4217432" y="444500"/>
                </a:lnTo>
                <a:lnTo>
                  <a:pt x="4216476" y="469900"/>
                </a:lnTo>
                <a:lnTo>
                  <a:pt x="4216382" y="482600"/>
                </a:lnTo>
                <a:lnTo>
                  <a:pt x="4239494" y="482600"/>
                </a:lnTo>
                <a:lnTo>
                  <a:pt x="4239000" y="469900"/>
                </a:lnTo>
                <a:lnTo>
                  <a:pt x="4238034" y="457200"/>
                </a:lnTo>
                <a:lnTo>
                  <a:pt x="4237554" y="444500"/>
                </a:lnTo>
                <a:lnTo>
                  <a:pt x="4237705" y="431800"/>
                </a:lnTo>
                <a:lnTo>
                  <a:pt x="4238255" y="431800"/>
                </a:lnTo>
                <a:lnTo>
                  <a:pt x="4238367" y="431103"/>
                </a:lnTo>
                <a:lnTo>
                  <a:pt x="4239019" y="419100"/>
                </a:lnTo>
                <a:lnTo>
                  <a:pt x="4239365" y="406400"/>
                </a:lnTo>
                <a:close/>
              </a:path>
              <a:path w="4301490" h="1536700">
                <a:moveTo>
                  <a:pt x="4213046" y="444500"/>
                </a:moveTo>
                <a:lnTo>
                  <a:pt x="4211292" y="444500"/>
                </a:lnTo>
                <a:lnTo>
                  <a:pt x="4212409" y="457200"/>
                </a:lnTo>
                <a:lnTo>
                  <a:pt x="4213046" y="444500"/>
                </a:lnTo>
                <a:close/>
              </a:path>
              <a:path w="4301490" h="1536700">
                <a:moveTo>
                  <a:pt x="5971" y="406400"/>
                </a:moveTo>
                <a:lnTo>
                  <a:pt x="5015" y="419100"/>
                </a:lnTo>
                <a:lnTo>
                  <a:pt x="3261" y="431103"/>
                </a:lnTo>
                <a:lnTo>
                  <a:pt x="3225" y="444500"/>
                </a:lnTo>
                <a:lnTo>
                  <a:pt x="4082" y="431800"/>
                </a:lnTo>
                <a:lnTo>
                  <a:pt x="8998" y="431800"/>
                </a:lnTo>
                <a:lnTo>
                  <a:pt x="7717" y="419100"/>
                </a:lnTo>
                <a:lnTo>
                  <a:pt x="5971" y="406400"/>
                </a:lnTo>
                <a:close/>
              </a:path>
              <a:path w="4301490" h="1536700">
                <a:moveTo>
                  <a:pt x="4238367" y="431103"/>
                </a:moveTo>
                <a:lnTo>
                  <a:pt x="4238255" y="431800"/>
                </a:lnTo>
                <a:lnTo>
                  <a:pt x="4238367" y="431103"/>
                </a:lnTo>
                <a:close/>
              </a:path>
              <a:path w="4301490" h="1536700">
                <a:moveTo>
                  <a:pt x="4294306" y="419100"/>
                </a:moveTo>
                <a:lnTo>
                  <a:pt x="4293519" y="419100"/>
                </a:lnTo>
                <a:lnTo>
                  <a:pt x="4292929" y="431800"/>
                </a:lnTo>
                <a:lnTo>
                  <a:pt x="4294109" y="431800"/>
                </a:lnTo>
                <a:lnTo>
                  <a:pt x="4294306" y="419100"/>
                </a:lnTo>
                <a:close/>
              </a:path>
              <a:path w="4301490" h="1536700">
                <a:moveTo>
                  <a:pt x="4296332" y="368300"/>
                </a:moveTo>
                <a:lnTo>
                  <a:pt x="4294205" y="381000"/>
                </a:lnTo>
                <a:lnTo>
                  <a:pt x="4293414" y="381000"/>
                </a:lnTo>
                <a:lnTo>
                  <a:pt x="4293487" y="393700"/>
                </a:lnTo>
                <a:lnTo>
                  <a:pt x="4293952" y="419100"/>
                </a:lnTo>
                <a:lnTo>
                  <a:pt x="4296141" y="419100"/>
                </a:lnTo>
                <a:lnTo>
                  <a:pt x="4296147" y="406400"/>
                </a:lnTo>
                <a:lnTo>
                  <a:pt x="4296598" y="393700"/>
                </a:lnTo>
                <a:lnTo>
                  <a:pt x="4296869" y="381000"/>
                </a:lnTo>
                <a:lnTo>
                  <a:pt x="4296332" y="368300"/>
                </a:lnTo>
                <a:close/>
              </a:path>
              <a:path w="4301490" h="1536700">
                <a:moveTo>
                  <a:pt x="4291354" y="368300"/>
                </a:moveTo>
                <a:lnTo>
                  <a:pt x="4238465" y="368300"/>
                </a:lnTo>
                <a:lnTo>
                  <a:pt x="4238258" y="381000"/>
                </a:lnTo>
                <a:lnTo>
                  <a:pt x="4292167" y="381000"/>
                </a:lnTo>
                <a:lnTo>
                  <a:pt x="4291354" y="368300"/>
                </a:lnTo>
                <a:close/>
              </a:path>
              <a:path w="4301490" h="1536700">
                <a:moveTo>
                  <a:pt x="28086" y="355600"/>
                </a:moveTo>
                <a:lnTo>
                  <a:pt x="26852" y="355600"/>
                </a:lnTo>
                <a:lnTo>
                  <a:pt x="27182" y="368300"/>
                </a:lnTo>
                <a:lnTo>
                  <a:pt x="29439" y="368300"/>
                </a:lnTo>
                <a:lnTo>
                  <a:pt x="28086" y="355600"/>
                </a:lnTo>
                <a:close/>
              </a:path>
              <a:path w="4301490" h="1536700">
                <a:moveTo>
                  <a:pt x="46858" y="330200"/>
                </a:moveTo>
                <a:lnTo>
                  <a:pt x="41293" y="330200"/>
                </a:lnTo>
                <a:lnTo>
                  <a:pt x="41704" y="342900"/>
                </a:lnTo>
                <a:lnTo>
                  <a:pt x="43759" y="342900"/>
                </a:lnTo>
                <a:lnTo>
                  <a:pt x="44335" y="355600"/>
                </a:lnTo>
                <a:lnTo>
                  <a:pt x="44664" y="355600"/>
                </a:lnTo>
                <a:lnTo>
                  <a:pt x="44633" y="368300"/>
                </a:lnTo>
                <a:lnTo>
                  <a:pt x="47358" y="368300"/>
                </a:lnTo>
                <a:lnTo>
                  <a:pt x="47240" y="355600"/>
                </a:lnTo>
                <a:lnTo>
                  <a:pt x="46858" y="330200"/>
                </a:lnTo>
                <a:close/>
              </a:path>
              <a:path w="4301490" h="1536700">
                <a:moveTo>
                  <a:pt x="4289914" y="292100"/>
                </a:moveTo>
                <a:lnTo>
                  <a:pt x="4241798" y="292100"/>
                </a:lnTo>
                <a:lnTo>
                  <a:pt x="4243309" y="304800"/>
                </a:lnTo>
                <a:lnTo>
                  <a:pt x="4242655" y="317500"/>
                </a:lnTo>
                <a:lnTo>
                  <a:pt x="4242101" y="330200"/>
                </a:lnTo>
                <a:lnTo>
                  <a:pt x="4242847" y="342900"/>
                </a:lnTo>
                <a:lnTo>
                  <a:pt x="4242232" y="355600"/>
                </a:lnTo>
                <a:lnTo>
                  <a:pt x="4240954" y="355600"/>
                </a:lnTo>
                <a:lnTo>
                  <a:pt x="4240333" y="368300"/>
                </a:lnTo>
                <a:lnTo>
                  <a:pt x="4286806" y="368300"/>
                </a:lnTo>
                <a:lnTo>
                  <a:pt x="4286127" y="355600"/>
                </a:lnTo>
                <a:lnTo>
                  <a:pt x="4285561" y="342900"/>
                </a:lnTo>
                <a:lnTo>
                  <a:pt x="4286297" y="330200"/>
                </a:lnTo>
                <a:lnTo>
                  <a:pt x="4289802" y="330200"/>
                </a:lnTo>
                <a:lnTo>
                  <a:pt x="4288850" y="317500"/>
                </a:lnTo>
                <a:lnTo>
                  <a:pt x="4287276" y="317500"/>
                </a:lnTo>
                <a:lnTo>
                  <a:pt x="4289258" y="304800"/>
                </a:lnTo>
                <a:lnTo>
                  <a:pt x="4289914" y="292100"/>
                </a:lnTo>
                <a:close/>
              </a:path>
              <a:path w="4301490" h="1536700">
                <a:moveTo>
                  <a:pt x="11735" y="304800"/>
                </a:moveTo>
                <a:lnTo>
                  <a:pt x="11066" y="330200"/>
                </a:lnTo>
                <a:lnTo>
                  <a:pt x="6594" y="330200"/>
                </a:lnTo>
                <a:lnTo>
                  <a:pt x="7329" y="342900"/>
                </a:lnTo>
                <a:lnTo>
                  <a:pt x="8641" y="355600"/>
                </a:lnTo>
                <a:lnTo>
                  <a:pt x="9812" y="342900"/>
                </a:lnTo>
                <a:lnTo>
                  <a:pt x="14538" y="342900"/>
                </a:lnTo>
                <a:lnTo>
                  <a:pt x="13267" y="317500"/>
                </a:lnTo>
                <a:lnTo>
                  <a:pt x="11735" y="304800"/>
                </a:lnTo>
                <a:close/>
              </a:path>
              <a:path w="4301490" h="1536700">
                <a:moveTo>
                  <a:pt x="4289802" y="330200"/>
                </a:moveTo>
                <a:lnTo>
                  <a:pt x="4288078" y="330200"/>
                </a:lnTo>
                <a:lnTo>
                  <a:pt x="4287686" y="342900"/>
                </a:lnTo>
                <a:lnTo>
                  <a:pt x="4288799" y="355600"/>
                </a:lnTo>
                <a:lnTo>
                  <a:pt x="4289802" y="330200"/>
                </a:lnTo>
                <a:close/>
              </a:path>
              <a:path w="4301490" h="1536700">
                <a:moveTo>
                  <a:pt x="6697" y="304800"/>
                </a:moveTo>
                <a:lnTo>
                  <a:pt x="4445" y="304800"/>
                </a:lnTo>
                <a:lnTo>
                  <a:pt x="4004" y="317500"/>
                </a:lnTo>
                <a:lnTo>
                  <a:pt x="3369" y="330200"/>
                </a:lnTo>
                <a:lnTo>
                  <a:pt x="3489" y="342900"/>
                </a:lnTo>
                <a:lnTo>
                  <a:pt x="4934" y="342900"/>
                </a:lnTo>
                <a:lnTo>
                  <a:pt x="5001" y="330200"/>
                </a:lnTo>
                <a:lnTo>
                  <a:pt x="10335" y="330200"/>
                </a:lnTo>
                <a:lnTo>
                  <a:pt x="10101" y="317500"/>
                </a:lnTo>
                <a:lnTo>
                  <a:pt x="7713" y="317500"/>
                </a:lnTo>
                <a:lnTo>
                  <a:pt x="6697" y="304800"/>
                </a:lnTo>
                <a:close/>
              </a:path>
              <a:path w="4301490" h="1536700">
                <a:moveTo>
                  <a:pt x="42624" y="317500"/>
                </a:moveTo>
                <a:lnTo>
                  <a:pt x="41575" y="317500"/>
                </a:lnTo>
                <a:lnTo>
                  <a:pt x="41212" y="330200"/>
                </a:lnTo>
                <a:lnTo>
                  <a:pt x="42231" y="330200"/>
                </a:lnTo>
                <a:lnTo>
                  <a:pt x="42624" y="317500"/>
                </a:lnTo>
                <a:close/>
              </a:path>
              <a:path w="4301490" h="1536700">
                <a:moveTo>
                  <a:pt x="47827" y="292100"/>
                </a:moveTo>
                <a:lnTo>
                  <a:pt x="43607" y="292100"/>
                </a:lnTo>
                <a:lnTo>
                  <a:pt x="43763" y="317500"/>
                </a:lnTo>
                <a:lnTo>
                  <a:pt x="44653" y="330200"/>
                </a:lnTo>
                <a:lnTo>
                  <a:pt x="48720" y="330200"/>
                </a:lnTo>
                <a:lnTo>
                  <a:pt x="48610" y="317500"/>
                </a:lnTo>
                <a:lnTo>
                  <a:pt x="48281" y="304800"/>
                </a:lnTo>
                <a:lnTo>
                  <a:pt x="47827" y="292100"/>
                </a:lnTo>
                <a:close/>
              </a:path>
              <a:path w="4301490" h="1536700">
                <a:moveTo>
                  <a:pt x="4242210" y="304800"/>
                </a:moveTo>
                <a:lnTo>
                  <a:pt x="4240882" y="304800"/>
                </a:lnTo>
                <a:lnTo>
                  <a:pt x="4240244" y="317500"/>
                </a:lnTo>
                <a:lnTo>
                  <a:pt x="4238164" y="330200"/>
                </a:lnTo>
                <a:lnTo>
                  <a:pt x="4240843" y="330200"/>
                </a:lnTo>
                <a:lnTo>
                  <a:pt x="4241041" y="317500"/>
                </a:lnTo>
                <a:lnTo>
                  <a:pt x="4241674" y="317500"/>
                </a:lnTo>
                <a:lnTo>
                  <a:pt x="4242210" y="304800"/>
                </a:lnTo>
                <a:close/>
              </a:path>
              <a:path w="4301490" h="1536700">
                <a:moveTo>
                  <a:pt x="9227" y="292100"/>
                </a:moveTo>
                <a:lnTo>
                  <a:pt x="8576" y="304800"/>
                </a:lnTo>
                <a:lnTo>
                  <a:pt x="7713" y="317500"/>
                </a:lnTo>
                <a:lnTo>
                  <a:pt x="10101" y="317500"/>
                </a:lnTo>
                <a:lnTo>
                  <a:pt x="9929" y="304800"/>
                </a:lnTo>
                <a:lnTo>
                  <a:pt x="9227" y="292100"/>
                </a:lnTo>
                <a:close/>
              </a:path>
              <a:path w="4301490" h="1536700">
                <a:moveTo>
                  <a:pt x="29318" y="304800"/>
                </a:moveTo>
                <a:lnTo>
                  <a:pt x="27138" y="304800"/>
                </a:lnTo>
                <a:lnTo>
                  <a:pt x="27784" y="317500"/>
                </a:lnTo>
                <a:lnTo>
                  <a:pt x="29247" y="317500"/>
                </a:lnTo>
                <a:lnTo>
                  <a:pt x="29318" y="304800"/>
                </a:lnTo>
                <a:close/>
              </a:path>
              <a:path w="4301490" h="1536700">
                <a:moveTo>
                  <a:pt x="4239080" y="292100"/>
                </a:moveTo>
                <a:lnTo>
                  <a:pt x="4212161" y="292100"/>
                </a:lnTo>
                <a:lnTo>
                  <a:pt x="4213006" y="317500"/>
                </a:lnTo>
                <a:lnTo>
                  <a:pt x="4236730" y="317500"/>
                </a:lnTo>
                <a:lnTo>
                  <a:pt x="4236132" y="304800"/>
                </a:lnTo>
                <a:lnTo>
                  <a:pt x="4239080" y="292100"/>
                </a:lnTo>
                <a:close/>
              </a:path>
              <a:path w="4301490" h="1536700">
                <a:moveTo>
                  <a:pt x="38495" y="292100"/>
                </a:moveTo>
                <a:lnTo>
                  <a:pt x="38126" y="292100"/>
                </a:lnTo>
                <a:lnTo>
                  <a:pt x="37944" y="304800"/>
                </a:lnTo>
                <a:lnTo>
                  <a:pt x="38299" y="304800"/>
                </a:lnTo>
                <a:lnTo>
                  <a:pt x="38495" y="292100"/>
                </a:lnTo>
                <a:close/>
              </a:path>
              <a:path w="4301490" h="1536700">
                <a:moveTo>
                  <a:pt x="41051" y="302418"/>
                </a:moveTo>
                <a:lnTo>
                  <a:pt x="40461" y="304800"/>
                </a:lnTo>
                <a:lnTo>
                  <a:pt x="41641" y="304800"/>
                </a:lnTo>
                <a:lnTo>
                  <a:pt x="41051" y="302418"/>
                </a:lnTo>
                <a:close/>
              </a:path>
              <a:path w="4301490" h="1536700">
                <a:moveTo>
                  <a:pt x="43607" y="292100"/>
                </a:moveTo>
                <a:lnTo>
                  <a:pt x="38495" y="292100"/>
                </a:lnTo>
                <a:lnTo>
                  <a:pt x="41051" y="302418"/>
                </a:lnTo>
                <a:lnTo>
                  <a:pt x="43607" y="292100"/>
                </a:lnTo>
                <a:close/>
              </a:path>
              <a:path w="4301490" h="1536700">
                <a:moveTo>
                  <a:pt x="41989" y="203200"/>
                </a:moveTo>
                <a:lnTo>
                  <a:pt x="41438" y="215900"/>
                </a:lnTo>
                <a:lnTo>
                  <a:pt x="41350" y="228600"/>
                </a:lnTo>
                <a:lnTo>
                  <a:pt x="41589" y="241300"/>
                </a:lnTo>
                <a:lnTo>
                  <a:pt x="42020" y="254000"/>
                </a:lnTo>
                <a:lnTo>
                  <a:pt x="42508" y="266700"/>
                </a:lnTo>
                <a:lnTo>
                  <a:pt x="40658" y="266700"/>
                </a:lnTo>
                <a:lnTo>
                  <a:pt x="41575" y="279400"/>
                </a:lnTo>
                <a:lnTo>
                  <a:pt x="38904" y="279400"/>
                </a:lnTo>
                <a:lnTo>
                  <a:pt x="38452" y="292100"/>
                </a:lnTo>
                <a:lnTo>
                  <a:pt x="47418" y="292100"/>
                </a:lnTo>
                <a:lnTo>
                  <a:pt x="47063" y="279400"/>
                </a:lnTo>
                <a:lnTo>
                  <a:pt x="46795" y="266700"/>
                </a:lnTo>
                <a:lnTo>
                  <a:pt x="46645" y="254000"/>
                </a:lnTo>
                <a:lnTo>
                  <a:pt x="44711" y="241300"/>
                </a:lnTo>
                <a:lnTo>
                  <a:pt x="43516" y="228600"/>
                </a:lnTo>
                <a:lnTo>
                  <a:pt x="41989" y="203200"/>
                </a:lnTo>
                <a:close/>
              </a:path>
              <a:path w="4301490" h="1536700">
                <a:moveTo>
                  <a:pt x="4292169" y="254000"/>
                </a:moveTo>
                <a:lnTo>
                  <a:pt x="4216258" y="254000"/>
                </a:lnTo>
                <a:lnTo>
                  <a:pt x="4216532" y="266700"/>
                </a:lnTo>
                <a:lnTo>
                  <a:pt x="4215908" y="279400"/>
                </a:lnTo>
                <a:lnTo>
                  <a:pt x="4215092" y="292100"/>
                </a:lnTo>
                <a:lnTo>
                  <a:pt x="4291814" y="292100"/>
                </a:lnTo>
                <a:lnTo>
                  <a:pt x="4292200" y="266700"/>
                </a:lnTo>
                <a:lnTo>
                  <a:pt x="4292169" y="254000"/>
                </a:lnTo>
                <a:close/>
              </a:path>
              <a:path w="4301490" h="1536700">
                <a:moveTo>
                  <a:pt x="4285058" y="161612"/>
                </a:moveTo>
                <a:lnTo>
                  <a:pt x="4285287" y="165100"/>
                </a:lnTo>
                <a:lnTo>
                  <a:pt x="4207382" y="165100"/>
                </a:lnTo>
                <a:lnTo>
                  <a:pt x="4208731" y="177800"/>
                </a:lnTo>
                <a:lnTo>
                  <a:pt x="4209147" y="190500"/>
                </a:lnTo>
                <a:lnTo>
                  <a:pt x="4209363" y="203200"/>
                </a:lnTo>
                <a:lnTo>
                  <a:pt x="4209291" y="228600"/>
                </a:lnTo>
                <a:lnTo>
                  <a:pt x="4209054" y="241300"/>
                </a:lnTo>
                <a:lnTo>
                  <a:pt x="4208716" y="254000"/>
                </a:lnTo>
                <a:lnTo>
                  <a:pt x="4210600" y="266700"/>
                </a:lnTo>
                <a:lnTo>
                  <a:pt x="4212371" y="279400"/>
                </a:lnTo>
                <a:lnTo>
                  <a:pt x="4214795" y="279400"/>
                </a:lnTo>
                <a:lnTo>
                  <a:pt x="4215417" y="266700"/>
                </a:lnTo>
                <a:lnTo>
                  <a:pt x="4216258" y="254000"/>
                </a:lnTo>
                <a:lnTo>
                  <a:pt x="4292169" y="254000"/>
                </a:lnTo>
                <a:lnTo>
                  <a:pt x="4291774" y="228600"/>
                </a:lnTo>
                <a:lnTo>
                  <a:pt x="4291068" y="215900"/>
                </a:lnTo>
                <a:lnTo>
                  <a:pt x="4290106" y="215900"/>
                </a:lnTo>
                <a:lnTo>
                  <a:pt x="4288941" y="203200"/>
                </a:lnTo>
                <a:lnTo>
                  <a:pt x="4287626" y="190500"/>
                </a:lnTo>
                <a:lnTo>
                  <a:pt x="4286214" y="177800"/>
                </a:lnTo>
                <a:lnTo>
                  <a:pt x="4284760" y="177800"/>
                </a:lnTo>
                <a:lnTo>
                  <a:pt x="4285612" y="165100"/>
                </a:lnTo>
                <a:lnTo>
                  <a:pt x="4285058" y="161612"/>
                </a:lnTo>
                <a:close/>
              </a:path>
              <a:path w="4301490" h="1536700">
                <a:moveTo>
                  <a:pt x="40183" y="254000"/>
                </a:moveTo>
                <a:lnTo>
                  <a:pt x="39575" y="266700"/>
                </a:lnTo>
                <a:lnTo>
                  <a:pt x="41133" y="266700"/>
                </a:lnTo>
                <a:lnTo>
                  <a:pt x="40183" y="254000"/>
                </a:lnTo>
                <a:close/>
              </a:path>
              <a:path w="4301490" h="1536700">
                <a:moveTo>
                  <a:pt x="37957" y="152400"/>
                </a:moveTo>
                <a:lnTo>
                  <a:pt x="31597" y="152400"/>
                </a:lnTo>
                <a:lnTo>
                  <a:pt x="32377" y="165100"/>
                </a:lnTo>
                <a:lnTo>
                  <a:pt x="32357" y="177800"/>
                </a:lnTo>
                <a:lnTo>
                  <a:pt x="31774" y="177800"/>
                </a:lnTo>
                <a:lnTo>
                  <a:pt x="30864" y="203200"/>
                </a:lnTo>
                <a:lnTo>
                  <a:pt x="29863" y="215900"/>
                </a:lnTo>
                <a:lnTo>
                  <a:pt x="30729" y="228600"/>
                </a:lnTo>
                <a:lnTo>
                  <a:pt x="32904" y="228600"/>
                </a:lnTo>
                <a:lnTo>
                  <a:pt x="33306" y="241300"/>
                </a:lnTo>
                <a:lnTo>
                  <a:pt x="32495" y="254000"/>
                </a:lnTo>
                <a:lnTo>
                  <a:pt x="34274" y="254000"/>
                </a:lnTo>
                <a:lnTo>
                  <a:pt x="34821" y="241300"/>
                </a:lnTo>
                <a:lnTo>
                  <a:pt x="35587" y="228600"/>
                </a:lnTo>
                <a:lnTo>
                  <a:pt x="34803" y="215900"/>
                </a:lnTo>
                <a:lnTo>
                  <a:pt x="34469" y="203200"/>
                </a:lnTo>
                <a:lnTo>
                  <a:pt x="34565" y="190500"/>
                </a:lnTo>
                <a:lnTo>
                  <a:pt x="35070" y="177800"/>
                </a:lnTo>
                <a:lnTo>
                  <a:pt x="35964" y="165100"/>
                </a:lnTo>
                <a:lnTo>
                  <a:pt x="37957" y="152400"/>
                </a:lnTo>
                <a:close/>
              </a:path>
              <a:path w="4301490" h="1536700">
                <a:moveTo>
                  <a:pt x="52695" y="101600"/>
                </a:moveTo>
                <a:lnTo>
                  <a:pt x="47783" y="101600"/>
                </a:lnTo>
                <a:lnTo>
                  <a:pt x="43317" y="114300"/>
                </a:lnTo>
                <a:lnTo>
                  <a:pt x="36490" y="139700"/>
                </a:lnTo>
                <a:lnTo>
                  <a:pt x="32974" y="139700"/>
                </a:lnTo>
                <a:lnTo>
                  <a:pt x="29106" y="152400"/>
                </a:lnTo>
                <a:lnTo>
                  <a:pt x="27114" y="165100"/>
                </a:lnTo>
                <a:lnTo>
                  <a:pt x="28538" y="165100"/>
                </a:lnTo>
                <a:lnTo>
                  <a:pt x="28708" y="177800"/>
                </a:lnTo>
                <a:lnTo>
                  <a:pt x="28347" y="190500"/>
                </a:lnTo>
                <a:lnTo>
                  <a:pt x="27972" y="190500"/>
                </a:lnTo>
                <a:lnTo>
                  <a:pt x="27219" y="203200"/>
                </a:lnTo>
                <a:lnTo>
                  <a:pt x="26996" y="215900"/>
                </a:lnTo>
                <a:lnTo>
                  <a:pt x="27243" y="215900"/>
                </a:lnTo>
                <a:lnTo>
                  <a:pt x="27869" y="203200"/>
                </a:lnTo>
                <a:lnTo>
                  <a:pt x="28385" y="203200"/>
                </a:lnTo>
                <a:lnTo>
                  <a:pt x="29040" y="190500"/>
                </a:lnTo>
                <a:lnTo>
                  <a:pt x="30042" y="177800"/>
                </a:lnTo>
                <a:lnTo>
                  <a:pt x="31597" y="152400"/>
                </a:lnTo>
                <a:lnTo>
                  <a:pt x="37957" y="152400"/>
                </a:lnTo>
                <a:lnTo>
                  <a:pt x="40242" y="139700"/>
                </a:lnTo>
                <a:lnTo>
                  <a:pt x="43029" y="127000"/>
                </a:lnTo>
                <a:lnTo>
                  <a:pt x="46527" y="114300"/>
                </a:lnTo>
                <a:lnTo>
                  <a:pt x="50425" y="114300"/>
                </a:lnTo>
                <a:lnTo>
                  <a:pt x="52695" y="101600"/>
                </a:lnTo>
                <a:close/>
              </a:path>
              <a:path w="4301490" h="1536700">
                <a:moveTo>
                  <a:pt x="52883" y="114300"/>
                </a:moveTo>
                <a:lnTo>
                  <a:pt x="46915" y="127000"/>
                </a:lnTo>
                <a:lnTo>
                  <a:pt x="43727" y="139700"/>
                </a:lnTo>
                <a:lnTo>
                  <a:pt x="42003" y="152400"/>
                </a:lnTo>
                <a:lnTo>
                  <a:pt x="40427" y="165100"/>
                </a:lnTo>
                <a:lnTo>
                  <a:pt x="43858" y="165100"/>
                </a:lnTo>
                <a:lnTo>
                  <a:pt x="44021" y="177800"/>
                </a:lnTo>
                <a:lnTo>
                  <a:pt x="44099" y="190500"/>
                </a:lnTo>
                <a:lnTo>
                  <a:pt x="44336" y="203200"/>
                </a:lnTo>
                <a:lnTo>
                  <a:pt x="44975" y="215900"/>
                </a:lnTo>
                <a:lnTo>
                  <a:pt x="45934" y="203200"/>
                </a:lnTo>
                <a:lnTo>
                  <a:pt x="46945" y="190500"/>
                </a:lnTo>
                <a:lnTo>
                  <a:pt x="48143" y="177800"/>
                </a:lnTo>
                <a:lnTo>
                  <a:pt x="49660" y="165100"/>
                </a:lnTo>
                <a:lnTo>
                  <a:pt x="51632" y="152400"/>
                </a:lnTo>
                <a:lnTo>
                  <a:pt x="45284" y="152400"/>
                </a:lnTo>
                <a:lnTo>
                  <a:pt x="48953" y="127000"/>
                </a:lnTo>
                <a:lnTo>
                  <a:pt x="52883" y="114300"/>
                </a:lnTo>
                <a:close/>
              </a:path>
              <a:path w="4301490" h="1536700">
                <a:moveTo>
                  <a:pt x="4284127" y="139700"/>
                </a:moveTo>
                <a:lnTo>
                  <a:pt x="4205811" y="139700"/>
                </a:lnTo>
                <a:lnTo>
                  <a:pt x="4203777" y="152400"/>
                </a:lnTo>
                <a:lnTo>
                  <a:pt x="4284453" y="152400"/>
                </a:lnTo>
                <a:lnTo>
                  <a:pt x="4285058" y="161612"/>
                </a:lnTo>
                <a:lnTo>
                  <a:pt x="4285612" y="165100"/>
                </a:lnTo>
                <a:lnTo>
                  <a:pt x="4286311" y="165100"/>
                </a:lnTo>
                <a:lnTo>
                  <a:pt x="4287339" y="177800"/>
                </a:lnTo>
                <a:lnTo>
                  <a:pt x="4288567" y="177800"/>
                </a:lnTo>
                <a:lnTo>
                  <a:pt x="4287033" y="165100"/>
                </a:lnTo>
                <a:lnTo>
                  <a:pt x="4285335" y="152400"/>
                </a:lnTo>
                <a:lnTo>
                  <a:pt x="4284127" y="139700"/>
                </a:lnTo>
                <a:close/>
              </a:path>
              <a:path w="4301490" h="1536700">
                <a:moveTo>
                  <a:pt x="4205076" y="152400"/>
                </a:moveTo>
                <a:lnTo>
                  <a:pt x="4206755" y="165100"/>
                </a:lnTo>
                <a:lnTo>
                  <a:pt x="4207382" y="165100"/>
                </a:lnTo>
                <a:lnTo>
                  <a:pt x="4205076" y="152400"/>
                </a:lnTo>
                <a:close/>
              </a:path>
              <a:path w="4301490" h="1536700">
                <a:moveTo>
                  <a:pt x="4283595" y="152400"/>
                </a:moveTo>
                <a:lnTo>
                  <a:pt x="4209281" y="152400"/>
                </a:lnTo>
                <a:lnTo>
                  <a:pt x="4210080" y="165100"/>
                </a:lnTo>
                <a:lnTo>
                  <a:pt x="4285287" y="165100"/>
                </a:lnTo>
                <a:lnTo>
                  <a:pt x="4285058" y="161612"/>
                </a:lnTo>
                <a:lnTo>
                  <a:pt x="4283595" y="152400"/>
                </a:lnTo>
                <a:close/>
              </a:path>
              <a:path w="4301490" h="1536700">
                <a:moveTo>
                  <a:pt x="51642" y="139700"/>
                </a:moveTo>
                <a:lnTo>
                  <a:pt x="49194" y="139700"/>
                </a:lnTo>
                <a:lnTo>
                  <a:pt x="45284" y="152400"/>
                </a:lnTo>
                <a:lnTo>
                  <a:pt x="51632" y="152400"/>
                </a:lnTo>
                <a:lnTo>
                  <a:pt x="51642" y="139700"/>
                </a:lnTo>
                <a:close/>
              </a:path>
              <a:path w="4301490" h="1536700">
                <a:moveTo>
                  <a:pt x="4288404" y="127000"/>
                </a:moveTo>
                <a:lnTo>
                  <a:pt x="4199112" y="127000"/>
                </a:lnTo>
                <a:lnTo>
                  <a:pt x="4201481" y="139700"/>
                </a:lnTo>
                <a:lnTo>
                  <a:pt x="4286678" y="139700"/>
                </a:lnTo>
                <a:lnTo>
                  <a:pt x="4289228" y="152400"/>
                </a:lnTo>
                <a:lnTo>
                  <a:pt x="4291339" y="152400"/>
                </a:lnTo>
                <a:lnTo>
                  <a:pt x="4288404" y="127000"/>
                </a:lnTo>
                <a:close/>
              </a:path>
              <a:path w="4301490" h="1536700">
                <a:moveTo>
                  <a:pt x="53330" y="127000"/>
                </a:moveTo>
                <a:lnTo>
                  <a:pt x="51736" y="139700"/>
                </a:lnTo>
                <a:lnTo>
                  <a:pt x="52753" y="139700"/>
                </a:lnTo>
                <a:lnTo>
                  <a:pt x="53330" y="127000"/>
                </a:lnTo>
                <a:close/>
              </a:path>
              <a:path w="4301490" h="1536700">
                <a:moveTo>
                  <a:pt x="50425" y="114300"/>
                </a:moveTo>
                <a:lnTo>
                  <a:pt x="47362" y="114300"/>
                </a:lnTo>
                <a:lnTo>
                  <a:pt x="46171" y="127000"/>
                </a:lnTo>
                <a:lnTo>
                  <a:pt x="46828" y="127000"/>
                </a:lnTo>
                <a:lnTo>
                  <a:pt x="50425" y="114300"/>
                </a:lnTo>
                <a:close/>
              </a:path>
              <a:path w="4301490" h="1536700">
                <a:moveTo>
                  <a:pt x="4179589" y="88900"/>
                </a:moveTo>
                <a:lnTo>
                  <a:pt x="4167928" y="88900"/>
                </a:lnTo>
                <a:lnTo>
                  <a:pt x="4174789" y="101600"/>
                </a:lnTo>
                <a:lnTo>
                  <a:pt x="4184674" y="114300"/>
                </a:lnTo>
                <a:lnTo>
                  <a:pt x="4193982" y="127000"/>
                </a:lnTo>
                <a:lnTo>
                  <a:pt x="4285069" y="127000"/>
                </a:lnTo>
                <a:lnTo>
                  <a:pt x="4281774" y="114300"/>
                </a:lnTo>
                <a:lnTo>
                  <a:pt x="4197361" y="114300"/>
                </a:lnTo>
                <a:lnTo>
                  <a:pt x="4188782" y="101600"/>
                </a:lnTo>
                <a:lnTo>
                  <a:pt x="4179589" y="88900"/>
                </a:lnTo>
                <a:close/>
              </a:path>
              <a:path w="4301490" h="1536700">
                <a:moveTo>
                  <a:pt x="4198841" y="108208"/>
                </a:moveTo>
                <a:lnTo>
                  <a:pt x="4199716" y="114300"/>
                </a:lnTo>
                <a:lnTo>
                  <a:pt x="4203644" y="114300"/>
                </a:lnTo>
                <a:lnTo>
                  <a:pt x="4198841" y="108208"/>
                </a:lnTo>
                <a:close/>
              </a:path>
              <a:path w="4301490" h="1536700">
                <a:moveTo>
                  <a:pt x="4200731" y="101600"/>
                </a:moveTo>
                <a:lnTo>
                  <a:pt x="4197891" y="101600"/>
                </a:lnTo>
                <a:lnTo>
                  <a:pt x="4198841" y="108208"/>
                </a:lnTo>
                <a:lnTo>
                  <a:pt x="4203644" y="114300"/>
                </a:lnTo>
                <a:lnTo>
                  <a:pt x="4205674" y="114300"/>
                </a:lnTo>
                <a:lnTo>
                  <a:pt x="4200731" y="101600"/>
                </a:lnTo>
                <a:close/>
              </a:path>
              <a:path w="4301490" h="1536700">
                <a:moveTo>
                  <a:pt x="4269146" y="101600"/>
                </a:moveTo>
                <a:lnTo>
                  <a:pt x="4200731" y="101600"/>
                </a:lnTo>
                <a:lnTo>
                  <a:pt x="4205674" y="114300"/>
                </a:lnTo>
                <a:lnTo>
                  <a:pt x="4271770" y="114300"/>
                </a:lnTo>
                <a:lnTo>
                  <a:pt x="4269146" y="101600"/>
                </a:lnTo>
                <a:close/>
              </a:path>
              <a:path w="4301490" h="1536700">
                <a:moveTo>
                  <a:pt x="4268019" y="88900"/>
                </a:moveTo>
                <a:lnTo>
                  <a:pt x="4274906" y="114300"/>
                </a:lnTo>
                <a:lnTo>
                  <a:pt x="4279606" y="114300"/>
                </a:lnTo>
                <a:lnTo>
                  <a:pt x="4274128" y="101600"/>
                </a:lnTo>
                <a:lnTo>
                  <a:pt x="4268019" y="88900"/>
                </a:lnTo>
                <a:close/>
              </a:path>
              <a:path w="4301490" h="1536700">
                <a:moveTo>
                  <a:pt x="4276748" y="101600"/>
                </a:moveTo>
                <a:lnTo>
                  <a:pt x="4276146" y="101600"/>
                </a:lnTo>
                <a:lnTo>
                  <a:pt x="4279606" y="114300"/>
                </a:lnTo>
                <a:lnTo>
                  <a:pt x="4281774" y="114300"/>
                </a:lnTo>
                <a:lnTo>
                  <a:pt x="4276748" y="101600"/>
                </a:lnTo>
                <a:close/>
              </a:path>
              <a:path w="4301490" h="1536700">
                <a:moveTo>
                  <a:pt x="4256219" y="76200"/>
                </a:moveTo>
                <a:lnTo>
                  <a:pt x="4120653" y="76200"/>
                </a:lnTo>
                <a:lnTo>
                  <a:pt x="4144231" y="88900"/>
                </a:lnTo>
                <a:lnTo>
                  <a:pt x="4183739" y="88900"/>
                </a:lnTo>
                <a:lnTo>
                  <a:pt x="4193631" y="101600"/>
                </a:lnTo>
                <a:lnTo>
                  <a:pt x="4198841" y="108208"/>
                </a:lnTo>
                <a:lnTo>
                  <a:pt x="4197891" y="101600"/>
                </a:lnTo>
                <a:lnTo>
                  <a:pt x="4265049" y="101600"/>
                </a:lnTo>
                <a:lnTo>
                  <a:pt x="4260424" y="88900"/>
                </a:lnTo>
                <a:lnTo>
                  <a:pt x="4256219" y="76200"/>
                </a:lnTo>
                <a:close/>
              </a:path>
              <a:path w="4301490" h="1536700">
                <a:moveTo>
                  <a:pt x="55061" y="88900"/>
                </a:moveTo>
                <a:lnTo>
                  <a:pt x="51981" y="88900"/>
                </a:lnTo>
                <a:lnTo>
                  <a:pt x="50530" y="101600"/>
                </a:lnTo>
                <a:lnTo>
                  <a:pt x="53391" y="101600"/>
                </a:lnTo>
                <a:lnTo>
                  <a:pt x="55061" y="88900"/>
                </a:lnTo>
                <a:close/>
              </a:path>
              <a:path w="4301490" h="1536700">
                <a:moveTo>
                  <a:pt x="74307" y="88900"/>
                </a:moveTo>
                <a:lnTo>
                  <a:pt x="68121" y="88900"/>
                </a:lnTo>
                <a:lnTo>
                  <a:pt x="68762" y="101600"/>
                </a:lnTo>
                <a:lnTo>
                  <a:pt x="74307" y="88900"/>
                </a:lnTo>
                <a:close/>
              </a:path>
              <a:path w="4301490" h="1536700">
                <a:moveTo>
                  <a:pt x="64556" y="76200"/>
                </a:moveTo>
                <a:lnTo>
                  <a:pt x="61262" y="76200"/>
                </a:lnTo>
                <a:lnTo>
                  <a:pt x="57075" y="88900"/>
                </a:lnTo>
                <a:lnTo>
                  <a:pt x="59776" y="88900"/>
                </a:lnTo>
                <a:lnTo>
                  <a:pt x="64556" y="76200"/>
                </a:lnTo>
                <a:close/>
              </a:path>
              <a:path w="4301490" h="1536700">
                <a:moveTo>
                  <a:pt x="111297" y="59323"/>
                </a:moveTo>
                <a:lnTo>
                  <a:pt x="105409" y="63500"/>
                </a:lnTo>
                <a:lnTo>
                  <a:pt x="93246" y="63500"/>
                </a:lnTo>
                <a:lnTo>
                  <a:pt x="82293" y="76200"/>
                </a:lnTo>
                <a:lnTo>
                  <a:pt x="75498" y="88900"/>
                </a:lnTo>
                <a:lnTo>
                  <a:pt x="82122" y="88900"/>
                </a:lnTo>
                <a:lnTo>
                  <a:pt x="83542" y="86481"/>
                </a:lnTo>
                <a:lnTo>
                  <a:pt x="86383" y="76200"/>
                </a:lnTo>
                <a:lnTo>
                  <a:pt x="97192" y="76200"/>
                </a:lnTo>
                <a:lnTo>
                  <a:pt x="111297" y="59323"/>
                </a:lnTo>
                <a:close/>
              </a:path>
              <a:path w="4301490" h="1536700">
                <a:moveTo>
                  <a:pt x="91269" y="76200"/>
                </a:moveTo>
                <a:lnTo>
                  <a:pt x="89574" y="76200"/>
                </a:lnTo>
                <a:lnTo>
                  <a:pt x="83542" y="86481"/>
                </a:lnTo>
                <a:lnTo>
                  <a:pt x="82873" y="88900"/>
                </a:lnTo>
                <a:lnTo>
                  <a:pt x="91269" y="76200"/>
                </a:lnTo>
                <a:close/>
              </a:path>
              <a:path w="4301490" h="1536700">
                <a:moveTo>
                  <a:pt x="89574" y="76200"/>
                </a:moveTo>
                <a:lnTo>
                  <a:pt x="86383" y="76200"/>
                </a:lnTo>
                <a:lnTo>
                  <a:pt x="83542" y="86481"/>
                </a:lnTo>
                <a:lnTo>
                  <a:pt x="89574" y="76200"/>
                </a:lnTo>
                <a:close/>
              </a:path>
              <a:path w="4301490" h="1536700">
                <a:moveTo>
                  <a:pt x="86188" y="63500"/>
                </a:moveTo>
                <a:lnTo>
                  <a:pt x="76292" y="63500"/>
                </a:lnTo>
                <a:lnTo>
                  <a:pt x="69757" y="76200"/>
                </a:lnTo>
                <a:lnTo>
                  <a:pt x="86188" y="63500"/>
                </a:lnTo>
                <a:close/>
              </a:path>
              <a:path w="4301490" h="1536700">
                <a:moveTo>
                  <a:pt x="1179715" y="63500"/>
                </a:moveTo>
                <a:lnTo>
                  <a:pt x="1160419" y="63500"/>
                </a:lnTo>
                <a:lnTo>
                  <a:pt x="1163481" y="76200"/>
                </a:lnTo>
                <a:lnTo>
                  <a:pt x="1184150" y="76200"/>
                </a:lnTo>
                <a:lnTo>
                  <a:pt x="1179715" y="63500"/>
                </a:lnTo>
                <a:close/>
              </a:path>
              <a:path w="4301490" h="1536700">
                <a:moveTo>
                  <a:pt x="1237880" y="63500"/>
                </a:moveTo>
                <a:lnTo>
                  <a:pt x="1208034" y="63500"/>
                </a:lnTo>
                <a:lnTo>
                  <a:pt x="1207958" y="76200"/>
                </a:lnTo>
                <a:lnTo>
                  <a:pt x="1230440" y="76200"/>
                </a:lnTo>
                <a:lnTo>
                  <a:pt x="1237880" y="63500"/>
                </a:lnTo>
                <a:close/>
              </a:path>
              <a:path w="4301490" h="1536700">
                <a:moveTo>
                  <a:pt x="1399278" y="63500"/>
                </a:moveTo>
                <a:lnTo>
                  <a:pt x="1323360" y="63500"/>
                </a:lnTo>
                <a:lnTo>
                  <a:pt x="1314447" y="76200"/>
                </a:lnTo>
                <a:lnTo>
                  <a:pt x="1398617" y="76200"/>
                </a:lnTo>
                <a:lnTo>
                  <a:pt x="1399278" y="63500"/>
                </a:lnTo>
                <a:close/>
              </a:path>
              <a:path w="4301490" h="1536700">
                <a:moveTo>
                  <a:pt x="1459551" y="63500"/>
                </a:moveTo>
                <a:lnTo>
                  <a:pt x="1420401" y="63500"/>
                </a:lnTo>
                <a:lnTo>
                  <a:pt x="1419412" y="76200"/>
                </a:lnTo>
                <a:lnTo>
                  <a:pt x="1461663" y="76200"/>
                </a:lnTo>
                <a:lnTo>
                  <a:pt x="1459551" y="63500"/>
                </a:lnTo>
                <a:close/>
              </a:path>
              <a:path w="4301490" h="1536700">
                <a:moveTo>
                  <a:pt x="1552906" y="63500"/>
                </a:moveTo>
                <a:lnTo>
                  <a:pt x="1528672" y="63500"/>
                </a:lnTo>
                <a:lnTo>
                  <a:pt x="1541628" y="76200"/>
                </a:lnTo>
                <a:lnTo>
                  <a:pt x="1548948" y="76200"/>
                </a:lnTo>
                <a:lnTo>
                  <a:pt x="1552906" y="63500"/>
                </a:lnTo>
                <a:close/>
              </a:path>
              <a:path w="4301490" h="1536700">
                <a:moveTo>
                  <a:pt x="1599074" y="63500"/>
                </a:moveTo>
                <a:lnTo>
                  <a:pt x="1588741" y="63500"/>
                </a:lnTo>
                <a:lnTo>
                  <a:pt x="1581810" y="76200"/>
                </a:lnTo>
                <a:lnTo>
                  <a:pt x="1599074" y="63500"/>
                </a:lnTo>
                <a:close/>
              </a:path>
              <a:path w="4301490" h="1536700">
                <a:moveTo>
                  <a:pt x="1996232" y="63500"/>
                </a:moveTo>
                <a:lnTo>
                  <a:pt x="1979882" y="63500"/>
                </a:lnTo>
                <a:lnTo>
                  <a:pt x="1977901" y="76200"/>
                </a:lnTo>
                <a:lnTo>
                  <a:pt x="1987803" y="76200"/>
                </a:lnTo>
                <a:lnTo>
                  <a:pt x="1996232" y="63500"/>
                </a:lnTo>
                <a:close/>
              </a:path>
              <a:path w="4301490" h="1536700">
                <a:moveTo>
                  <a:pt x="3251999" y="63500"/>
                </a:moveTo>
                <a:lnTo>
                  <a:pt x="3218003" y="63500"/>
                </a:lnTo>
                <a:lnTo>
                  <a:pt x="3218533" y="76200"/>
                </a:lnTo>
                <a:lnTo>
                  <a:pt x="3237911" y="76200"/>
                </a:lnTo>
                <a:lnTo>
                  <a:pt x="3251999" y="63500"/>
                </a:lnTo>
                <a:close/>
              </a:path>
              <a:path w="4301490" h="1536700">
                <a:moveTo>
                  <a:pt x="3332864" y="63500"/>
                </a:moveTo>
                <a:lnTo>
                  <a:pt x="3307256" y="63500"/>
                </a:lnTo>
                <a:lnTo>
                  <a:pt x="3301274" y="76200"/>
                </a:lnTo>
                <a:lnTo>
                  <a:pt x="3331741" y="76200"/>
                </a:lnTo>
                <a:lnTo>
                  <a:pt x="3332864" y="63500"/>
                </a:lnTo>
                <a:close/>
              </a:path>
              <a:path w="4301490" h="1536700">
                <a:moveTo>
                  <a:pt x="3381783" y="63500"/>
                </a:moveTo>
                <a:lnTo>
                  <a:pt x="3351430" y="63500"/>
                </a:lnTo>
                <a:lnTo>
                  <a:pt x="3347644" y="76200"/>
                </a:lnTo>
                <a:lnTo>
                  <a:pt x="3374008" y="76200"/>
                </a:lnTo>
                <a:lnTo>
                  <a:pt x="3381783" y="63500"/>
                </a:lnTo>
                <a:close/>
              </a:path>
              <a:path w="4301490" h="1536700">
                <a:moveTo>
                  <a:pt x="3466523" y="63500"/>
                </a:moveTo>
                <a:lnTo>
                  <a:pt x="3409153" y="63500"/>
                </a:lnTo>
                <a:lnTo>
                  <a:pt x="3421863" y="76200"/>
                </a:lnTo>
                <a:lnTo>
                  <a:pt x="3467736" y="76200"/>
                </a:lnTo>
                <a:lnTo>
                  <a:pt x="3466523" y="63500"/>
                </a:lnTo>
                <a:close/>
              </a:path>
              <a:path w="4301490" h="1536700">
                <a:moveTo>
                  <a:pt x="3575265" y="63500"/>
                </a:moveTo>
                <a:lnTo>
                  <a:pt x="3538446" y="63500"/>
                </a:lnTo>
                <a:lnTo>
                  <a:pt x="3531496" y="76200"/>
                </a:lnTo>
                <a:lnTo>
                  <a:pt x="3572550" y="76200"/>
                </a:lnTo>
                <a:lnTo>
                  <a:pt x="3575265" y="63500"/>
                </a:lnTo>
                <a:close/>
              </a:path>
              <a:path w="4301490" h="1536700">
                <a:moveTo>
                  <a:pt x="3723518" y="63500"/>
                </a:moveTo>
                <a:lnTo>
                  <a:pt x="3605768" y="63500"/>
                </a:lnTo>
                <a:lnTo>
                  <a:pt x="3597882" y="76200"/>
                </a:lnTo>
                <a:lnTo>
                  <a:pt x="3701064" y="76200"/>
                </a:lnTo>
                <a:lnTo>
                  <a:pt x="3723518" y="63500"/>
                </a:lnTo>
                <a:close/>
              </a:path>
              <a:path w="4301490" h="1536700">
                <a:moveTo>
                  <a:pt x="3848159" y="63500"/>
                </a:moveTo>
                <a:lnTo>
                  <a:pt x="3790727" y="63500"/>
                </a:lnTo>
                <a:lnTo>
                  <a:pt x="3780670" y="76200"/>
                </a:lnTo>
                <a:lnTo>
                  <a:pt x="3850828" y="76200"/>
                </a:lnTo>
                <a:lnTo>
                  <a:pt x="3848159" y="63500"/>
                </a:lnTo>
                <a:close/>
              </a:path>
              <a:path w="4301490" h="1536700">
                <a:moveTo>
                  <a:pt x="3999353" y="63500"/>
                </a:moveTo>
                <a:lnTo>
                  <a:pt x="3932295" y="63500"/>
                </a:lnTo>
                <a:lnTo>
                  <a:pt x="3926644" y="76200"/>
                </a:lnTo>
                <a:lnTo>
                  <a:pt x="3988710" y="76200"/>
                </a:lnTo>
                <a:lnTo>
                  <a:pt x="3999353" y="63500"/>
                </a:lnTo>
                <a:close/>
              </a:path>
              <a:path w="4301490" h="1536700">
                <a:moveTo>
                  <a:pt x="4239873" y="50800"/>
                </a:moveTo>
                <a:lnTo>
                  <a:pt x="4151516" y="50800"/>
                </a:lnTo>
                <a:lnTo>
                  <a:pt x="4150242" y="63500"/>
                </a:lnTo>
                <a:lnTo>
                  <a:pt x="4141539" y="63500"/>
                </a:lnTo>
                <a:lnTo>
                  <a:pt x="4154150" y="76200"/>
                </a:lnTo>
                <a:lnTo>
                  <a:pt x="4255576" y="76200"/>
                </a:lnTo>
                <a:lnTo>
                  <a:pt x="4248051" y="63500"/>
                </a:lnTo>
                <a:lnTo>
                  <a:pt x="4239873" y="50800"/>
                </a:lnTo>
                <a:close/>
              </a:path>
              <a:path w="4301490" h="1536700">
                <a:moveTo>
                  <a:pt x="93995" y="50800"/>
                </a:moveTo>
                <a:lnTo>
                  <a:pt x="91476" y="50800"/>
                </a:lnTo>
                <a:lnTo>
                  <a:pt x="89559" y="63500"/>
                </a:lnTo>
                <a:lnTo>
                  <a:pt x="93995" y="50800"/>
                </a:lnTo>
                <a:close/>
              </a:path>
              <a:path w="4301490" h="1536700">
                <a:moveTo>
                  <a:pt x="733217" y="50800"/>
                </a:moveTo>
                <a:lnTo>
                  <a:pt x="626713" y="50800"/>
                </a:lnTo>
                <a:lnTo>
                  <a:pt x="633503" y="63500"/>
                </a:lnTo>
                <a:lnTo>
                  <a:pt x="732214" y="63500"/>
                </a:lnTo>
                <a:lnTo>
                  <a:pt x="733217" y="50800"/>
                </a:lnTo>
                <a:close/>
              </a:path>
              <a:path w="4301490" h="1536700">
                <a:moveTo>
                  <a:pt x="806885" y="50800"/>
                </a:moveTo>
                <a:lnTo>
                  <a:pt x="774967" y="50800"/>
                </a:lnTo>
                <a:lnTo>
                  <a:pt x="749462" y="63500"/>
                </a:lnTo>
                <a:lnTo>
                  <a:pt x="804378" y="63500"/>
                </a:lnTo>
                <a:lnTo>
                  <a:pt x="806885" y="50800"/>
                </a:lnTo>
                <a:close/>
              </a:path>
              <a:path w="4301490" h="1536700">
                <a:moveTo>
                  <a:pt x="839676" y="50800"/>
                </a:moveTo>
                <a:lnTo>
                  <a:pt x="816697" y="50800"/>
                </a:lnTo>
                <a:lnTo>
                  <a:pt x="804378" y="63500"/>
                </a:lnTo>
                <a:lnTo>
                  <a:pt x="840127" y="63500"/>
                </a:lnTo>
                <a:lnTo>
                  <a:pt x="839676" y="50800"/>
                </a:lnTo>
                <a:close/>
              </a:path>
              <a:path w="4301490" h="1536700">
                <a:moveTo>
                  <a:pt x="1039684" y="50800"/>
                </a:moveTo>
                <a:lnTo>
                  <a:pt x="863253" y="50800"/>
                </a:lnTo>
                <a:lnTo>
                  <a:pt x="853224" y="63500"/>
                </a:lnTo>
                <a:lnTo>
                  <a:pt x="1041250" y="63500"/>
                </a:lnTo>
                <a:lnTo>
                  <a:pt x="1039684" y="50800"/>
                </a:lnTo>
                <a:close/>
              </a:path>
              <a:path w="4301490" h="1536700">
                <a:moveTo>
                  <a:pt x="2607688" y="50800"/>
                </a:moveTo>
                <a:lnTo>
                  <a:pt x="1086643" y="50800"/>
                </a:lnTo>
                <a:lnTo>
                  <a:pt x="1075509" y="63500"/>
                </a:lnTo>
                <a:lnTo>
                  <a:pt x="2602736" y="63500"/>
                </a:lnTo>
                <a:lnTo>
                  <a:pt x="2607688" y="50800"/>
                </a:lnTo>
                <a:close/>
              </a:path>
              <a:path w="4301490" h="1536700">
                <a:moveTo>
                  <a:pt x="2712044" y="50800"/>
                </a:moveTo>
                <a:lnTo>
                  <a:pt x="2607688" y="50800"/>
                </a:lnTo>
                <a:lnTo>
                  <a:pt x="2614682" y="63500"/>
                </a:lnTo>
                <a:lnTo>
                  <a:pt x="2707076" y="63500"/>
                </a:lnTo>
                <a:lnTo>
                  <a:pt x="2712044" y="50800"/>
                </a:lnTo>
                <a:close/>
              </a:path>
              <a:path w="4301490" h="1536700">
                <a:moveTo>
                  <a:pt x="2733845" y="50800"/>
                </a:moveTo>
                <a:lnTo>
                  <a:pt x="2712044" y="50800"/>
                </a:lnTo>
                <a:lnTo>
                  <a:pt x="2713518" y="63500"/>
                </a:lnTo>
                <a:lnTo>
                  <a:pt x="2729554" y="63500"/>
                </a:lnTo>
                <a:lnTo>
                  <a:pt x="2733845" y="50800"/>
                </a:lnTo>
                <a:close/>
              </a:path>
              <a:path w="4301490" h="1536700">
                <a:moveTo>
                  <a:pt x="2913211" y="50800"/>
                </a:moveTo>
                <a:lnTo>
                  <a:pt x="2741276" y="50800"/>
                </a:lnTo>
                <a:lnTo>
                  <a:pt x="2738121" y="63500"/>
                </a:lnTo>
                <a:lnTo>
                  <a:pt x="2915400" y="63500"/>
                </a:lnTo>
                <a:lnTo>
                  <a:pt x="2913211" y="50800"/>
                </a:lnTo>
                <a:close/>
              </a:path>
              <a:path w="4301490" h="1536700">
                <a:moveTo>
                  <a:pt x="2936444" y="50800"/>
                </a:moveTo>
                <a:lnTo>
                  <a:pt x="2932483" y="63500"/>
                </a:lnTo>
                <a:lnTo>
                  <a:pt x="2950307" y="63500"/>
                </a:lnTo>
                <a:lnTo>
                  <a:pt x="2936444" y="50800"/>
                </a:lnTo>
                <a:close/>
              </a:path>
              <a:path w="4301490" h="1536700">
                <a:moveTo>
                  <a:pt x="2954475" y="50800"/>
                </a:moveTo>
                <a:lnTo>
                  <a:pt x="2950307" y="63500"/>
                </a:lnTo>
                <a:lnTo>
                  <a:pt x="2968165" y="63500"/>
                </a:lnTo>
                <a:lnTo>
                  <a:pt x="2954475" y="50800"/>
                </a:lnTo>
                <a:close/>
              </a:path>
              <a:path w="4301490" h="1536700">
                <a:moveTo>
                  <a:pt x="3007073" y="50800"/>
                </a:moveTo>
                <a:lnTo>
                  <a:pt x="2967546" y="50800"/>
                </a:lnTo>
                <a:lnTo>
                  <a:pt x="2975209" y="63500"/>
                </a:lnTo>
                <a:lnTo>
                  <a:pt x="3013559" y="63500"/>
                </a:lnTo>
                <a:lnTo>
                  <a:pt x="3007073" y="50800"/>
                </a:lnTo>
                <a:close/>
              </a:path>
              <a:path w="4301490" h="1536700">
                <a:moveTo>
                  <a:pt x="3161249" y="50800"/>
                </a:moveTo>
                <a:lnTo>
                  <a:pt x="3110083" y="50800"/>
                </a:lnTo>
                <a:lnTo>
                  <a:pt x="3113519" y="63500"/>
                </a:lnTo>
                <a:lnTo>
                  <a:pt x="3153342" y="63500"/>
                </a:lnTo>
                <a:lnTo>
                  <a:pt x="3161249" y="50800"/>
                </a:lnTo>
                <a:close/>
              </a:path>
              <a:path w="4301490" h="1536700">
                <a:moveTo>
                  <a:pt x="3370563" y="50800"/>
                </a:moveTo>
                <a:lnTo>
                  <a:pt x="3209892" y="50800"/>
                </a:lnTo>
                <a:lnTo>
                  <a:pt x="3177322" y="63500"/>
                </a:lnTo>
                <a:lnTo>
                  <a:pt x="3370265" y="63500"/>
                </a:lnTo>
                <a:lnTo>
                  <a:pt x="3370563" y="50800"/>
                </a:lnTo>
                <a:close/>
              </a:path>
              <a:path w="4301490" h="1536700">
                <a:moveTo>
                  <a:pt x="3390959" y="50800"/>
                </a:moveTo>
                <a:lnTo>
                  <a:pt x="3379077" y="63500"/>
                </a:lnTo>
                <a:lnTo>
                  <a:pt x="3390959" y="63500"/>
                </a:lnTo>
                <a:lnTo>
                  <a:pt x="3390959" y="50800"/>
                </a:lnTo>
                <a:close/>
              </a:path>
              <a:path w="4301490" h="1536700">
                <a:moveTo>
                  <a:pt x="3478972" y="50800"/>
                </a:moveTo>
                <a:lnTo>
                  <a:pt x="3416444" y="50800"/>
                </a:lnTo>
                <a:lnTo>
                  <a:pt x="3403274" y="63500"/>
                </a:lnTo>
                <a:lnTo>
                  <a:pt x="3471214" y="63500"/>
                </a:lnTo>
                <a:lnTo>
                  <a:pt x="3478972" y="50800"/>
                </a:lnTo>
                <a:close/>
              </a:path>
              <a:path w="4301490" h="1536700">
                <a:moveTo>
                  <a:pt x="3888083" y="50800"/>
                </a:moveTo>
                <a:lnTo>
                  <a:pt x="3500264" y="50800"/>
                </a:lnTo>
                <a:lnTo>
                  <a:pt x="3486825" y="63500"/>
                </a:lnTo>
                <a:lnTo>
                  <a:pt x="3900141" y="63500"/>
                </a:lnTo>
                <a:lnTo>
                  <a:pt x="3888083" y="50800"/>
                </a:lnTo>
                <a:close/>
              </a:path>
              <a:path w="4301490" h="1536700">
                <a:moveTo>
                  <a:pt x="3984917" y="50800"/>
                </a:moveTo>
                <a:lnTo>
                  <a:pt x="3916197" y="50800"/>
                </a:lnTo>
                <a:lnTo>
                  <a:pt x="3922724" y="63500"/>
                </a:lnTo>
                <a:lnTo>
                  <a:pt x="3973364" y="63500"/>
                </a:lnTo>
                <a:lnTo>
                  <a:pt x="3984917" y="50800"/>
                </a:lnTo>
                <a:close/>
              </a:path>
              <a:path w="4301490" h="1536700">
                <a:moveTo>
                  <a:pt x="4034373" y="50800"/>
                </a:moveTo>
                <a:lnTo>
                  <a:pt x="3984917" y="50800"/>
                </a:lnTo>
                <a:lnTo>
                  <a:pt x="3978002" y="63500"/>
                </a:lnTo>
                <a:lnTo>
                  <a:pt x="4029133" y="63500"/>
                </a:lnTo>
                <a:lnTo>
                  <a:pt x="4034373" y="50800"/>
                </a:lnTo>
                <a:close/>
              </a:path>
              <a:path w="4301490" h="1536700">
                <a:moveTo>
                  <a:pt x="4141638" y="50800"/>
                </a:moveTo>
                <a:lnTo>
                  <a:pt x="4053539" y="50800"/>
                </a:lnTo>
                <a:lnTo>
                  <a:pt x="4046111" y="63500"/>
                </a:lnTo>
                <a:lnTo>
                  <a:pt x="4150242" y="63500"/>
                </a:lnTo>
                <a:lnTo>
                  <a:pt x="4141638" y="50800"/>
                </a:lnTo>
                <a:close/>
              </a:path>
              <a:path w="4301490" h="1536700">
                <a:moveTo>
                  <a:pt x="123312" y="50800"/>
                </a:moveTo>
                <a:lnTo>
                  <a:pt x="118420" y="50800"/>
                </a:lnTo>
                <a:lnTo>
                  <a:pt x="111297" y="59323"/>
                </a:lnTo>
                <a:lnTo>
                  <a:pt x="123312" y="50800"/>
                </a:lnTo>
                <a:close/>
              </a:path>
              <a:path w="4301490" h="1536700">
                <a:moveTo>
                  <a:pt x="103168" y="46101"/>
                </a:moveTo>
                <a:lnTo>
                  <a:pt x="97830" y="50800"/>
                </a:lnTo>
                <a:lnTo>
                  <a:pt x="98803" y="50800"/>
                </a:lnTo>
                <a:lnTo>
                  <a:pt x="103168" y="46101"/>
                </a:lnTo>
                <a:close/>
              </a:path>
              <a:path w="4301490" h="1536700">
                <a:moveTo>
                  <a:pt x="602538" y="38100"/>
                </a:moveTo>
                <a:lnTo>
                  <a:pt x="593254" y="38100"/>
                </a:lnTo>
                <a:lnTo>
                  <a:pt x="587240" y="50800"/>
                </a:lnTo>
                <a:lnTo>
                  <a:pt x="594544" y="50800"/>
                </a:lnTo>
                <a:lnTo>
                  <a:pt x="602538" y="38100"/>
                </a:lnTo>
                <a:close/>
              </a:path>
              <a:path w="4301490" h="1536700">
                <a:moveTo>
                  <a:pt x="3121270" y="38100"/>
                </a:moveTo>
                <a:lnTo>
                  <a:pt x="615595" y="38100"/>
                </a:lnTo>
                <a:lnTo>
                  <a:pt x="616173" y="50800"/>
                </a:lnTo>
                <a:lnTo>
                  <a:pt x="3116331" y="50800"/>
                </a:lnTo>
                <a:lnTo>
                  <a:pt x="3121270" y="38100"/>
                </a:lnTo>
                <a:close/>
              </a:path>
              <a:path w="4301490" h="1536700">
                <a:moveTo>
                  <a:pt x="3175586" y="38100"/>
                </a:moveTo>
                <a:lnTo>
                  <a:pt x="3131190" y="38100"/>
                </a:lnTo>
                <a:lnTo>
                  <a:pt x="3143838" y="50800"/>
                </a:lnTo>
                <a:lnTo>
                  <a:pt x="3168291" y="50800"/>
                </a:lnTo>
                <a:lnTo>
                  <a:pt x="3175586" y="38100"/>
                </a:lnTo>
                <a:close/>
              </a:path>
              <a:path w="4301490" h="1536700">
                <a:moveTo>
                  <a:pt x="4223779" y="38100"/>
                </a:moveTo>
                <a:lnTo>
                  <a:pt x="3181813" y="38100"/>
                </a:lnTo>
                <a:lnTo>
                  <a:pt x="3178078" y="50800"/>
                </a:lnTo>
                <a:lnTo>
                  <a:pt x="4231597" y="50800"/>
                </a:lnTo>
                <a:lnTo>
                  <a:pt x="4223779" y="38100"/>
                </a:lnTo>
                <a:close/>
              </a:path>
              <a:path w="4301490" h="1536700">
                <a:moveTo>
                  <a:pt x="112257" y="38100"/>
                </a:moveTo>
                <a:lnTo>
                  <a:pt x="110600" y="38100"/>
                </a:lnTo>
                <a:lnTo>
                  <a:pt x="103168" y="46101"/>
                </a:lnTo>
                <a:lnTo>
                  <a:pt x="112257" y="38100"/>
                </a:lnTo>
                <a:close/>
              </a:path>
              <a:path w="4301490" h="1536700">
                <a:moveTo>
                  <a:pt x="139594" y="25400"/>
                </a:moveTo>
                <a:lnTo>
                  <a:pt x="135587" y="25400"/>
                </a:lnTo>
                <a:lnTo>
                  <a:pt x="124050" y="38100"/>
                </a:lnTo>
                <a:lnTo>
                  <a:pt x="126409" y="38100"/>
                </a:lnTo>
                <a:lnTo>
                  <a:pt x="139594" y="25400"/>
                </a:lnTo>
                <a:close/>
              </a:path>
              <a:path w="4301490" h="1536700">
                <a:moveTo>
                  <a:pt x="637945" y="25400"/>
                </a:moveTo>
                <a:lnTo>
                  <a:pt x="609254" y="25400"/>
                </a:lnTo>
                <a:lnTo>
                  <a:pt x="603291" y="38100"/>
                </a:lnTo>
                <a:lnTo>
                  <a:pt x="624825" y="38100"/>
                </a:lnTo>
                <a:lnTo>
                  <a:pt x="637945" y="25400"/>
                </a:lnTo>
                <a:close/>
              </a:path>
              <a:path w="4301490" h="1536700">
                <a:moveTo>
                  <a:pt x="758928" y="25400"/>
                </a:moveTo>
                <a:lnTo>
                  <a:pt x="677730" y="25400"/>
                </a:lnTo>
                <a:lnTo>
                  <a:pt x="677730" y="38100"/>
                </a:lnTo>
                <a:lnTo>
                  <a:pt x="758928" y="38100"/>
                </a:lnTo>
                <a:lnTo>
                  <a:pt x="758928" y="25400"/>
                </a:lnTo>
                <a:close/>
              </a:path>
              <a:path w="4301490" h="1536700">
                <a:moveTo>
                  <a:pt x="4208619" y="25400"/>
                </a:moveTo>
                <a:lnTo>
                  <a:pt x="774534" y="25400"/>
                </a:lnTo>
                <a:lnTo>
                  <a:pt x="774407" y="38100"/>
                </a:lnTo>
                <a:lnTo>
                  <a:pt x="4216973" y="38100"/>
                </a:lnTo>
                <a:lnTo>
                  <a:pt x="4208619" y="25400"/>
                </a:lnTo>
                <a:close/>
              </a:path>
              <a:path w="4301490" h="1536700">
                <a:moveTo>
                  <a:pt x="206180" y="12700"/>
                </a:moveTo>
                <a:lnTo>
                  <a:pt x="193814" y="12700"/>
                </a:lnTo>
                <a:lnTo>
                  <a:pt x="186702" y="25400"/>
                </a:lnTo>
                <a:lnTo>
                  <a:pt x="198130" y="25400"/>
                </a:lnTo>
                <a:lnTo>
                  <a:pt x="206180" y="12700"/>
                </a:lnTo>
                <a:close/>
              </a:path>
              <a:path w="4301490" h="1536700">
                <a:moveTo>
                  <a:pt x="372317" y="12700"/>
                </a:moveTo>
                <a:lnTo>
                  <a:pt x="299461" y="12700"/>
                </a:lnTo>
                <a:lnTo>
                  <a:pt x="301443" y="25400"/>
                </a:lnTo>
                <a:lnTo>
                  <a:pt x="365018" y="25400"/>
                </a:lnTo>
                <a:lnTo>
                  <a:pt x="372317" y="12700"/>
                </a:lnTo>
                <a:close/>
              </a:path>
              <a:path w="4301490" h="1536700">
                <a:moveTo>
                  <a:pt x="2018493" y="12700"/>
                </a:moveTo>
                <a:lnTo>
                  <a:pt x="402651" y="12700"/>
                </a:lnTo>
                <a:lnTo>
                  <a:pt x="411321" y="25400"/>
                </a:lnTo>
                <a:lnTo>
                  <a:pt x="2030183" y="25400"/>
                </a:lnTo>
                <a:lnTo>
                  <a:pt x="2018493" y="12700"/>
                </a:lnTo>
                <a:close/>
              </a:path>
              <a:path w="4301490" h="1536700">
                <a:moveTo>
                  <a:pt x="2201708" y="12700"/>
                </a:moveTo>
                <a:lnTo>
                  <a:pt x="2058494" y="12700"/>
                </a:lnTo>
                <a:lnTo>
                  <a:pt x="2067825" y="25400"/>
                </a:lnTo>
                <a:lnTo>
                  <a:pt x="2213027" y="25400"/>
                </a:lnTo>
                <a:lnTo>
                  <a:pt x="2201708" y="12700"/>
                </a:lnTo>
                <a:close/>
              </a:path>
              <a:path w="4301490" h="1536700">
                <a:moveTo>
                  <a:pt x="2306062" y="12700"/>
                </a:moveTo>
                <a:lnTo>
                  <a:pt x="2260473" y="12700"/>
                </a:lnTo>
                <a:lnTo>
                  <a:pt x="2251021" y="25400"/>
                </a:lnTo>
                <a:lnTo>
                  <a:pt x="2312939" y="25400"/>
                </a:lnTo>
                <a:lnTo>
                  <a:pt x="2306062" y="12700"/>
                </a:lnTo>
                <a:close/>
              </a:path>
              <a:path w="4301490" h="1536700">
                <a:moveTo>
                  <a:pt x="2505040" y="12700"/>
                </a:moveTo>
                <a:lnTo>
                  <a:pt x="2353097" y="12700"/>
                </a:lnTo>
                <a:lnTo>
                  <a:pt x="2340301" y="25400"/>
                </a:lnTo>
                <a:lnTo>
                  <a:pt x="2494743" y="25400"/>
                </a:lnTo>
                <a:lnTo>
                  <a:pt x="2505040" y="12700"/>
                </a:lnTo>
                <a:close/>
              </a:path>
              <a:path w="4301490" h="1536700">
                <a:moveTo>
                  <a:pt x="2614923" y="12700"/>
                </a:moveTo>
                <a:lnTo>
                  <a:pt x="2541341" y="12700"/>
                </a:lnTo>
                <a:lnTo>
                  <a:pt x="2517037" y="25400"/>
                </a:lnTo>
                <a:lnTo>
                  <a:pt x="2620221" y="25400"/>
                </a:lnTo>
                <a:lnTo>
                  <a:pt x="2620547" y="22711"/>
                </a:lnTo>
                <a:lnTo>
                  <a:pt x="2614923" y="12700"/>
                </a:lnTo>
                <a:close/>
              </a:path>
              <a:path w="4301490" h="1536700">
                <a:moveTo>
                  <a:pt x="2620547" y="22711"/>
                </a:moveTo>
                <a:lnTo>
                  <a:pt x="2620221" y="25400"/>
                </a:lnTo>
                <a:lnTo>
                  <a:pt x="2622057" y="25400"/>
                </a:lnTo>
                <a:lnTo>
                  <a:pt x="2620547" y="22711"/>
                </a:lnTo>
                <a:close/>
              </a:path>
              <a:path w="4301490" h="1536700">
                <a:moveTo>
                  <a:pt x="2639540" y="12700"/>
                </a:moveTo>
                <a:lnTo>
                  <a:pt x="2621761" y="12700"/>
                </a:lnTo>
                <a:lnTo>
                  <a:pt x="2620547" y="22711"/>
                </a:lnTo>
                <a:lnTo>
                  <a:pt x="2622057" y="25400"/>
                </a:lnTo>
                <a:lnTo>
                  <a:pt x="2652563" y="25400"/>
                </a:lnTo>
                <a:lnTo>
                  <a:pt x="2639540" y="12700"/>
                </a:lnTo>
                <a:close/>
              </a:path>
              <a:path w="4301490" h="1536700">
                <a:moveTo>
                  <a:pt x="2746368" y="12700"/>
                </a:moveTo>
                <a:lnTo>
                  <a:pt x="2698947" y="12700"/>
                </a:lnTo>
                <a:lnTo>
                  <a:pt x="2711468" y="25400"/>
                </a:lnTo>
                <a:lnTo>
                  <a:pt x="2747622" y="25400"/>
                </a:lnTo>
                <a:lnTo>
                  <a:pt x="2746368" y="12700"/>
                </a:lnTo>
                <a:close/>
              </a:path>
              <a:path w="4301490" h="1536700">
                <a:moveTo>
                  <a:pt x="2900064" y="12700"/>
                </a:moveTo>
                <a:lnTo>
                  <a:pt x="2759688" y="12700"/>
                </a:lnTo>
                <a:lnTo>
                  <a:pt x="2761292" y="25400"/>
                </a:lnTo>
                <a:lnTo>
                  <a:pt x="2913807" y="25400"/>
                </a:lnTo>
                <a:lnTo>
                  <a:pt x="2900064" y="12700"/>
                </a:lnTo>
                <a:close/>
              </a:path>
              <a:path w="4301490" h="1536700">
                <a:moveTo>
                  <a:pt x="3033487" y="12700"/>
                </a:moveTo>
                <a:lnTo>
                  <a:pt x="2928028" y="12700"/>
                </a:lnTo>
                <a:lnTo>
                  <a:pt x="2921998" y="25400"/>
                </a:lnTo>
                <a:lnTo>
                  <a:pt x="3033487" y="25400"/>
                </a:lnTo>
                <a:lnTo>
                  <a:pt x="3033487" y="12700"/>
                </a:lnTo>
                <a:close/>
              </a:path>
              <a:path w="4301490" h="1536700">
                <a:moveTo>
                  <a:pt x="3048806" y="12700"/>
                </a:moveTo>
                <a:lnTo>
                  <a:pt x="3037640" y="25400"/>
                </a:lnTo>
                <a:lnTo>
                  <a:pt x="3057448" y="25400"/>
                </a:lnTo>
                <a:lnTo>
                  <a:pt x="3048806" y="12700"/>
                </a:lnTo>
                <a:close/>
              </a:path>
              <a:path w="4301490" h="1536700">
                <a:moveTo>
                  <a:pt x="3263345" y="12700"/>
                </a:moveTo>
                <a:lnTo>
                  <a:pt x="3256801" y="12700"/>
                </a:lnTo>
                <a:lnTo>
                  <a:pt x="3248942" y="25400"/>
                </a:lnTo>
                <a:lnTo>
                  <a:pt x="3257660" y="25400"/>
                </a:lnTo>
                <a:lnTo>
                  <a:pt x="3263345" y="12700"/>
                </a:lnTo>
                <a:close/>
              </a:path>
              <a:path w="4301490" h="1536700">
                <a:moveTo>
                  <a:pt x="3307780" y="12700"/>
                </a:moveTo>
                <a:lnTo>
                  <a:pt x="3282380" y="12700"/>
                </a:lnTo>
                <a:lnTo>
                  <a:pt x="3273661" y="25400"/>
                </a:lnTo>
                <a:lnTo>
                  <a:pt x="3307780" y="25400"/>
                </a:lnTo>
                <a:lnTo>
                  <a:pt x="3307780" y="12700"/>
                </a:lnTo>
                <a:close/>
              </a:path>
              <a:path w="4301490" h="1536700">
                <a:moveTo>
                  <a:pt x="3351193" y="12700"/>
                </a:moveTo>
                <a:lnTo>
                  <a:pt x="3323711" y="12700"/>
                </a:lnTo>
                <a:lnTo>
                  <a:pt x="3323910" y="25400"/>
                </a:lnTo>
                <a:lnTo>
                  <a:pt x="3358364" y="25400"/>
                </a:lnTo>
                <a:lnTo>
                  <a:pt x="3351193" y="12700"/>
                </a:lnTo>
                <a:close/>
              </a:path>
              <a:path w="4301490" h="1536700">
                <a:moveTo>
                  <a:pt x="3494017" y="12700"/>
                </a:moveTo>
                <a:lnTo>
                  <a:pt x="3442053" y="12700"/>
                </a:lnTo>
                <a:lnTo>
                  <a:pt x="3438647" y="25400"/>
                </a:lnTo>
                <a:lnTo>
                  <a:pt x="3489340" y="25400"/>
                </a:lnTo>
                <a:lnTo>
                  <a:pt x="3494017" y="12700"/>
                </a:lnTo>
                <a:close/>
              </a:path>
              <a:path w="4301490" h="1536700">
                <a:moveTo>
                  <a:pt x="3543852" y="12700"/>
                </a:moveTo>
                <a:lnTo>
                  <a:pt x="3516900" y="12700"/>
                </a:lnTo>
                <a:lnTo>
                  <a:pt x="3503096" y="25400"/>
                </a:lnTo>
                <a:lnTo>
                  <a:pt x="3531111" y="25400"/>
                </a:lnTo>
                <a:lnTo>
                  <a:pt x="3543852" y="12700"/>
                </a:lnTo>
                <a:close/>
              </a:path>
              <a:path w="4301490" h="1536700">
                <a:moveTo>
                  <a:pt x="3556095" y="12700"/>
                </a:moveTo>
                <a:lnTo>
                  <a:pt x="3543852" y="12700"/>
                </a:lnTo>
                <a:lnTo>
                  <a:pt x="3536524" y="25400"/>
                </a:lnTo>
                <a:lnTo>
                  <a:pt x="3559400" y="25400"/>
                </a:lnTo>
                <a:lnTo>
                  <a:pt x="3556095" y="12700"/>
                </a:lnTo>
                <a:close/>
              </a:path>
              <a:path w="4301490" h="1536700">
                <a:moveTo>
                  <a:pt x="4198264" y="12700"/>
                </a:moveTo>
                <a:lnTo>
                  <a:pt x="3616977" y="12700"/>
                </a:lnTo>
                <a:lnTo>
                  <a:pt x="3619153" y="25400"/>
                </a:lnTo>
                <a:lnTo>
                  <a:pt x="4205706" y="25400"/>
                </a:lnTo>
                <a:lnTo>
                  <a:pt x="4198264" y="12700"/>
                </a:lnTo>
                <a:close/>
              </a:path>
              <a:path w="4301490" h="1536700">
                <a:moveTo>
                  <a:pt x="362837" y="0"/>
                </a:moveTo>
                <a:lnTo>
                  <a:pt x="354507" y="12700"/>
                </a:lnTo>
                <a:lnTo>
                  <a:pt x="376700" y="12700"/>
                </a:lnTo>
                <a:lnTo>
                  <a:pt x="362837" y="0"/>
                </a:lnTo>
                <a:close/>
              </a:path>
              <a:path w="4301490" h="1536700">
                <a:moveTo>
                  <a:pt x="474811" y="0"/>
                </a:moveTo>
                <a:lnTo>
                  <a:pt x="438305" y="0"/>
                </a:lnTo>
                <a:lnTo>
                  <a:pt x="430680" y="12700"/>
                </a:lnTo>
                <a:lnTo>
                  <a:pt x="485372" y="12700"/>
                </a:lnTo>
                <a:lnTo>
                  <a:pt x="474811" y="0"/>
                </a:lnTo>
                <a:close/>
              </a:path>
              <a:path w="4301490" h="1536700">
                <a:moveTo>
                  <a:pt x="637130" y="0"/>
                </a:moveTo>
                <a:lnTo>
                  <a:pt x="588910" y="0"/>
                </a:lnTo>
                <a:lnTo>
                  <a:pt x="582500" y="12700"/>
                </a:lnTo>
                <a:lnTo>
                  <a:pt x="637130" y="12700"/>
                </a:lnTo>
                <a:lnTo>
                  <a:pt x="637130" y="0"/>
                </a:lnTo>
                <a:close/>
              </a:path>
              <a:path w="4301490" h="1536700">
                <a:moveTo>
                  <a:pt x="689612" y="0"/>
                </a:moveTo>
                <a:lnTo>
                  <a:pt x="672362" y="0"/>
                </a:lnTo>
                <a:lnTo>
                  <a:pt x="665498" y="12700"/>
                </a:lnTo>
                <a:lnTo>
                  <a:pt x="688622" y="12700"/>
                </a:lnTo>
                <a:lnTo>
                  <a:pt x="689612" y="0"/>
                </a:lnTo>
                <a:close/>
              </a:path>
              <a:path w="4301490" h="1536700">
                <a:moveTo>
                  <a:pt x="714066" y="0"/>
                </a:moveTo>
                <a:lnTo>
                  <a:pt x="698525" y="0"/>
                </a:lnTo>
                <a:lnTo>
                  <a:pt x="698525" y="12700"/>
                </a:lnTo>
                <a:lnTo>
                  <a:pt x="709543" y="12700"/>
                </a:lnTo>
                <a:lnTo>
                  <a:pt x="714066" y="0"/>
                </a:lnTo>
                <a:close/>
              </a:path>
              <a:path w="4301490" h="1536700">
                <a:moveTo>
                  <a:pt x="1976017" y="0"/>
                </a:moveTo>
                <a:lnTo>
                  <a:pt x="726536" y="0"/>
                </a:lnTo>
                <a:lnTo>
                  <a:pt x="725478" y="12700"/>
                </a:lnTo>
                <a:lnTo>
                  <a:pt x="1973120" y="12700"/>
                </a:lnTo>
                <a:lnTo>
                  <a:pt x="1976017" y="0"/>
                </a:lnTo>
                <a:close/>
              </a:path>
              <a:path w="4301490" h="1536700">
                <a:moveTo>
                  <a:pt x="3075076" y="0"/>
                </a:moveTo>
                <a:lnTo>
                  <a:pt x="3041451" y="0"/>
                </a:lnTo>
                <a:lnTo>
                  <a:pt x="3066618" y="12700"/>
                </a:lnTo>
                <a:lnTo>
                  <a:pt x="3075076" y="0"/>
                </a:lnTo>
                <a:close/>
              </a:path>
              <a:path w="4301490" h="1536700">
                <a:moveTo>
                  <a:pt x="3233978" y="0"/>
                </a:moveTo>
                <a:lnTo>
                  <a:pt x="3207970" y="0"/>
                </a:lnTo>
                <a:lnTo>
                  <a:pt x="3196947" y="12700"/>
                </a:lnTo>
                <a:lnTo>
                  <a:pt x="3233984" y="12700"/>
                </a:lnTo>
                <a:lnTo>
                  <a:pt x="3233978" y="0"/>
                </a:lnTo>
                <a:close/>
              </a:path>
              <a:path w="4301490" h="1536700">
                <a:moveTo>
                  <a:pt x="3306546" y="0"/>
                </a:moveTo>
                <a:lnTo>
                  <a:pt x="3290542" y="0"/>
                </a:lnTo>
                <a:lnTo>
                  <a:pt x="3296546" y="12700"/>
                </a:lnTo>
                <a:lnTo>
                  <a:pt x="3306546" y="0"/>
                </a:lnTo>
                <a:close/>
              </a:path>
              <a:path w="4301490" h="1536700">
                <a:moveTo>
                  <a:pt x="3324899" y="0"/>
                </a:moveTo>
                <a:lnTo>
                  <a:pt x="3306546" y="0"/>
                </a:lnTo>
                <a:lnTo>
                  <a:pt x="3307780" y="12700"/>
                </a:lnTo>
                <a:lnTo>
                  <a:pt x="3321287" y="12700"/>
                </a:lnTo>
                <a:lnTo>
                  <a:pt x="3324899" y="0"/>
                </a:lnTo>
                <a:close/>
              </a:path>
              <a:path w="4301490" h="1536700">
                <a:moveTo>
                  <a:pt x="3464919" y="0"/>
                </a:moveTo>
                <a:lnTo>
                  <a:pt x="3439481" y="0"/>
                </a:lnTo>
                <a:lnTo>
                  <a:pt x="3440471" y="12700"/>
                </a:lnTo>
                <a:lnTo>
                  <a:pt x="3454436" y="12700"/>
                </a:lnTo>
                <a:lnTo>
                  <a:pt x="3464919" y="0"/>
                </a:lnTo>
                <a:close/>
              </a:path>
              <a:path w="4301490" h="1536700">
                <a:moveTo>
                  <a:pt x="3510464" y="0"/>
                </a:moveTo>
                <a:lnTo>
                  <a:pt x="3477726" y="0"/>
                </a:lnTo>
                <a:lnTo>
                  <a:pt x="3474139" y="12700"/>
                </a:lnTo>
                <a:lnTo>
                  <a:pt x="3518255" y="12700"/>
                </a:lnTo>
                <a:lnTo>
                  <a:pt x="3510464" y="0"/>
                </a:lnTo>
                <a:close/>
              </a:path>
              <a:path w="4301490" h="1536700">
                <a:moveTo>
                  <a:pt x="3738375" y="0"/>
                </a:moveTo>
                <a:lnTo>
                  <a:pt x="3678384" y="0"/>
                </a:lnTo>
                <a:lnTo>
                  <a:pt x="3685405" y="12700"/>
                </a:lnTo>
                <a:lnTo>
                  <a:pt x="3754824" y="12700"/>
                </a:lnTo>
                <a:lnTo>
                  <a:pt x="3738375" y="0"/>
                </a:lnTo>
                <a:close/>
              </a:path>
              <a:path w="4301490" h="1536700">
                <a:moveTo>
                  <a:pt x="3825699" y="0"/>
                </a:moveTo>
                <a:lnTo>
                  <a:pt x="3750021" y="0"/>
                </a:lnTo>
                <a:lnTo>
                  <a:pt x="3754824" y="12700"/>
                </a:lnTo>
                <a:lnTo>
                  <a:pt x="3835607" y="12700"/>
                </a:lnTo>
                <a:lnTo>
                  <a:pt x="3825699" y="0"/>
                </a:lnTo>
                <a:close/>
              </a:path>
              <a:path w="4301490" h="1536700">
                <a:moveTo>
                  <a:pt x="3883361" y="0"/>
                </a:moveTo>
                <a:lnTo>
                  <a:pt x="3853751" y="0"/>
                </a:lnTo>
                <a:lnTo>
                  <a:pt x="3866313" y="12700"/>
                </a:lnTo>
                <a:lnTo>
                  <a:pt x="3885438" y="12700"/>
                </a:lnTo>
                <a:lnTo>
                  <a:pt x="3883361" y="0"/>
                </a:lnTo>
                <a:close/>
              </a:path>
              <a:path w="4301490" h="1536700">
                <a:moveTo>
                  <a:pt x="3995600" y="0"/>
                </a:moveTo>
                <a:lnTo>
                  <a:pt x="3926835" y="0"/>
                </a:lnTo>
                <a:lnTo>
                  <a:pt x="3926674" y="12700"/>
                </a:lnTo>
                <a:lnTo>
                  <a:pt x="3990176" y="12700"/>
                </a:lnTo>
                <a:lnTo>
                  <a:pt x="3995600" y="0"/>
                </a:lnTo>
                <a:close/>
              </a:path>
              <a:path w="4301490" h="1536700">
                <a:moveTo>
                  <a:pt x="4146714" y="0"/>
                </a:moveTo>
                <a:lnTo>
                  <a:pt x="4001467" y="0"/>
                </a:lnTo>
                <a:lnTo>
                  <a:pt x="3990176" y="12700"/>
                </a:lnTo>
                <a:lnTo>
                  <a:pt x="4156662" y="12700"/>
                </a:lnTo>
                <a:lnTo>
                  <a:pt x="4146714" y="0"/>
                </a:lnTo>
                <a:close/>
              </a:path>
            </a:pathLst>
          </a:custGeom>
          <a:solidFill>
            <a:srgbClr val="991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21925" y="3722117"/>
            <a:ext cx="57086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000" b="1" dirty="0">
                <a:solidFill>
                  <a:srgbClr val="99195E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1121" y="3814274"/>
            <a:ext cx="372364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0870">
              <a:lnSpc>
                <a:spcPct val="100000"/>
              </a:lnSpc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&lt;item&gt; in &lt;sequence&gt;:</a:t>
            </a:r>
            <a:endParaRPr sz="2000">
              <a:latin typeface="Helvetica Neue Medium"/>
              <a:cs typeface="Helvetica Neue Medium"/>
            </a:endParaRPr>
          </a:p>
          <a:p>
            <a:pPr marL="3657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&lt;code body to be </a:t>
            </a:r>
            <a:r>
              <a:rPr sz="2000" spc="-40" dirty="0">
                <a:solidFill>
                  <a:srgbClr val="99195E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195E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1925" y="3722117"/>
            <a:ext cx="570865" cy="398780"/>
          </a:xfrm>
          <a:custGeom>
            <a:avLst/>
            <a:gdLst/>
            <a:ahLst/>
            <a:cxnLst/>
            <a:rect l="l" t="t" r="r" b="b"/>
            <a:pathLst>
              <a:path w="570865" h="398779">
                <a:moveTo>
                  <a:pt x="0" y="398363"/>
                </a:moveTo>
                <a:lnTo>
                  <a:pt x="570820" y="398363"/>
                </a:lnTo>
                <a:lnTo>
                  <a:pt x="570820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114" y="4303638"/>
            <a:ext cx="633095" cy="398780"/>
          </a:xfrm>
          <a:custGeom>
            <a:avLst/>
            <a:gdLst/>
            <a:ahLst/>
            <a:cxnLst/>
            <a:rect l="l" t="t" r="r" b="b"/>
            <a:pathLst>
              <a:path w="633095" h="398779">
                <a:moveTo>
                  <a:pt x="0" y="398363"/>
                </a:moveTo>
                <a:lnTo>
                  <a:pt x="633036" y="398363"/>
                </a:lnTo>
                <a:lnTo>
                  <a:pt x="633036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7514" y="6030531"/>
            <a:ext cx="4587410" cy="2777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0043" y="5798182"/>
            <a:ext cx="3700145" cy="532765"/>
          </a:xfrm>
          <a:custGeom>
            <a:avLst/>
            <a:gdLst/>
            <a:ahLst/>
            <a:cxnLst/>
            <a:rect l="l" t="t" r="r" b="b"/>
            <a:pathLst>
              <a:path w="3700145" h="532764">
                <a:moveTo>
                  <a:pt x="186300" y="0"/>
                </a:moveTo>
                <a:lnTo>
                  <a:pt x="146891" y="259"/>
                </a:lnTo>
                <a:lnTo>
                  <a:pt x="97629" y="4440"/>
                </a:lnTo>
                <a:lnTo>
                  <a:pt x="55044" y="19938"/>
                </a:lnTo>
                <a:lnTo>
                  <a:pt x="19386" y="56668"/>
                </a:lnTo>
                <a:lnTo>
                  <a:pt x="2998" y="100426"/>
                </a:lnTo>
                <a:lnTo>
                  <a:pt x="55" y="151769"/>
                </a:lnTo>
                <a:lnTo>
                  <a:pt x="0" y="371059"/>
                </a:lnTo>
                <a:lnTo>
                  <a:pt x="201" y="385643"/>
                </a:lnTo>
                <a:lnTo>
                  <a:pt x="4383" y="434905"/>
                </a:lnTo>
                <a:lnTo>
                  <a:pt x="19880" y="477491"/>
                </a:lnTo>
                <a:lnTo>
                  <a:pt x="56610" y="513149"/>
                </a:lnTo>
                <a:lnTo>
                  <a:pt x="100369" y="529537"/>
                </a:lnTo>
                <a:lnTo>
                  <a:pt x="151711" y="532480"/>
                </a:lnTo>
                <a:lnTo>
                  <a:pt x="3538061" y="532535"/>
                </a:lnTo>
                <a:lnTo>
                  <a:pt x="3552645" y="532334"/>
                </a:lnTo>
                <a:lnTo>
                  <a:pt x="3601907" y="528152"/>
                </a:lnTo>
                <a:lnTo>
                  <a:pt x="3644493" y="512655"/>
                </a:lnTo>
                <a:lnTo>
                  <a:pt x="3680151" y="475925"/>
                </a:lnTo>
                <a:lnTo>
                  <a:pt x="3696539" y="432167"/>
                </a:lnTo>
                <a:lnTo>
                  <a:pt x="3699395" y="385643"/>
                </a:lnTo>
                <a:lnTo>
                  <a:pt x="3699538" y="161533"/>
                </a:lnTo>
                <a:lnTo>
                  <a:pt x="3699336" y="146948"/>
                </a:lnTo>
                <a:lnTo>
                  <a:pt x="3695154" y="97687"/>
                </a:lnTo>
                <a:lnTo>
                  <a:pt x="3679656" y="55102"/>
                </a:lnTo>
                <a:lnTo>
                  <a:pt x="3642926" y="19443"/>
                </a:lnTo>
                <a:lnTo>
                  <a:pt x="3599168" y="3056"/>
                </a:lnTo>
                <a:lnTo>
                  <a:pt x="3547825" y="113"/>
                </a:lnTo>
                <a:lnTo>
                  <a:pt x="186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5591" y="5749023"/>
            <a:ext cx="4454800" cy="157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575" y="6436845"/>
            <a:ext cx="3554095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17100"/>
                </a:solidFill>
                <a:latin typeface="Helvetica Neue"/>
                <a:cs typeface="Helvetica Neue"/>
              </a:rPr>
              <a:t>&lt;item&gt; takes one value</a:t>
            </a:r>
            <a:endParaRPr sz="20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800">
              <a:latin typeface="Times New Roman"/>
              <a:cs typeface="Times New Roman"/>
            </a:endParaRPr>
          </a:p>
          <a:p>
            <a:pPr marL="859155">
              <a:lnSpc>
                <a:spcPct val="100000"/>
              </a:lnSpc>
            </a:pP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&lt;code to be </a:t>
            </a:r>
            <a:r>
              <a:rPr sz="2000" spc="-40" dirty="0">
                <a:solidFill>
                  <a:srgbClr val="017100"/>
                </a:solidFill>
                <a:latin typeface="Helvetica Neue Medium"/>
                <a:cs typeface="Helvetica Neue Medium"/>
              </a:rPr>
              <a:t>r</a:t>
            </a:r>
            <a:r>
              <a:rPr sz="2000" dirty="0">
                <a:solidFill>
                  <a:srgbClr val="017100"/>
                </a:solidFill>
                <a:latin typeface="Helvetica Neue Medium"/>
                <a:cs typeface="Helvetica Neue Medium"/>
              </a:rPr>
              <a:t>epeated&gt;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586" y="8379876"/>
            <a:ext cx="16008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&lt;other code&gt;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4639" y="6604736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3177" y="5880179"/>
            <a:ext cx="55118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for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2166" y="5934338"/>
            <a:ext cx="8382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&lt;item&gt;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6969" y="5880179"/>
            <a:ext cx="388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2000" b="1" dirty="0">
                <a:solidFill>
                  <a:srgbClr val="004D7F"/>
                </a:solidFill>
                <a:latin typeface="Courier"/>
                <a:cs typeface="Courier"/>
              </a:rPr>
              <a:t>in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11041" y="5934338"/>
            <a:ext cx="15443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&lt;sequence&gt;:</a:t>
            </a:r>
            <a:endParaRPr sz="2000">
              <a:latin typeface="Helvetica Neue Medium"/>
              <a:cs typeface="Helvetica Neue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9427" y="4303638"/>
            <a:ext cx="481965" cy="398780"/>
          </a:xfrm>
          <a:custGeom>
            <a:avLst/>
            <a:gdLst/>
            <a:ahLst/>
            <a:cxnLst/>
            <a:rect l="l" t="t" r="r" b="b"/>
            <a:pathLst>
              <a:path w="481964" h="398779">
                <a:moveTo>
                  <a:pt x="0" y="398363"/>
                </a:moveTo>
                <a:lnTo>
                  <a:pt x="481625" y="398363"/>
                </a:lnTo>
                <a:lnTo>
                  <a:pt x="481625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DBE36A31-A161-4B1A-820F-1711C17B8807}"/>
              </a:ext>
            </a:extLst>
          </p:cNvPr>
          <p:cNvSpPr txBox="1"/>
          <p:nvPr/>
        </p:nvSpPr>
        <p:spPr>
          <a:xfrm>
            <a:off x="12446000" y="3281748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 dirty="0">
              <a:latin typeface="Courier"/>
              <a:cs typeface="Courie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F9BFD9-62C2-4C69-BC32-240B58ECC00E}"/>
              </a:ext>
            </a:extLst>
          </p:cNvPr>
          <p:cNvGrpSpPr/>
          <p:nvPr/>
        </p:nvGrpSpPr>
        <p:grpSpPr>
          <a:xfrm>
            <a:off x="6015394" y="2503723"/>
            <a:ext cx="6430606" cy="3269821"/>
            <a:chOff x="6015394" y="2503723"/>
            <a:chExt cx="6430606" cy="32698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93AB90-2361-4ECA-B183-A785ACB0352E}"/>
                </a:ext>
              </a:extLst>
            </p:cNvPr>
            <p:cNvGrpSpPr/>
            <p:nvPr/>
          </p:nvGrpSpPr>
          <p:grpSpPr>
            <a:xfrm>
              <a:off x="6015394" y="2503723"/>
              <a:ext cx="6430606" cy="3046201"/>
              <a:chOff x="6015394" y="2503723"/>
              <a:chExt cx="6430606" cy="3046201"/>
            </a:xfrm>
          </p:grpSpPr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3D033072-9443-4561-BB4B-8D9FFB99ACD1}"/>
                  </a:ext>
                </a:extLst>
              </p:cNvPr>
              <p:cNvSpPr/>
              <p:nvPr/>
            </p:nvSpPr>
            <p:spPr>
              <a:xfrm>
                <a:off x="6015394" y="2503723"/>
                <a:ext cx="5135205" cy="157125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1EC07CC0-155C-4985-9CC4-DD2F5F95485C}"/>
                  </a:ext>
                </a:extLst>
              </p:cNvPr>
              <p:cNvSpPr/>
              <p:nvPr/>
            </p:nvSpPr>
            <p:spPr>
              <a:xfrm>
                <a:off x="6798428" y="2785232"/>
                <a:ext cx="5647572" cy="27646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A51F38-34BC-47DD-AA5E-B5C40C5F9017}"/>
                  </a:ext>
                </a:extLst>
              </p:cNvPr>
              <p:cNvSpPr/>
              <p:nvPr/>
            </p:nvSpPr>
            <p:spPr>
              <a:xfrm>
                <a:off x="7114406" y="2598454"/>
                <a:ext cx="3276600" cy="430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CE2AA27E-4C66-4D0E-A8FF-04A9558A1B3B}"/>
                </a:ext>
              </a:extLst>
            </p:cNvPr>
            <p:cNvSpPr txBox="1"/>
            <p:nvPr/>
          </p:nvSpPr>
          <p:spPr>
            <a:xfrm>
              <a:off x="7046340" y="2680079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for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7CADE295-8615-45AF-8D78-F2C0F9005EAE}"/>
                </a:ext>
              </a:extLst>
            </p:cNvPr>
            <p:cNvSpPr txBox="1"/>
            <p:nvPr/>
          </p:nvSpPr>
          <p:spPr>
            <a:xfrm>
              <a:off x="8329735" y="2696829"/>
              <a:ext cx="269149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0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Dormammu_says_quit</a:t>
              </a:r>
              <a:endParaRPr lang="en-US" sz="20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5C7433D8-EF47-4548-88F5-4D8CC08632AF}"/>
                </a:ext>
              </a:extLst>
            </p:cNvPr>
            <p:cNvSpPr txBox="1"/>
            <p:nvPr/>
          </p:nvSpPr>
          <p:spPr>
            <a:xfrm>
              <a:off x="7853719" y="2672771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lang="en-SG"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in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6B4D270-589C-4730-96C6-CB0F7D173886}"/>
                </a:ext>
              </a:extLst>
            </p:cNvPr>
            <p:cNvSpPr txBox="1"/>
            <p:nvPr/>
          </p:nvSpPr>
          <p:spPr>
            <a:xfrm>
              <a:off x="6348227" y="3895901"/>
              <a:ext cx="525325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37260">
                <a:lnSpc>
                  <a:spcPct val="100000"/>
                </a:lnSpc>
              </a:pPr>
              <a:r>
                <a:rPr lang="pt-BR" sz="2000" dirty="0">
                  <a:solidFill>
                    <a:srgbClr val="017100"/>
                  </a:solidFill>
                  <a:latin typeface="Helvetica Neue Medium"/>
                  <a:cs typeface="Helvetica Neue Medium"/>
                </a:rPr>
                <a:t>“Dormammu: I do not quit * (i+1)”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A69798-54BE-4A50-9662-F7177C2D2840}"/>
                </a:ext>
              </a:extLst>
            </p:cNvPr>
            <p:cNvSpPr txBox="1"/>
            <p:nvPr/>
          </p:nvSpPr>
          <p:spPr>
            <a:xfrm>
              <a:off x="7588199" y="2680079"/>
              <a:ext cx="22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8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i</a:t>
              </a:r>
              <a:endParaRPr lang="en-US" sz="1800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263CA7-5ACB-4136-8A2A-885353D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428" y="4773461"/>
              <a:ext cx="3870547" cy="1000083"/>
            </a:xfrm>
            <a:prstGeom prst="rect">
              <a:avLst/>
            </a:prstGeom>
          </p:spPr>
        </p:pic>
      </p:grpSp>
      <p:sp>
        <p:nvSpPr>
          <p:cNvPr id="36" name="object 14">
            <a:extLst>
              <a:ext uri="{FF2B5EF4-FFF2-40B4-BE49-F238E27FC236}">
                <a16:creationId xmlns:a16="http://schemas.microsoft.com/office/drawing/2014/main" id="{0091B555-B985-4912-BA98-D36D04C5E195}"/>
              </a:ext>
            </a:extLst>
          </p:cNvPr>
          <p:cNvSpPr txBox="1"/>
          <p:nvPr/>
        </p:nvSpPr>
        <p:spPr>
          <a:xfrm>
            <a:off x="7050981" y="4942209"/>
            <a:ext cx="3898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Dormammu: I quit, you win!</a:t>
            </a:r>
          </a:p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Dr. Strange: Wise choice bro!</a:t>
            </a:r>
            <a:endParaRPr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8915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DBE36A31-A161-4B1A-820F-1711C17B8807}"/>
              </a:ext>
            </a:extLst>
          </p:cNvPr>
          <p:cNvSpPr txBox="1"/>
          <p:nvPr/>
        </p:nvSpPr>
        <p:spPr>
          <a:xfrm>
            <a:off x="12446000" y="3281748"/>
            <a:ext cx="279400" cy="1550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Loo</a:t>
            </a:r>
            <a:r>
              <a:rPr sz="2000" b="1" dirty="0">
                <a:solidFill>
                  <a:srgbClr val="EE220C"/>
                </a:solidFill>
                <a:latin typeface="Courier"/>
                <a:cs typeface="Courier"/>
              </a:rPr>
              <a:t>p </a:t>
            </a:r>
            <a:r>
              <a:rPr sz="2000" b="1" spc="-5" dirty="0">
                <a:solidFill>
                  <a:srgbClr val="EE220C"/>
                </a:solidFill>
                <a:latin typeface="Courier"/>
                <a:cs typeface="Courier"/>
              </a:rPr>
              <a:t>stops</a:t>
            </a:r>
            <a:endParaRPr sz="2000" dirty="0">
              <a:latin typeface="Courier"/>
              <a:cs typeface="Courie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F9BFD9-62C2-4C69-BC32-240B58ECC00E}"/>
              </a:ext>
            </a:extLst>
          </p:cNvPr>
          <p:cNvGrpSpPr/>
          <p:nvPr/>
        </p:nvGrpSpPr>
        <p:grpSpPr>
          <a:xfrm>
            <a:off x="6015394" y="2503723"/>
            <a:ext cx="6430606" cy="3269821"/>
            <a:chOff x="6015394" y="2503723"/>
            <a:chExt cx="6430606" cy="326982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93AB90-2361-4ECA-B183-A785ACB0352E}"/>
                </a:ext>
              </a:extLst>
            </p:cNvPr>
            <p:cNvGrpSpPr/>
            <p:nvPr/>
          </p:nvGrpSpPr>
          <p:grpSpPr>
            <a:xfrm>
              <a:off x="6015394" y="2503723"/>
              <a:ext cx="6430606" cy="3046201"/>
              <a:chOff x="6015394" y="2503723"/>
              <a:chExt cx="6430606" cy="3046201"/>
            </a:xfrm>
          </p:grpSpPr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3D033072-9443-4561-BB4B-8D9FFB99ACD1}"/>
                  </a:ext>
                </a:extLst>
              </p:cNvPr>
              <p:cNvSpPr/>
              <p:nvPr/>
            </p:nvSpPr>
            <p:spPr>
              <a:xfrm>
                <a:off x="6015394" y="2503723"/>
                <a:ext cx="5135205" cy="157125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1EC07CC0-155C-4985-9CC4-DD2F5F95485C}"/>
                  </a:ext>
                </a:extLst>
              </p:cNvPr>
              <p:cNvSpPr/>
              <p:nvPr/>
            </p:nvSpPr>
            <p:spPr>
              <a:xfrm>
                <a:off x="6798428" y="2785232"/>
                <a:ext cx="5647572" cy="27646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A51F38-34BC-47DD-AA5E-B5C40C5F9017}"/>
                  </a:ext>
                </a:extLst>
              </p:cNvPr>
              <p:cNvSpPr/>
              <p:nvPr/>
            </p:nvSpPr>
            <p:spPr>
              <a:xfrm>
                <a:off x="7114406" y="2598454"/>
                <a:ext cx="3276600" cy="430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CE2AA27E-4C66-4D0E-A8FF-04A9558A1B3B}"/>
                </a:ext>
              </a:extLst>
            </p:cNvPr>
            <p:cNvSpPr txBox="1"/>
            <p:nvPr/>
          </p:nvSpPr>
          <p:spPr>
            <a:xfrm>
              <a:off x="7046340" y="2680079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for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7CADE295-8615-45AF-8D78-F2C0F9005EAE}"/>
                </a:ext>
              </a:extLst>
            </p:cNvPr>
            <p:cNvSpPr txBox="1"/>
            <p:nvPr/>
          </p:nvSpPr>
          <p:spPr>
            <a:xfrm>
              <a:off x="8329735" y="2696829"/>
              <a:ext cx="269149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0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Dormammu_says_quit</a:t>
              </a:r>
              <a:endParaRPr lang="en-US" sz="20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5C7433D8-EF47-4548-88F5-4D8CC08632AF}"/>
                </a:ext>
              </a:extLst>
            </p:cNvPr>
            <p:cNvSpPr txBox="1"/>
            <p:nvPr/>
          </p:nvSpPr>
          <p:spPr>
            <a:xfrm>
              <a:off x="7853719" y="2672771"/>
              <a:ext cx="55118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1910">
                <a:lnSpc>
                  <a:spcPct val="100000"/>
                </a:lnSpc>
              </a:pPr>
              <a:r>
                <a:rPr lang="en-SG" sz="2000" b="1" dirty="0">
                  <a:solidFill>
                    <a:srgbClr val="004D7F"/>
                  </a:solidFill>
                  <a:highlight>
                    <a:srgbClr val="808080"/>
                  </a:highlight>
                  <a:latin typeface="Courier"/>
                  <a:cs typeface="Courier"/>
                </a:rPr>
                <a:t>in</a:t>
              </a:r>
              <a:endParaRPr sz="2000" dirty="0">
                <a:highlight>
                  <a:srgbClr val="808080"/>
                </a:highlight>
                <a:latin typeface="Courier"/>
                <a:cs typeface="Courier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6B4D270-589C-4730-96C6-CB0F7D173886}"/>
                </a:ext>
              </a:extLst>
            </p:cNvPr>
            <p:cNvSpPr txBox="1"/>
            <p:nvPr/>
          </p:nvSpPr>
          <p:spPr>
            <a:xfrm>
              <a:off x="6348227" y="3895901"/>
              <a:ext cx="525325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37260">
                <a:lnSpc>
                  <a:spcPct val="100000"/>
                </a:lnSpc>
              </a:pPr>
              <a:r>
                <a:rPr lang="pt-BR" sz="2000" dirty="0">
                  <a:solidFill>
                    <a:srgbClr val="017100"/>
                  </a:solidFill>
                  <a:latin typeface="Helvetica Neue Medium"/>
                  <a:cs typeface="Helvetica Neue Medium"/>
                </a:rPr>
                <a:t>“Dormammu: I do not quit * (i+1)”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A69798-54BE-4A50-9662-F7177C2D2840}"/>
                </a:ext>
              </a:extLst>
            </p:cNvPr>
            <p:cNvSpPr txBox="1"/>
            <p:nvPr/>
          </p:nvSpPr>
          <p:spPr>
            <a:xfrm>
              <a:off x="7588199" y="2680079"/>
              <a:ext cx="222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800" dirty="0">
                  <a:solidFill>
                    <a:srgbClr val="004D7F"/>
                  </a:solidFill>
                  <a:latin typeface="Helvetica Neue Medium"/>
                  <a:cs typeface="Helvetica Neue Medium"/>
                </a:rPr>
                <a:t>i</a:t>
              </a:r>
              <a:endParaRPr lang="en-US" sz="1800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263CA7-5ACB-4136-8A2A-885353DE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8428" y="4773461"/>
              <a:ext cx="3870547" cy="1000083"/>
            </a:xfrm>
            <a:prstGeom prst="rect">
              <a:avLst/>
            </a:prstGeom>
          </p:spPr>
        </p:pic>
      </p:grpSp>
      <p:sp>
        <p:nvSpPr>
          <p:cNvPr id="36" name="object 14">
            <a:extLst>
              <a:ext uri="{FF2B5EF4-FFF2-40B4-BE49-F238E27FC236}">
                <a16:creationId xmlns:a16="http://schemas.microsoft.com/office/drawing/2014/main" id="{0091B555-B985-4912-BA98-D36D04C5E195}"/>
              </a:ext>
            </a:extLst>
          </p:cNvPr>
          <p:cNvSpPr txBox="1"/>
          <p:nvPr/>
        </p:nvSpPr>
        <p:spPr>
          <a:xfrm>
            <a:off x="7050981" y="4942209"/>
            <a:ext cx="3898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Dormammu: I quit, you win!</a:t>
            </a:r>
          </a:p>
          <a:p>
            <a:pPr marL="12700">
              <a:lnSpc>
                <a:spcPct val="100000"/>
              </a:lnSpc>
            </a:pPr>
            <a:r>
              <a:rPr lang="en-SG" sz="2000" dirty="0">
                <a:solidFill>
                  <a:srgbClr val="004D7F"/>
                </a:solidFill>
                <a:latin typeface="Helvetica Neue Medium"/>
                <a:cs typeface="Helvetica Neue Medium"/>
              </a:rPr>
              <a:t>Dr. Strange: Wise choice bro!</a:t>
            </a:r>
            <a:endParaRPr sz="2000" dirty="0">
              <a:latin typeface="Helvetica Neue Medium"/>
              <a:cs typeface="Helvetica Neue Medium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70C4F3E7-CA12-4FEC-82DD-1E80408C220B}"/>
              </a:ext>
            </a:extLst>
          </p:cNvPr>
          <p:cNvSpPr/>
          <p:nvPr/>
        </p:nvSpPr>
        <p:spPr>
          <a:xfrm>
            <a:off x="1061995" y="7027361"/>
            <a:ext cx="276271" cy="196291"/>
          </a:xfrm>
          <a:custGeom>
            <a:avLst/>
            <a:gdLst/>
            <a:ahLst/>
            <a:cxnLst/>
            <a:rect l="l" t="t" r="r" b="b"/>
            <a:pathLst>
              <a:path w="421004" h="718820">
                <a:moveTo>
                  <a:pt x="0" y="718339"/>
                </a:moveTo>
                <a:lnTo>
                  <a:pt x="420780" y="718339"/>
                </a:lnTo>
                <a:lnTo>
                  <a:pt x="420780" y="0"/>
                </a:lnTo>
                <a:lnTo>
                  <a:pt x="0" y="0"/>
                </a:lnTo>
                <a:lnTo>
                  <a:pt x="0" y="718339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2B20F1-8FD1-43E3-9854-220FBC79A2C3}"/>
              </a:ext>
            </a:extLst>
          </p:cNvPr>
          <p:cNvGrpSpPr/>
          <p:nvPr/>
        </p:nvGrpSpPr>
        <p:grpSpPr>
          <a:xfrm>
            <a:off x="-750570" y="6878304"/>
            <a:ext cx="1741170" cy="418465"/>
            <a:chOff x="-3574448" y="2409189"/>
            <a:chExt cx="1741170" cy="418465"/>
          </a:xfrm>
        </p:grpSpPr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D3AB64A7-B702-4FA1-BFA6-4C30C3C00D2B}"/>
                </a:ext>
              </a:extLst>
            </p:cNvPr>
            <p:cNvSpPr/>
            <p:nvPr/>
          </p:nvSpPr>
          <p:spPr>
            <a:xfrm>
              <a:off x="-3574448" y="2409189"/>
              <a:ext cx="1741170" cy="418465"/>
            </a:xfrm>
            <a:custGeom>
              <a:avLst/>
              <a:gdLst/>
              <a:ahLst/>
              <a:cxnLst/>
              <a:rect l="l" t="t" r="r" b="b"/>
              <a:pathLst>
                <a:path w="1741170" h="418465">
                  <a:moveTo>
                    <a:pt x="63491" y="0"/>
                  </a:moveTo>
                  <a:lnTo>
                    <a:pt x="24104" y="13688"/>
                  </a:lnTo>
                  <a:lnTo>
                    <a:pt x="1872" y="48096"/>
                  </a:lnTo>
                  <a:lnTo>
                    <a:pt x="0" y="62444"/>
                  </a:lnTo>
                  <a:lnTo>
                    <a:pt x="111" y="355861"/>
                  </a:lnTo>
                  <a:lnTo>
                    <a:pt x="13679" y="394193"/>
                  </a:lnTo>
                  <a:lnTo>
                    <a:pt x="48087" y="416425"/>
                  </a:lnTo>
                  <a:lnTo>
                    <a:pt x="62436" y="418297"/>
                  </a:lnTo>
                  <a:lnTo>
                    <a:pt x="1402225" y="418297"/>
                  </a:lnTo>
                  <a:lnTo>
                    <a:pt x="1441537" y="404618"/>
                  </a:lnTo>
                  <a:lnTo>
                    <a:pt x="1463769" y="370209"/>
                  </a:lnTo>
                  <a:lnTo>
                    <a:pt x="1465650" y="316706"/>
                  </a:lnTo>
                  <a:lnTo>
                    <a:pt x="1741081" y="230981"/>
                  </a:lnTo>
                  <a:lnTo>
                    <a:pt x="1465650" y="144860"/>
                  </a:lnTo>
                  <a:lnTo>
                    <a:pt x="1465529" y="62444"/>
                  </a:lnTo>
                  <a:lnTo>
                    <a:pt x="1464006" y="49081"/>
                  </a:lnTo>
                  <a:lnTo>
                    <a:pt x="1442302" y="14303"/>
                  </a:lnTo>
                  <a:lnTo>
                    <a:pt x="1403205" y="8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26FF3FCA-8E5D-49E2-9C64-AD564A2BA882}"/>
                </a:ext>
              </a:extLst>
            </p:cNvPr>
            <p:cNvSpPr txBox="1"/>
            <p:nvPr/>
          </p:nvSpPr>
          <p:spPr>
            <a:xfrm>
              <a:off x="-3473722" y="2486741"/>
              <a:ext cx="117348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Helvetica Neue"/>
                  <a:cs typeface="Helvetica Neue"/>
                </a:rPr>
                <a:t>Indentation</a:t>
              </a:r>
            </a:p>
          </p:txBody>
        </p:sp>
      </p:grpSp>
      <p:sp>
        <p:nvSpPr>
          <p:cNvPr id="35" name="object 24">
            <a:extLst>
              <a:ext uri="{FF2B5EF4-FFF2-40B4-BE49-F238E27FC236}">
                <a16:creationId xmlns:a16="http://schemas.microsoft.com/office/drawing/2014/main" id="{BA88577B-98AB-4384-8976-618FFE94E899}"/>
              </a:ext>
            </a:extLst>
          </p:cNvPr>
          <p:cNvSpPr/>
          <p:nvPr/>
        </p:nvSpPr>
        <p:spPr>
          <a:xfrm>
            <a:off x="1389464" y="7043543"/>
            <a:ext cx="4328795" cy="196291"/>
          </a:xfrm>
          <a:custGeom>
            <a:avLst/>
            <a:gdLst/>
            <a:ahLst/>
            <a:cxnLst/>
            <a:rect l="l" t="t" r="r" b="b"/>
            <a:pathLst>
              <a:path w="4328795" h="738504">
                <a:moveTo>
                  <a:pt x="0" y="738223"/>
                </a:moveTo>
                <a:lnTo>
                  <a:pt x="4328769" y="738223"/>
                </a:lnTo>
                <a:lnTo>
                  <a:pt x="4328769" y="0"/>
                </a:lnTo>
                <a:lnTo>
                  <a:pt x="0" y="0"/>
                </a:lnTo>
                <a:lnTo>
                  <a:pt x="0" y="738223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DE57F-C27D-4A79-848C-FC7DC2E1CCB8}"/>
              </a:ext>
            </a:extLst>
          </p:cNvPr>
          <p:cNvGrpSpPr/>
          <p:nvPr/>
        </p:nvGrpSpPr>
        <p:grpSpPr>
          <a:xfrm>
            <a:off x="5769457" y="6911500"/>
            <a:ext cx="1589405" cy="460375"/>
            <a:chOff x="3073956" y="2393500"/>
            <a:chExt cx="1589405" cy="460375"/>
          </a:xfrm>
        </p:grpSpPr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DF4B7DEC-713F-41A0-A103-14879DE315B1}"/>
                </a:ext>
              </a:extLst>
            </p:cNvPr>
            <p:cNvSpPr/>
            <p:nvPr/>
          </p:nvSpPr>
          <p:spPr>
            <a:xfrm>
              <a:off x="3073956" y="2393500"/>
              <a:ext cx="1589405" cy="460375"/>
            </a:xfrm>
            <a:custGeom>
              <a:avLst/>
              <a:gdLst/>
              <a:ahLst/>
              <a:cxnLst/>
              <a:rect l="l" t="t" r="r" b="b"/>
              <a:pathLst>
                <a:path w="1589404" h="460375">
                  <a:moveTo>
                    <a:pt x="282971" y="0"/>
                  </a:moveTo>
                  <a:lnTo>
                    <a:pt x="242447" y="11621"/>
                  </a:lnTo>
                  <a:lnTo>
                    <a:pt x="214881" y="41899"/>
                  </a:lnTo>
                  <a:lnTo>
                    <a:pt x="206771" y="132158"/>
                  </a:lnTo>
                  <a:lnTo>
                    <a:pt x="0" y="235346"/>
                  </a:lnTo>
                  <a:lnTo>
                    <a:pt x="206771" y="338931"/>
                  </a:lnTo>
                  <a:lnTo>
                    <a:pt x="206771" y="383777"/>
                  </a:lnTo>
                  <a:lnTo>
                    <a:pt x="208147" y="398300"/>
                  </a:lnTo>
                  <a:lnTo>
                    <a:pt x="226751" y="435269"/>
                  </a:lnTo>
                  <a:lnTo>
                    <a:pt x="261719" y="456987"/>
                  </a:lnTo>
                  <a:lnTo>
                    <a:pt x="1512887" y="459977"/>
                  </a:lnTo>
                  <a:lnTo>
                    <a:pt x="1527410" y="458601"/>
                  </a:lnTo>
                  <a:lnTo>
                    <a:pt x="1564379" y="439997"/>
                  </a:lnTo>
                  <a:lnTo>
                    <a:pt x="1586097" y="405029"/>
                  </a:lnTo>
                  <a:lnTo>
                    <a:pt x="1589087" y="76199"/>
                  </a:lnTo>
                  <a:lnTo>
                    <a:pt x="1587711" y="61676"/>
                  </a:lnTo>
                  <a:lnTo>
                    <a:pt x="1569106" y="24708"/>
                  </a:lnTo>
                  <a:lnTo>
                    <a:pt x="1534138" y="2990"/>
                  </a:lnTo>
                  <a:lnTo>
                    <a:pt x="1520035" y="329"/>
                  </a:lnTo>
                  <a:lnTo>
                    <a:pt x="282971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68BD13FF-3570-4600-8319-861F7A548F4B}"/>
                </a:ext>
              </a:extLst>
            </p:cNvPr>
            <p:cNvSpPr txBox="1"/>
            <p:nvPr/>
          </p:nvSpPr>
          <p:spPr>
            <a:xfrm>
              <a:off x="3383925" y="2504090"/>
              <a:ext cx="1130935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dirty="0">
                  <a:latin typeface="Helvetica Neue"/>
                  <a:cs typeface="Helvetica Neue"/>
                </a:rPr>
                <a:t>Loop body</a:t>
              </a:r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:a16="http://schemas.microsoft.com/office/drawing/2014/main" id="{432F9ADA-096E-466D-A8CD-43502C1E8F12}"/>
              </a:ext>
            </a:extLst>
          </p:cNvPr>
          <p:cNvSpPr/>
          <p:nvPr/>
        </p:nvSpPr>
        <p:spPr>
          <a:xfrm>
            <a:off x="1033154" y="6747087"/>
            <a:ext cx="3183245" cy="252528"/>
          </a:xfrm>
          <a:custGeom>
            <a:avLst/>
            <a:gdLst/>
            <a:ahLst/>
            <a:cxnLst/>
            <a:rect l="l" t="t" r="r" b="b"/>
            <a:pathLst>
              <a:path w="2350770" h="255904">
                <a:moveTo>
                  <a:pt x="0" y="255847"/>
                </a:moveTo>
                <a:lnTo>
                  <a:pt x="2350636" y="255847"/>
                </a:lnTo>
                <a:lnTo>
                  <a:pt x="2350636" y="0"/>
                </a:lnTo>
                <a:lnTo>
                  <a:pt x="0" y="0"/>
                </a:lnTo>
                <a:lnTo>
                  <a:pt x="0" y="255847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A14ABC-6264-403C-A583-8075AB4B9512}"/>
              </a:ext>
            </a:extLst>
          </p:cNvPr>
          <p:cNvGrpSpPr/>
          <p:nvPr/>
        </p:nvGrpSpPr>
        <p:grpSpPr>
          <a:xfrm>
            <a:off x="1338266" y="5490310"/>
            <a:ext cx="2573020" cy="1263015"/>
            <a:chOff x="-1901204" y="636508"/>
            <a:chExt cx="2573020" cy="1263015"/>
          </a:xfrm>
        </p:grpSpPr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6134AF86-9DEC-4208-8451-C020149DB508}"/>
                </a:ext>
              </a:extLst>
            </p:cNvPr>
            <p:cNvSpPr/>
            <p:nvPr/>
          </p:nvSpPr>
          <p:spPr>
            <a:xfrm>
              <a:off x="-1901204" y="636508"/>
              <a:ext cx="2573020" cy="1263015"/>
            </a:xfrm>
            <a:custGeom>
              <a:avLst/>
              <a:gdLst/>
              <a:ahLst/>
              <a:cxnLst/>
              <a:rect l="l" t="t" r="r" b="b"/>
              <a:pathLst>
                <a:path w="2573020" h="1263014">
                  <a:moveTo>
                    <a:pt x="63491" y="0"/>
                  </a:moveTo>
                  <a:lnTo>
                    <a:pt x="24104" y="13688"/>
                  </a:lnTo>
                  <a:lnTo>
                    <a:pt x="1872" y="48096"/>
                  </a:lnTo>
                  <a:lnTo>
                    <a:pt x="0" y="62444"/>
                  </a:lnTo>
                  <a:lnTo>
                    <a:pt x="111" y="682886"/>
                  </a:lnTo>
                  <a:lnTo>
                    <a:pt x="13679" y="721218"/>
                  </a:lnTo>
                  <a:lnTo>
                    <a:pt x="48087" y="743450"/>
                  </a:lnTo>
                  <a:lnTo>
                    <a:pt x="804853" y="745331"/>
                  </a:lnTo>
                  <a:lnTo>
                    <a:pt x="890976" y="1262856"/>
                  </a:lnTo>
                  <a:lnTo>
                    <a:pt x="977097" y="745331"/>
                  </a:lnTo>
                  <a:lnTo>
                    <a:pt x="2509110" y="745322"/>
                  </a:lnTo>
                  <a:lnTo>
                    <a:pt x="2523453" y="743687"/>
                  </a:lnTo>
                  <a:lnTo>
                    <a:pt x="2558232" y="721982"/>
                  </a:lnTo>
                  <a:lnTo>
                    <a:pt x="2572526" y="682886"/>
                  </a:lnTo>
                  <a:lnTo>
                    <a:pt x="2572414" y="62444"/>
                  </a:lnTo>
                  <a:lnTo>
                    <a:pt x="2558846" y="24112"/>
                  </a:lnTo>
                  <a:lnTo>
                    <a:pt x="2524438" y="1881"/>
                  </a:lnTo>
                  <a:lnTo>
                    <a:pt x="2510090" y="8"/>
                  </a:lnTo>
                  <a:lnTo>
                    <a:pt x="63491" y="0"/>
                  </a:lnTo>
                  <a:close/>
                </a:path>
              </a:pathLst>
            </a:custGeom>
            <a:solidFill>
              <a:srgbClr val="004D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9">
              <a:extLst>
                <a:ext uri="{FF2B5EF4-FFF2-40B4-BE49-F238E27FC236}">
                  <a16:creationId xmlns:a16="http://schemas.microsoft.com/office/drawing/2014/main" id="{2683A899-33C2-4CA0-B27A-386F8C157AC4}"/>
                </a:ext>
              </a:extLst>
            </p:cNvPr>
            <p:cNvSpPr txBox="1"/>
            <p:nvPr/>
          </p:nvSpPr>
          <p:spPr>
            <a:xfrm>
              <a:off x="-1794550" y="721264"/>
              <a:ext cx="2421555" cy="5470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ct val="101899"/>
                </a:lnSpc>
              </a:pPr>
              <a:r>
                <a:rPr sz="1800" spc="-200" dirty="0">
                  <a:latin typeface="Helvetica Neue"/>
                  <a:cs typeface="Helvetica Neue"/>
                </a:rPr>
                <a:t>T</a:t>
              </a:r>
              <a:r>
                <a:rPr sz="1800" dirty="0">
                  <a:latin typeface="Helvetica Neue"/>
                  <a:cs typeface="Helvetica Neue"/>
                </a:rPr>
                <a:t>ake each </a:t>
              </a:r>
              <a:r>
                <a:rPr lang="en-SG" sz="1800" dirty="0">
                  <a:latin typeface="Helvetica Neue"/>
                  <a:cs typeface="Helvetica Neue"/>
                </a:rPr>
                <a:t>number</a:t>
              </a:r>
              <a:r>
                <a:rPr sz="1800" dirty="0">
                  <a:latin typeface="Helvetica Neue"/>
                  <a:cs typeface="Helvetica Neue"/>
                </a:rPr>
                <a:t> f</a:t>
              </a:r>
              <a:r>
                <a:rPr sz="1800" spc="-35" dirty="0">
                  <a:latin typeface="Helvetica Neue"/>
                  <a:cs typeface="Helvetica Neue"/>
                </a:rPr>
                <a:t>r</a:t>
              </a:r>
              <a:r>
                <a:rPr sz="1800" dirty="0">
                  <a:latin typeface="Helvetica Neue"/>
                  <a:cs typeface="Helvetica Neue"/>
                </a:rPr>
                <a:t>om name in each iteration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8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5" grpId="0" animBg="1"/>
      <p:bldP spid="35" grpId="1" animBg="1"/>
      <p:bldP spid="42" grpId="0" animBg="1"/>
      <p:bldP spid="4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06781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3482064"/>
            <a:ext cx="1041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indent="-388620">
              <a:lnSpc>
                <a:spcPct val="100000"/>
              </a:lnSpc>
              <a:buSzPct val="144642"/>
              <a:buFont typeface="Helvetica Neue"/>
              <a:buChar char="‣"/>
              <a:tabLst>
                <a:tab pos="401955" algn="l"/>
              </a:tabLst>
            </a:pPr>
            <a:r>
              <a:rPr sz="2800" dirty="0">
                <a:latin typeface="Helvetica Neue"/>
                <a:cs typeface="Helvetica Neue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3555785"/>
            <a:ext cx="74358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720" y="3548016"/>
            <a:ext cx="7239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0" y="3555785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5" h="398779">
                <a:moveTo>
                  <a:pt x="0" y="398363"/>
                </a:moveTo>
                <a:lnTo>
                  <a:pt x="743413" y="398363"/>
                </a:lnTo>
                <a:lnTo>
                  <a:pt x="743413" y="0"/>
                </a:lnTo>
                <a:lnTo>
                  <a:pt x="0" y="0"/>
                </a:lnTo>
                <a:lnTo>
                  <a:pt x="0" y="398363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235" y="4365507"/>
            <a:ext cx="4176395" cy="493395"/>
          </a:xfrm>
          <a:custGeom>
            <a:avLst/>
            <a:gdLst/>
            <a:ahLst/>
            <a:cxnLst/>
            <a:rect l="l" t="t" r="r" b="b"/>
            <a:pathLst>
              <a:path w="4176395" h="493395">
                <a:moveTo>
                  <a:pt x="180192" y="0"/>
                </a:moveTo>
                <a:lnTo>
                  <a:pt x="135968" y="6964"/>
                </a:lnTo>
                <a:lnTo>
                  <a:pt x="94657" y="29684"/>
                </a:lnTo>
                <a:lnTo>
                  <a:pt x="66027" y="56264"/>
                </a:lnTo>
                <a:lnTo>
                  <a:pt x="41484" y="88610"/>
                </a:lnTo>
                <a:lnTo>
                  <a:pt x="19142" y="133892"/>
                </a:lnTo>
                <a:lnTo>
                  <a:pt x="7703" y="170801"/>
                </a:lnTo>
                <a:lnTo>
                  <a:pt x="1284" y="209230"/>
                </a:lnTo>
                <a:lnTo>
                  <a:pt x="0" y="235245"/>
                </a:lnTo>
                <a:lnTo>
                  <a:pt x="302" y="248271"/>
                </a:lnTo>
                <a:lnTo>
                  <a:pt x="73" y="264415"/>
                </a:lnTo>
                <a:lnTo>
                  <a:pt x="3397" y="302634"/>
                </a:lnTo>
                <a:lnTo>
                  <a:pt x="12042" y="340034"/>
                </a:lnTo>
                <a:lnTo>
                  <a:pt x="25850" y="375982"/>
                </a:lnTo>
                <a:lnTo>
                  <a:pt x="44665" y="409845"/>
                </a:lnTo>
                <a:lnTo>
                  <a:pt x="68329" y="440988"/>
                </a:lnTo>
                <a:lnTo>
                  <a:pt x="107189" y="472390"/>
                </a:lnTo>
                <a:lnTo>
                  <a:pt x="151571" y="490184"/>
                </a:lnTo>
                <a:lnTo>
                  <a:pt x="187652" y="493363"/>
                </a:lnTo>
                <a:lnTo>
                  <a:pt x="200097" y="492315"/>
                </a:lnTo>
                <a:lnTo>
                  <a:pt x="212714" y="490159"/>
                </a:lnTo>
                <a:lnTo>
                  <a:pt x="225482" y="486863"/>
                </a:lnTo>
                <a:lnTo>
                  <a:pt x="3950794" y="486863"/>
                </a:lnTo>
                <a:lnTo>
                  <a:pt x="3989181" y="483392"/>
                </a:lnTo>
                <a:lnTo>
                  <a:pt x="4026434" y="472948"/>
                </a:lnTo>
                <a:lnTo>
                  <a:pt x="4061170" y="456001"/>
                </a:lnTo>
                <a:lnTo>
                  <a:pt x="4092944" y="433017"/>
                </a:lnTo>
                <a:lnTo>
                  <a:pt x="4120476" y="405128"/>
                </a:lnTo>
                <a:lnTo>
                  <a:pt x="4148296" y="362969"/>
                </a:lnTo>
                <a:lnTo>
                  <a:pt x="4163313" y="327344"/>
                </a:lnTo>
                <a:lnTo>
                  <a:pt x="4172719" y="288921"/>
                </a:lnTo>
                <a:lnTo>
                  <a:pt x="4175974" y="248271"/>
                </a:lnTo>
                <a:lnTo>
                  <a:pt x="4175689" y="236191"/>
                </a:lnTo>
                <a:lnTo>
                  <a:pt x="4170821" y="197727"/>
                </a:lnTo>
                <a:lnTo>
                  <a:pt x="4160051" y="161020"/>
                </a:lnTo>
                <a:lnTo>
                  <a:pt x="4143543" y="126257"/>
                </a:lnTo>
                <a:lnTo>
                  <a:pt x="4121462" y="93623"/>
                </a:lnTo>
                <a:lnTo>
                  <a:pt x="4094221" y="64328"/>
                </a:lnTo>
                <a:lnTo>
                  <a:pt x="4063042" y="41387"/>
                </a:lnTo>
                <a:lnTo>
                  <a:pt x="4028338" y="24201"/>
                </a:lnTo>
                <a:lnTo>
                  <a:pt x="3990719" y="13416"/>
                </a:lnTo>
                <a:lnTo>
                  <a:pt x="3950794" y="9677"/>
                </a:lnTo>
                <a:lnTo>
                  <a:pt x="225482" y="9677"/>
                </a:lnTo>
                <a:lnTo>
                  <a:pt x="214830" y="5917"/>
                </a:lnTo>
                <a:lnTo>
                  <a:pt x="203167" y="2842"/>
                </a:lnTo>
                <a:lnTo>
                  <a:pt x="191617" y="876"/>
                </a:lnTo>
                <a:lnTo>
                  <a:pt x="180192" y="0"/>
                </a:lnTo>
                <a:close/>
              </a:path>
            </a:pathLst>
          </a:custGeom>
          <a:solidFill>
            <a:srgbClr val="1D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005" y="4297216"/>
            <a:ext cx="4352857" cy="112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0813" y="4401606"/>
            <a:ext cx="4174933" cy="95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">
              <a:lnSpc>
                <a:spcPct val="150300"/>
              </a:lnSpc>
            </a:pPr>
            <a:r>
              <a:rPr sz="2200" dirty="0">
                <a:latin typeface="Arial Rounded MT Bold"/>
                <a:cs typeface="Arial Rounded MT Bold"/>
              </a:rPr>
              <a:t>Exa</a:t>
            </a:r>
            <a:r>
              <a:rPr sz="2200" spc="-5" dirty="0">
                <a:latin typeface="Arial Rounded MT Bold"/>
                <a:cs typeface="Arial Rounded MT Bold"/>
              </a:rPr>
              <a:t>m</a:t>
            </a:r>
            <a:r>
              <a:rPr sz="2200" dirty="0">
                <a:latin typeface="Arial Rounded MT Bold"/>
                <a:cs typeface="Arial Rounded MT Bold"/>
              </a:rPr>
              <a:t>ple 2 </a:t>
            </a:r>
            <a:endParaRPr lang="en-SG" sz="2200" b="1" dirty="0">
              <a:latin typeface="Arial Rounded MT Bold"/>
              <a:cs typeface="Arial Rounded MT Bold"/>
            </a:endParaRPr>
          </a:p>
          <a:p>
            <a:pPr marL="12700" marR="5080" indent="81280">
              <a:lnSpc>
                <a:spcPct val="150300"/>
              </a:lnSpc>
            </a:pP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Strange &amp; </a:t>
            </a:r>
            <a:r>
              <a:rPr lang="en-SG" sz="2200" dirty="0" err="1">
                <a:latin typeface="Arial Rounded MT Bold"/>
                <a:cs typeface="Arial Rounded MT Bold"/>
              </a:rPr>
              <a:t>Dr.</a:t>
            </a:r>
            <a:r>
              <a:rPr lang="en-SG" sz="2200" dirty="0">
                <a:latin typeface="Arial Rounded MT Bold"/>
                <a:cs typeface="Arial Rounded MT Bold"/>
              </a:rPr>
              <a:t> Dormammu</a:t>
            </a:r>
            <a:endParaRPr sz="2200" dirty="0">
              <a:latin typeface="Arial Rounded MT Bold"/>
              <a:cs typeface="Arial Rounded MT 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D02260-4F34-4579-8A74-26B51A9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" y="5651001"/>
            <a:ext cx="12860545" cy="4058216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CE50A9A7-6879-4393-8990-86A9E932F76A}"/>
              </a:ext>
            </a:extLst>
          </p:cNvPr>
          <p:cNvSpPr txBox="1"/>
          <p:nvPr/>
        </p:nvSpPr>
        <p:spPr>
          <a:xfrm>
            <a:off x="5058410" y="3469768"/>
            <a:ext cx="302329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SG" sz="2000" b="1" dirty="0" err="1">
                <a:solidFill>
                  <a:srgbClr val="004D7F"/>
                </a:solidFill>
                <a:latin typeface="Courier"/>
                <a:cs typeface="Courier"/>
              </a:rPr>
              <a:t>Doramammu_says_quit</a:t>
            </a:r>
            <a:endParaRPr sz="2000" dirty="0">
              <a:latin typeface="Courier"/>
              <a:cs typeface="Courier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F7E4AAB9-6AF1-42AB-98C4-5300B5C1A0F6}"/>
              </a:ext>
            </a:extLst>
          </p:cNvPr>
          <p:cNvSpPr/>
          <p:nvPr/>
        </p:nvSpPr>
        <p:spPr>
          <a:xfrm>
            <a:off x="8287402" y="3424267"/>
            <a:ext cx="743585" cy="398780"/>
          </a:xfrm>
          <a:custGeom>
            <a:avLst/>
            <a:gdLst/>
            <a:ahLst/>
            <a:cxnLst/>
            <a:rect l="l" t="t" r="r" b="b"/>
            <a:pathLst>
              <a:path w="743584" h="398779">
                <a:moveTo>
                  <a:pt x="470423" y="0"/>
                </a:moveTo>
                <a:lnTo>
                  <a:pt x="470423" y="99372"/>
                </a:lnTo>
                <a:lnTo>
                  <a:pt x="0" y="99372"/>
                </a:lnTo>
                <a:lnTo>
                  <a:pt x="0" y="298989"/>
                </a:lnTo>
                <a:lnTo>
                  <a:pt x="470423" y="298989"/>
                </a:lnTo>
                <a:lnTo>
                  <a:pt x="470423" y="398363"/>
                </a:lnTo>
                <a:lnTo>
                  <a:pt x="743413" y="199181"/>
                </a:lnTo>
                <a:lnTo>
                  <a:pt x="470423" y="0"/>
                </a:lnTo>
                <a:close/>
              </a:path>
            </a:pathLst>
          </a:custGeom>
          <a:solidFill>
            <a:srgbClr val="004D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8">
            <a:extLst>
              <a:ext uri="{FF2B5EF4-FFF2-40B4-BE49-F238E27FC236}">
                <a16:creationId xmlns:a16="http://schemas.microsoft.com/office/drawing/2014/main" id="{E5E47B60-61E4-47D3-81EE-D3A0065CE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11576"/>
              </p:ext>
            </p:extLst>
          </p:nvPr>
        </p:nvGraphicFramePr>
        <p:xfrm>
          <a:off x="9321800" y="3390472"/>
          <a:ext cx="3298756" cy="398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94">
                  <a:extLst>
                    <a:ext uri="{9D8B030D-6E8A-4147-A177-3AD203B41FA5}">
                      <a16:colId xmlns:a16="http://schemas.microsoft.com/office/drawing/2014/main" val="3320480363"/>
                    </a:ext>
                  </a:extLst>
                </a:gridCol>
                <a:gridCol w="549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792">
                  <a:extLst>
                    <a:ext uri="{9D8B030D-6E8A-4147-A177-3AD203B41FA5}">
                      <a16:colId xmlns:a16="http://schemas.microsoft.com/office/drawing/2014/main" val="1140632853"/>
                    </a:ext>
                  </a:extLst>
                </a:gridCol>
              </a:tblGrid>
              <a:tr h="398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0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1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2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…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n-2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2000" b="1" dirty="0">
                          <a:latin typeface="Arial"/>
                          <a:cs typeface="Arial"/>
                        </a:rPr>
                        <a:t>n-1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7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4410" y="4188876"/>
            <a:ext cx="7708491" cy="3474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7410" y="4099976"/>
            <a:ext cx="7962491" cy="3805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4085">
              <a:lnSpc>
                <a:spcPct val="100000"/>
              </a:lnSpc>
            </a:pPr>
            <a:r>
              <a:rPr spc="-10" dirty="0"/>
              <a:t>O</a:t>
            </a:r>
            <a:r>
              <a:rPr dirty="0"/>
              <a:t>bje</a:t>
            </a:r>
            <a:r>
              <a:rPr spc="-5" dirty="0"/>
              <a:t>c</a:t>
            </a:r>
            <a:r>
              <a:rPr spc="-10" dirty="0"/>
              <a:t>t</a:t>
            </a:r>
            <a:r>
              <a:rPr spc="-5" dirty="0"/>
              <a:t>s, </a:t>
            </a:r>
            <a:r>
              <a:rPr spc="-335" dirty="0"/>
              <a:t>V</a:t>
            </a:r>
            <a:r>
              <a:rPr dirty="0"/>
              <a:t>ariable</a:t>
            </a:r>
            <a:r>
              <a:rPr spc="-5" dirty="0"/>
              <a:t>s,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Da</a:t>
            </a:r>
            <a:r>
              <a:rPr spc="-10" dirty="0"/>
              <a:t>t</a:t>
            </a:r>
            <a:r>
              <a:rPr dirty="0"/>
              <a:t>a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dirty="0"/>
              <a:t>ypes</a:t>
            </a:r>
          </a:p>
        </p:txBody>
      </p:sp>
      <p:sp>
        <p:nvSpPr>
          <p:cNvPr id="5" name="object 5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598454"/>
            <a:ext cx="4264025" cy="142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buSzPct val="143750"/>
              <a:buFont typeface="Helvetica Neue"/>
              <a:buChar char="•"/>
              <a:tabLst>
                <a:tab pos="457200" algn="l"/>
              </a:tabLst>
            </a:pPr>
            <a:r>
              <a:rPr sz="3200" dirty="0">
                <a:latin typeface="Helvetica Neue"/>
                <a:cs typeface="Helvetica Neue"/>
              </a:rPr>
              <a:t>Iterations and loops</a:t>
            </a:r>
            <a:endParaRPr sz="3200">
              <a:latin typeface="Helvetica Neue"/>
              <a:cs typeface="Helvetica Neue"/>
            </a:endParaRPr>
          </a:p>
          <a:p>
            <a:pPr marL="845819" lvl="1" indent="-388620">
              <a:lnSpc>
                <a:spcPct val="100000"/>
              </a:lnSpc>
              <a:spcBef>
                <a:spcPts val="3055"/>
              </a:spcBef>
              <a:buSzPct val="144642"/>
              <a:buFont typeface="Helvetica Neue"/>
              <a:buChar char="‣"/>
              <a:tabLst>
                <a:tab pos="846455" algn="l"/>
              </a:tabLst>
            </a:pPr>
            <a:r>
              <a:rPr sz="2800" dirty="0">
                <a:latin typeface="Helvetica Neue"/>
                <a:cs typeface="Helvetica Neue"/>
              </a:rPr>
              <a:t>Comparison between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3566" y="3538851"/>
            <a:ext cx="121602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while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595" y="3548016"/>
            <a:ext cx="1422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 and</a:t>
            </a:r>
            <a:endParaRPr sz="280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1047" y="3538851"/>
            <a:ext cx="75184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2800" b="1" dirty="0">
                <a:latin typeface="Courier"/>
                <a:cs typeface="Courier"/>
              </a:rPr>
              <a:t>for</a:t>
            </a:r>
            <a:endParaRPr sz="2800">
              <a:latin typeface="Courier"/>
              <a:cs typeface="Couri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9123" y="3548016"/>
            <a:ext cx="43472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5190" indent="135890">
              <a:lnSpc>
                <a:spcPct val="100000"/>
              </a:lnSpc>
            </a:pPr>
            <a:r>
              <a:rPr sz="2800" dirty="0">
                <a:latin typeface="Helvetica Neue"/>
                <a:cs typeface="Helvetica Neue"/>
              </a:rPr>
              <a:t>loop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664845" algn="ctr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 dirty="0">
              <a:latin typeface="Gill Sans"/>
              <a:cs typeface="Gill Sans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00" spc="10" dirty="0">
                <a:latin typeface="Gill Sans"/>
                <a:cs typeface="Gill Sans"/>
              </a:rPr>
              <a:t>Defin</a:t>
            </a:r>
            <a:r>
              <a:rPr sz="2500" dirty="0">
                <a:latin typeface="Gill Sans"/>
                <a:cs typeface="Gill Sans"/>
              </a:rPr>
              <a:t>ite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</a:p>
          <a:p>
            <a:pPr marL="12700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s updated </a:t>
            </a:r>
            <a:r>
              <a:rPr sz="2500" dirty="0">
                <a:latin typeface="Gill Sans"/>
                <a:cs typeface="Gill Sans"/>
              </a:rPr>
              <a:t>th</a:t>
            </a:r>
            <a:r>
              <a:rPr sz="2500" spc="-65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oug</a:t>
            </a:r>
            <a:r>
              <a:rPr sz="2500" dirty="0">
                <a:latin typeface="Gill Sans"/>
                <a:cs typeface="Gill Sans"/>
              </a:rPr>
              <a:t>h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 </a:t>
            </a:r>
            <a:r>
              <a:rPr sz="2500" spc="-5" dirty="0">
                <a:latin typeface="Gill Sans"/>
                <a:cs typeface="Gill Sans"/>
              </a:rPr>
              <a:t>loop</a:t>
            </a:r>
            <a:endParaRPr sz="25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022" y="4333903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while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750" y="4440206"/>
            <a:ext cx="7270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40" dirty="0">
                <a:latin typeface="Gill Sans"/>
                <a:cs typeface="Gill Sans"/>
              </a:rPr>
              <a:t>l</a:t>
            </a:r>
            <a:r>
              <a:rPr sz="2500" b="1" spc="-5" dirty="0">
                <a:latin typeface="Gill Sans"/>
                <a:cs typeface="Gill Sans"/>
              </a:rPr>
              <a:t>oop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949" y="4333903"/>
            <a:ext cx="67754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for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179" y="4983055"/>
            <a:ext cx="383921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Gill Sans"/>
                <a:cs typeface="Gill Sans"/>
              </a:rPr>
              <a:t>Ind</a:t>
            </a:r>
            <a:r>
              <a:rPr sz="2500" spc="15" dirty="0">
                <a:latin typeface="Gill Sans"/>
                <a:cs typeface="Gill Sans"/>
              </a:rPr>
              <a:t>efini</a:t>
            </a:r>
            <a:r>
              <a:rPr sz="2500" dirty="0">
                <a:latin typeface="Gill Sans"/>
                <a:cs typeface="Gill Sans"/>
              </a:rPr>
              <a:t>te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i</a:t>
            </a:r>
            <a:r>
              <a:rPr sz="2500" spc="-5" dirty="0">
                <a:latin typeface="Gill Sans"/>
                <a:cs typeface="Gill Sans"/>
              </a:rPr>
              <a:t>tera</a:t>
            </a:r>
            <a:r>
              <a:rPr sz="2500" dirty="0">
                <a:latin typeface="Gill Sans"/>
                <a:cs typeface="Gill Sans"/>
              </a:rPr>
              <a:t>ti</a:t>
            </a:r>
            <a:r>
              <a:rPr sz="2500" spc="-5" dirty="0">
                <a:latin typeface="Gill Sans"/>
                <a:cs typeface="Gill Sans"/>
              </a:rPr>
              <a:t>o</a:t>
            </a:r>
            <a:r>
              <a:rPr sz="2500" dirty="0">
                <a:latin typeface="Gill Sans"/>
                <a:cs typeface="Gill Sans"/>
              </a:rPr>
              <a:t>n</a:t>
            </a:r>
            <a:endParaRPr sz="2500">
              <a:latin typeface="Gill Sans"/>
              <a:cs typeface="Gill Sans"/>
            </a:endParaRPr>
          </a:p>
          <a:p>
            <a:pPr marL="12065" marR="5080" algn="ctr">
              <a:lnSpc>
                <a:spcPts val="2900"/>
              </a:lnSpc>
              <a:spcBef>
                <a:spcPts val="844"/>
              </a:spcBef>
            </a:pPr>
            <a:r>
              <a:rPr sz="2500" dirty="0">
                <a:latin typeface="Gill Sans"/>
                <a:cs typeface="Gill Sans"/>
              </a:rPr>
              <a:t>A</a:t>
            </a:r>
            <a:r>
              <a:rPr sz="2500" spc="-5" dirty="0">
                <a:latin typeface="Gill Sans"/>
                <a:cs typeface="Gill Sans"/>
              </a:rPr>
              <a:t> co</a:t>
            </a:r>
            <a:r>
              <a:rPr sz="2500" dirty="0">
                <a:latin typeface="Gill Sans"/>
                <a:cs typeface="Gill Sans"/>
              </a:rPr>
              <a:t>unter</a:t>
            </a:r>
            <a:r>
              <a:rPr sz="2500" spc="-5" dirty="0">
                <a:latin typeface="Gill Sans"/>
                <a:cs typeface="Gill Sans"/>
              </a:rPr>
              <a:t> ca</a:t>
            </a:r>
            <a:r>
              <a:rPr sz="2500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be</a:t>
            </a:r>
            <a:r>
              <a:rPr sz="2500" spc="-5" dirty="0">
                <a:latin typeface="Gill Sans"/>
                <a:cs typeface="Gill Sans"/>
              </a:rPr>
              <a:t> d</a:t>
            </a:r>
            <a:r>
              <a:rPr sz="2500" spc="10" dirty="0">
                <a:latin typeface="Gill Sans"/>
                <a:cs typeface="Gill Sans"/>
              </a:rPr>
              <a:t>efined</a:t>
            </a:r>
            <a:r>
              <a:rPr sz="2500" spc="-5" dirty="0">
                <a:latin typeface="Gill Sans"/>
                <a:cs typeface="Gill Sans"/>
              </a:rPr>
              <a:t> and ma</a:t>
            </a:r>
            <a:r>
              <a:rPr sz="2500" spc="-25" dirty="0">
                <a:latin typeface="Gill Sans"/>
                <a:cs typeface="Gill Sans"/>
              </a:rPr>
              <a:t>n</a:t>
            </a:r>
            <a:r>
              <a:rPr sz="2500" spc="-5" dirty="0">
                <a:latin typeface="Gill Sans"/>
                <a:cs typeface="Gill Sans"/>
              </a:rPr>
              <a:t>ua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25" dirty="0">
                <a:latin typeface="Gill Sans"/>
                <a:cs typeface="Gill Sans"/>
              </a:rPr>
              <a:t>l</a:t>
            </a:r>
            <a:r>
              <a:rPr sz="2500" dirty="0">
                <a:latin typeface="Gill Sans"/>
                <a:cs typeface="Gill Sans"/>
              </a:rPr>
              <a:t>y</a:t>
            </a:r>
            <a:r>
              <a:rPr sz="2500" spc="-5" dirty="0">
                <a:latin typeface="Gill Sans"/>
                <a:cs typeface="Gill Sans"/>
              </a:rPr>
              <a:t> updated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8461" y="6261896"/>
            <a:ext cx="23183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B</a:t>
            </a:r>
            <a:r>
              <a:rPr sz="2500" spc="-50" dirty="0">
                <a:latin typeface="Gill Sans"/>
                <a:cs typeface="Gill Sans"/>
              </a:rPr>
              <a:t>r</a:t>
            </a:r>
            <a:r>
              <a:rPr sz="2500" spc="-5" dirty="0">
                <a:latin typeface="Gill Sans"/>
                <a:cs typeface="Gill Sans"/>
              </a:rPr>
              <a:t>ea</a:t>
            </a:r>
            <a:r>
              <a:rPr sz="2500" dirty="0">
                <a:latin typeface="Gill Sans"/>
                <a:cs typeface="Gill Sans"/>
              </a:rPr>
              <a:t>k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l</a:t>
            </a:r>
            <a:r>
              <a:rPr sz="2500" spc="-5" dirty="0">
                <a:latin typeface="Gill Sans"/>
                <a:cs typeface="Gill Sans"/>
              </a:rPr>
              <a:t>oo</a:t>
            </a:r>
            <a:r>
              <a:rPr sz="2500" dirty="0">
                <a:latin typeface="Gill Sans"/>
                <a:cs typeface="Gill Sans"/>
              </a:rPr>
              <a:t>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59587" y="6192198"/>
            <a:ext cx="10636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break</a:t>
            </a:r>
            <a:endParaRPr sz="2500" dirty="0">
              <a:latin typeface="Courier"/>
              <a:cs typeface="Couri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0" y="6739178"/>
            <a:ext cx="21558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Gill Sans"/>
                <a:cs typeface="Gill Sans"/>
              </a:rPr>
              <a:t>Skip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dirty="0">
                <a:latin typeface="Gill Sans"/>
                <a:cs typeface="Gill Sans"/>
              </a:rPr>
              <a:t>the</a:t>
            </a:r>
            <a:r>
              <a:rPr sz="2500" spc="-5" dirty="0">
                <a:latin typeface="Gill Sans"/>
                <a:cs typeface="Gill Sans"/>
              </a:rPr>
              <a:t> cod</a:t>
            </a:r>
            <a:r>
              <a:rPr sz="2500" dirty="0">
                <a:latin typeface="Gill Sans"/>
                <a:cs typeface="Gill Sans"/>
              </a:rPr>
              <a:t>e</a:t>
            </a:r>
            <a:r>
              <a:rPr sz="2500" spc="-5" dirty="0">
                <a:latin typeface="Gill Sans"/>
                <a:cs typeface="Gill Sans"/>
              </a:rPr>
              <a:t> </a:t>
            </a:r>
            <a:r>
              <a:rPr sz="2500" spc="-25" dirty="0">
                <a:latin typeface="Gill Sans"/>
                <a:cs typeface="Gill Sans"/>
              </a:rPr>
              <a:t>b</a:t>
            </a:r>
            <a:r>
              <a:rPr sz="2500" dirty="0">
                <a:latin typeface="Gill Sans"/>
                <a:cs typeface="Gill Sans"/>
              </a:rPr>
              <a:t>y</a:t>
            </a:r>
            <a:endParaRPr sz="25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33" y="6686306"/>
            <a:ext cx="167640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ct val="100000"/>
              </a:lnSpc>
            </a:pPr>
            <a:r>
              <a:rPr sz="2500" b="1" dirty="0">
                <a:latin typeface="Courier"/>
                <a:cs typeface="Courier"/>
              </a:rPr>
              <a:t>continue</a:t>
            </a:r>
            <a:endParaRPr sz="2500">
              <a:latin typeface="Courier"/>
              <a:cs typeface="Couri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9000" y="4884563"/>
            <a:ext cx="8677910" cy="0"/>
          </a:xfrm>
          <a:custGeom>
            <a:avLst/>
            <a:gdLst/>
            <a:ahLst/>
            <a:cxnLst/>
            <a:rect l="l" t="t" r="r" b="b"/>
            <a:pathLst>
              <a:path w="8677910">
                <a:moveTo>
                  <a:pt x="0" y="0"/>
                </a:moveTo>
                <a:lnTo>
                  <a:pt x="8677607" y="0"/>
                </a:lnTo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638" y="1562100"/>
            <a:ext cx="12647930" cy="0"/>
          </a:xfrm>
          <a:custGeom>
            <a:avLst/>
            <a:gdLst/>
            <a:ahLst/>
            <a:cxnLst/>
            <a:rect l="l" t="t" r="r" b="b"/>
            <a:pathLst>
              <a:path w="12647930">
                <a:moveTo>
                  <a:pt x="0" y="0"/>
                </a:moveTo>
                <a:lnTo>
                  <a:pt x="12647522" y="0"/>
                </a:lnTo>
              </a:path>
            </a:pathLst>
          </a:custGeom>
          <a:ln w="38100">
            <a:solidFill>
              <a:srgbClr val="C00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8325">
              <a:lnSpc>
                <a:spcPct val="100000"/>
              </a:lnSpc>
            </a:pPr>
            <a:r>
              <a:rPr dirty="0"/>
              <a:t>Con</a:t>
            </a:r>
            <a:r>
              <a:rPr spc="-10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spc="-10" dirty="0"/>
              <a:t>F</a:t>
            </a:r>
            <a:r>
              <a:rPr dirty="0"/>
              <a:t>low</a:t>
            </a:r>
            <a:r>
              <a:rPr spc="-5" dirty="0"/>
              <a:t>: </a:t>
            </a:r>
            <a:r>
              <a:rPr spc="-10" dirty="0"/>
              <a:t>f</a:t>
            </a:r>
            <a:r>
              <a:rPr dirty="0"/>
              <a:t>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</TotalTime>
  <Words>4723</Words>
  <Application>Microsoft Office PowerPoint</Application>
  <PresentationFormat>Custom</PresentationFormat>
  <Paragraphs>1184</Paragraphs>
  <Slides>90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3" baseType="lpstr">
      <vt:lpstr>Chalkduster</vt:lpstr>
      <vt:lpstr>Courier</vt:lpstr>
      <vt:lpstr>Gill Sans</vt:lpstr>
      <vt:lpstr>Helvetica Light</vt:lpstr>
      <vt:lpstr>Helvetica Neue</vt:lpstr>
      <vt:lpstr>Helvetica Neue Medium</vt:lpstr>
      <vt:lpstr>Lucida Grande</vt:lpstr>
      <vt:lpstr>Arial</vt:lpstr>
      <vt:lpstr>Arial Rounded MT Bold</vt:lpstr>
      <vt:lpstr>Calibri</vt:lpstr>
      <vt:lpstr>Helvetica</vt:lpstr>
      <vt:lpstr>Times New Roman</vt:lpstr>
      <vt:lpstr>Office Theme</vt:lpstr>
      <vt:lpstr>Python Basics</vt:lpstr>
      <vt:lpstr>Highlights</vt:lpstr>
      <vt:lpstr>Roadmap</vt:lpstr>
      <vt:lpstr>Run! Python, Run!</vt:lpstr>
      <vt:lpstr>Run! Python, Run!</vt:lpstr>
      <vt:lpstr>Run! Python, Run!</vt:lpstr>
      <vt:lpstr>Run! Python, Run!</vt:lpstr>
      <vt:lpstr>Roadmap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Objects, Variables, and Data Types</vt:lpstr>
      <vt:lpstr>Roadmap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List</vt:lpstr>
      <vt:lpstr>Similarities between list and strings</vt:lpstr>
      <vt:lpstr>Differences between list and strings</vt:lpstr>
      <vt:lpstr>List methods</vt:lpstr>
      <vt:lpstr>List methods</vt:lpstr>
      <vt:lpstr>List methods</vt:lpstr>
      <vt:lpstr>List methods</vt:lpstr>
      <vt:lpstr>List methods</vt:lpstr>
      <vt:lpstr>Dictionary</vt:lpstr>
      <vt:lpstr>Dictionary</vt:lpstr>
      <vt:lpstr>Dictionary</vt:lpstr>
      <vt:lpstr>Dictionary</vt:lpstr>
      <vt:lpstr>Roadmap</vt:lpstr>
      <vt:lpstr>Control Flow: Boolean Type</vt:lpstr>
      <vt:lpstr>Control Flow: Boolean Type</vt:lpstr>
      <vt:lpstr>Control Flow: Boolean Type</vt:lpstr>
      <vt:lpstr>Control Flow: Boolean Type</vt:lpstr>
      <vt:lpstr>Control Flow: Boolean Type</vt:lpstr>
      <vt:lpstr>Roadmap</vt:lpstr>
      <vt:lpstr>Control Flow: from Boolean Type…</vt:lpstr>
      <vt:lpstr>Control Flow: if</vt:lpstr>
      <vt:lpstr>Control Flow: if</vt:lpstr>
      <vt:lpstr>Control Flow: if</vt:lpstr>
      <vt:lpstr>Control Flow: if-else</vt:lpstr>
      <vt:lpstr>Control Flow: if-else</vt:lpstr>
      <vt:lpstr>Control Flow: if-elif-else</vt:lpstr>
      <vt:lpstr>Roadmap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Control Flow: while</vt:lpstr>
      <vt:lpstr>Roadmap</vt:lpstr>
      <vt:lpstr>Control Flow: for</vt:lpstr>
      <vt:lpstr>Control Flow: for</vt:lpstr>
      <vt:lpstr>Control Flow: for</vt:lpstr>
      <vt:lpstr>Control Flow: for</vt:lpstr>
      <vt:lpstr>Control Flow: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Lec10_PythonBasics</dc:title>
  <dc:creator>Yang Jing</dc:creator>
  <cp:lastModifiedBy>Yang Jing</cp:lastModifiedBy>
  <cp:revision>56</cp:revision>
  <dcterms:created xsi:type="dcterms:W3CDTF">2020-12-18T13:27:34Z</dcterms:created>
  <dcterms:modified xsi:type="dcterms:W3CDTF">2022-01-06T10:37:41Z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2020-11-07T00:00:00Z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2020-12-18T00:00:00Z</vt:filetime>
  </property>
</Properties>
</file>